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21"/>
  </p:notesMasterIdLst>
  <p:sldIdLst>
    <p:sldId id="259" r:id="rId2"/>
    <p:sldId id="260" r:id="rId3"/>
    <p:sldId id="266" r:id="rId4"/>
    <p:sldId id="267" r:id="rId5"/>
    <p:sldId id="268" r:id="rId6"/>
    <p:sldId id="269" r:id="rId7"/>
    <p:sldId id="270" r:id="rId8"/>
    <p:sldId id="276" r:id="rId9"/>
    <p:sldId id="271" r:id="rId10"/>
    <p:sldId id="272" r:id="rId11"/>
    <p:sldId id="273" r:id="rId12"/>
    <p:sldId id="265" r:id="rId13"/>
    <p:sldId id="277" r:id="rId14"/>
    <p:sldId id="278" r:id="rId15"/>
    <p:sldId id="274" r:id="rId16"/>
    <p:sldId id="279" r:id="rId17"/>
    <p:sldId id="275" r:id="rId18"/>
    <p:sldId id="280" r:id="rId19"/>
    <p:sldId id="264" r:id="rId2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EA5362"/>
    <a:srgbClr val="52647F"/>
    <a:srgbClr val="FFFF66"/>
    <a:srgbClr val="EDEDED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531" autoAdjust="0"/>
    <p:restoredTop sz="77735" autoAdjust="0"/>
  </p:normalViewPr>
  <p:slideViewPr>
    <p:cSldViewPr snapToGrid="0">
      <p:cViewPr varScale="1">
        <p:scale>
          <a:sx n="74" d="100"/>
          <a:sy n="74" d="100"/>
        </p:scale>
        <p:origin x="7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9C833-02FE-42D4-815E-FFFAF85B7232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2B48A-47C7-4ED7-B4A2-854D1C4DB8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26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595959"/>
                </a:solidFill>
              </a:rPr>
              <a:t>Predict what you think this program does</a:t>
            </a:r>
            <a:r>
              <a:rPr lang="en-GB" sz="1100" dirty="0" smtClean="0">
                <a:solidFill>
                  <a:srgbClr val="595959"/>
                </a:solidFill>
              </a:rPr>
              <a:t>.</a:t>
            </a:r>
            <a:br>
              <a:rPr lang="en-GB" sz="1100" dirty="0" smtClean="0">
                <a:solidFill>
                  <a:srgbClr val="595959"/>
                </a:solidFill>
              </a:rPr>
            </a:br>
            <a:r>
              <a:rPr lang="en-GB" sz="1100" dirty="0" smtClean="0">
                <a:solidFill>
                  <a:srgbClr val="595959"/>
                </a:solidFill>
              </a:rPr>
              <a:t>The</a:t>
            </a:r>
            <a:r>
              <a:rPr lang="en-GB" sz="1100" baseline="0" dirty="0" smtClean="0">
                <a:solidFill>
                  <a:srgbClr val="595959"/>
                </a:solidFill>
              </a:rPr>
              <a:t> program will print “Hello World”</a:t>
            </a:r>
            <a:endParaRPr lang="en-GB" sz="1100" dirty="0">
              <a:solidFill>
                <a:srgbClr val="595959"/>
              </a:solidFill>
            </a:endParaRPr>
          </a:p>
          <a:p>
            <a:pPr marL="228600" indent="-228600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595959"/>
                </a:solidFill>
              </a:rPr>
              <a:t>Type in the code and run it to see if you were right</a:t>
            </a:r>
            <a:r>
              <a:rPr lang="en-GB" sz="1100" dirty="0" smtClean="0">
                <a:solidFill>
                  <a:srgbClr val="595959"/>
                </a:solidFill>
              </a:rPr>
              <a:t>. If </a:t>
            </a:r>
            <a:r>
              <a:rPr lang="en-GB" sz="1100" dirty="0">
                <a:solidFill>
                  <a:srgbClr val="595959"/>
                </a:solidFill>
              </a:rPr>
              <a:t>your code does not work, you need to do what is called “debugging” and check each line of your program has been input correctly.</a:t>
            </a:r>
          </a:p>
          <a:p>
            <a:pPr marL="600075" lvl="1" indent="-2286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595959"/>
                </a:solidFill>
              </a:rPr>
              <a:t>Have you typed every line of code exactly as you see it?</a:t>
            </a:r>
          </a:p>
          <a:p>
            <a:pPr marL="600075" marR="0" lvl="1" indent="-228600" algn="l" defTabSz="91440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100" dirty="0">
                <a:solidFill>
                  <a:srgbClr val="595959"/>
                </a:solidFill>
              </a:rPr>
              <a:t>Have you used a tab before </a:t>
            </a:r>
            <a:r>
              <a:rPr lang="en-GB" sz="1050" dirty="0">
                <a:solidFill>
                  <a:schemeClr val="accent3"/>
                </a:solidFill>
                <a:latin typeface="Consolas" panose="020B0609020204030204" pitchFamily="49" charset="0"/>
              </a:rPr>
              <a:t>print("Hello World"), not spaces?</a:t>
            </a:r>
            <a:endParaRPr lang="en-GB" sz="1100" dirty="0">
              <a:solidFill>
                <a:srgbClr val="595959"/>
              </a:solidFill>
            </a:endParaRPr>
          </a:p>
          <a:p>
            <a:pPr marL="600075" lvl="1" indent="-2286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595959"/>
                </a:solidFill>
              </a:rPr>
              <a:t>Are the commands such as def and print in lowercase?</a:t>
            </a:r>
          </a:p>
          <a:p>
            <a:pPr marL="600075" marR="0" lvl="1" indent="-228600" algn="l" defTabSz="91440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100" dirty="0">
                <a:solidFill>
                  <a:srgbClr val="595959"/>
                </a:solidFill>
              </a:rPr>
              <a:t>Have you missed the colon at the end of the line </a:t>
            </a:r>
            <a:r>
              <a:rPr lang="en-GB" sz="1050" dirty="0">
                <a:solidFill>
                  <a:schemeClr val="accent3"/>
                </a:solidFill>
                <a:latin typeface="Consolas" panose="020B0609020204030204" pitchFamily="49" charset="0"/>
              </a:rPr>
              <a:t>def </a:t>
            </a:r>
            <a:r>
              <a:rPr lang="en-GB" sz="1050" dirty="0" err="1">
                <a:solidFill>
                  <a:schemeClr val="accent3"/>
                </a:solidFill>
                <a:latin typeface="Consolas" panose="020B0609020204030204" pitchFamily="49" charset="0"/>
              </a:rPr>
              <a:t>OutputText</a:t>
            </a:r>
            <a:r>
              <a:rPr lang="en-GB" sz="1050" dirty="0">
                <a:solidFill>
                  <a:schemeClr val="accent3"/>
                </a:solidFill>
                <a:latin typeface="Consolas" panose="020B0609020204030204" pitchFamily="49" charset="0"/>
              </a:rPr>
              <a:t>():</a:t>
            </a:r>
            <a:r>
              <a:rPr lang="en-GB" sz="1100" dirty="0">
                <a:solidFill>
                  <a:srgbClr val="595959"/>
                </a:solidFill>
              </a:rPr>
              <a:t>?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GB" sz="1100" dirty="0">
                <a:solidFill>
                  <a:srgbClr val="595959"/>
                </a:solidFill>
              </a:rPr>
              <a:t>It is a custom in computer science to write Hello World as your first program when you learn a new programming language.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2B48A-47C7-4ED7-B4A2-854D1C4DB8D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205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GB" dirty="0"/>
              <a:t>Answer the questions in the tables using the sample code on this slide.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Enter your answer in the row under the 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2B48A-47C7-4ED7-B4A2-854D1C4DB8D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471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these keywords you learned as a handy reference when you make your own programs.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2B48A-47C7-4ED7-B4A2-854D1C4DB8D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552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Have a go at some of the problems using what you have learned in this objective.</a:t>
            </a:r>
          </a:p>
          <a:p>
            <a:r>
              <a:rPr lang="en-GB" dirty="0"/>
              <a:t>Only use the commands that you have been shown in the example programs.</a:t>
            </a:r>
          </a:p>
          <a:p>
            <a:r>
              <a:rPr lang="en-GB" dirty="0"/>
              <a:t>Avoid using commands that you have not been taught because you may not be able to use these when answering exam questions.</a:t>
            </a:r>
          </a:p>
          <a:p>
            <a:endParaRPr lang="en-GB" dirty="0"/>
          </a:p>
          <a:p>
            <a:r>
              <a:rPr lang="en-GB" dirty="0"/>
              <a:t>If your teacher does not direct you, aim to achieve 6 points in total in this objective.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2B48A-47C7-4ED7-B4A2-854D1C4DB8D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278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Have a go at some of the problems using what you have learned in this objective.</a:t>
            </a:r>
          </a:p>
          <a:p>
            <a:r>
              <a:rPr lang="en-GB" dirty="0"/>
              <a:t>Only use the commands that you have been shown in the example programs.</a:t>
            </a:r>
          </a:p>
          <a:p>
            <a:r>
              <a:rPr lang="en-GB" dirty="0"/>
              <a:t>Avoid using commands that you have not been taught because you may not be able to use these when answering exam questions.</a:t>
            </a:r>
          </a:p>
          <a:p>
            <a:endParaRPr lang="en-GB" dirty="0"/>
          </a:p>
          <a:p>
            <a:r>
              <a:rPr lang="en-GB" dirty="0"/>
              <a:t>If your teacher does not direct you, aim to achieve 6 points in total in this objective.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2B48A-47C7-4ED7-B4A2-854D1C4DB8D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987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Have a go at some of the problems using what you have learned in this objective.</a:t>
            </a:r>
          </a:p>
          <a:p>
            <a:r>
              <a:rPr lang="en-GB" dirty="0"/>
              <a:t>Only use the commands that you have been shown in the example programs.</a:t>
            </a:r>
          </a:p>
          <a:p>
            <a:r>
              <a:rPr lang="en-GB" dirty="0"/>
              <a:t>Avoid using commands that you have not been taught because you may not be able to use these when answering exam questions.</a:t>
            </a:r>
          </a:p>
          <a:p>
            <a:endParaRPr lang="en-GB" dirty="0"/>
          </a:p>
          <a:p>
            <a:r>
              <a:rPr lang="en-GB" dirty="0"/>
              <a:t>If your teacher does not direct you, aim to achieve 6 points in total in this objective.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2B48A-47C7-4ED7-B4A2-854D1C4DB8D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291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Have a go at some of the problems using what you have learned in this objective.</a:t>
            </a:r>
          </a:p>
          <a:p>
            <a:r>
              <a:rPr lang="en-GB" dirty="0"/>
              <a:t>Only use the commands that you have been shown in the example programs.</a:t>
            </a:r>
          </a:p>
          <a:p>
            <a:r>
              <a:rPr lang="en-GB" dirty="0"/>
              <a:t>Avoid using commands that you have not been taught because you may not be able to use these when answering exam questions.</a:t>
            </a:r>
          </a:p>
          <a:p>
            <a:endParaRPr lang="en-GB" dirty="0"/>
          </a:p>
          <a:p>
            <a:r>
              <a:rPr lang="en-GB" dirty="0"/>
              <a:t>If your teacher does not direct you, aim to achieve 6 points in total in this objective.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2B48A-47C7-4ED7-B4A2-854D1C4DB8D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098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Have a go at some of the problems using what you have learned in this objective.</a:t>
            </a:r>
          </a:p>
          <a:p>
            <a:r>
              <a:rPr lang="en-GB" dirty="0"/>
              <a:t>Only use the commands that you have been shown in the example programs.</a:t>
            </a:r>
          </a:p>
          <a:p>
            <a:r>
              <a:rPr lang="en-GB" dirty="0"/>
              <a:t>Avoid using commands that you have not been taught because you may not be able to use these when answering exam questions.</a:t>
            </a:r>
          </a:p>
          <a:p>
            <a:endParaRPr lang="en-GB" dirty="0"/>
          </a:p>
          <a:p>
            <a:r>
              <a:rPr lang="en-GB" dirty="0"/>
              <a:t>If your teacher does not direct you, aim to achieve 6 points in total in this objective.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2B48A-47C7-4ED7-B4A2-854D1C4DB8D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742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Have a go at some of the problems using what you have learned in this objective.</a:t>
            </a:r>
          </a:p>
          <a:p>
            <a:r>
              <a:rPr lang="en-GB" dirty="0"/>
              <a:t>Only use the commands that you have been shown in the example programs.</a:t>
            </a:r>
          </a:p>
          <a:p>
            <a:r>
              <a:rPr lang="en-GB" dirty="0"/>
              <a:t>Avoid using commands that you have not been taught because you may not be able to use these when answering exam questions.</a:t>
            </a:r>
          </a:p>
          <a:p>
            <a:endParaRPr lang="en-GB" dirty="0"/>
          </a:p>
          <a:p>
            <a:r>
              <a:rPr lang="en-GB" dirty="0"/>
              <a:t>If your teacher does not direct you, aim to achieve 6 points in total in this objective.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2B48A-47C7-4ED7-B4A2-854D1C4DB8D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157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Have a go at some of the problems using what you have learned in this objective.</a:t>
            </a:r>
          </a:p>
          <a:p>
            <a:r>
              <a:rPr lang="en-GB" dirty="0"/>
              <a:t>Only use the commands that you have been shown in the example programs.</a:t>
            </a:r>
          </a:p>
          <a:p>
            <a:r>
              <a:rPr lang="en-GB" dirty="0"/>
              <a:t>Avoid using commands that you have not been taught because you may not be able to use these when answering exam questions.</a:t>
            </a:r>
          </a:p>
          <a:p>
            <a:endParaRPr lang="en-GB" dirty="0"/>
          </a:p>
          <a:p>
            <a:r>
              <a:rPr lang="en-GB" dirty="0"/>
              <a:t>If your teacher does not direct you, aim to achieve 6 points in total in this objective.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2B48A-47C7-4ED7-B4A2-854D1C4DB8D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1886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GB" dirty="0"/>
              <a:t>Self assess your work by evaluating your solutions against these criteria. Enter yes or no in the “Self-assess” column.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dirty="0"/>
              <a:t>Once you have completed the objective, show your programs to your teacher so you can review them 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2B48A-47C7-4ED7-B4A2-854D1C4DB8D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384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GB" dirty="0"/>
              <a:t>Change the program so that it outputs the following text instead:</a:t>
            </a:r>
            <a:br>
              <a:rPr lang="en-GB" dirty="0"/>
            </a:br>
            <a:r>
              <a:rPr lang="en-GB" dirty="0"/>
              <a:t> 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</a:rPr>
              <a:t>Anyone can write code that computers understand. Good programmers write code humans can understand.</a:t>
            </a:r>
            <a:r>
              <a:rPr lang="en-GB" dirty="0">
                <a:latin typeface="Consolas" panose="020B0609020204030204" pitchFamily="49" charset="0"/>
              </a:rPr>
              <a:t/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/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/>
              <a:t>This is a famous quote from Martin Fowler, a British software developer. It explains why you should use comments and subroutines.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Change the program so that it outputs the following text on two lines:</a:t>
            </a:r>
            <a:br>
              <a:rPr lang="en-GB" dirty="0"/>
            </a:b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</a:rPr>
              <a:t>I am learning to code…</a:t>
            </a:r>
            <a:br>
              <a:rPr lang="en-GB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</a:rPr>
              <a:t>…and it is fun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2B48A-47C7-4ED7-B4A2-854D1C4DB8D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252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595959"/>
                </a:solidFill>
              </a:rPr>
              <a:t>Predict what you think this program does</a:t>
            </a:r>
            <a:r>
              <a:rPr lang="en-GB" sz="1100" dirty="0" smtClean="0">
                <a:solidFill>
                  <a:srgbClr val="595959"/>
                </a:solidFill>
              </a:rPr>
              <a:t>.</a:t>
            </a:r>
            <a:br>
              <a:rPr lang="en-GB" sz="1100" dirty="0" smtClean="0">
                <a:solidFill>
                  <a:srgbClr val="595959"/>
                </a:solidFill>
              </a:rPr>
            </a:br>
            <a:r>
              <a:rPr lang="en-GB" sz="1100" dirty="0" smtClean="0">
                <a:solidFill>
                  <a:srgbClr val="595959"/>
                </a:solidFill>
              </a:rPr>
              <a:t>Calculates the amount you would pay for a £60 item at a 50% discount</a:t>
            </a:r>
            <a:endParaRPr lang="en-GB" sz="1100" dirty="0">
              <a:solidFill>
                <a:srgbClr val="595959"/>
              </a:solidFill>
            </a:endParaRPr>
          </a:p>
          <a:p>
            <a:pPr marL="228600" indent="-228600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595959"/>
                </a:solidFill>
              </a:rPr>
              <a:t>Type in the code and run it to see if you were right.</a:t>
            </a:r>
          </a:p>
          <a:p>
            <a:pPr marL="228600" indent="-228600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595959"/>
                </a:solidFill>
              </a:rPr>
              <a:t>If your code does not work, you have a bug and need to debug it:</a:t>
            </a:r>
          </a:p>
          <a:p>
            <a:pPr marL="600075" lvl="1" indent="-2286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595959"/>
                </a:solidFill>
              </a:rPr>
              <a:t>Have you typed every line of code exactly as you see it?</a:t>
            </a:r>
          </a:p>
          <a:p>
            <a:pPr marL="600075" marR="0" lvl="1" indent="-228600" algn="l" defTabSz="91440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100" dirty="0">
                <a:solidFill>
                  <a:srgbClr val="595959"/>
                </a:solidFill>
              </a:rPr>
              <a:t>Have you used a tab before </a:t>
            </a:r>
            <a:r>
              <a:rPr lang="en-GB" sz="1050" dirty="0">
                <a:solidFill>
                  <a:schemeClr val="accent3"/>
                </a:solidFill>
                <a:latin typeface="Consolas" panose="020B0609020204030204" pitchFamily="49" charset="0"/>
              </a:rPr>
              <a:t>the command return?</a:t>
            </a:r>
            <a:endParaRPr lang="en-GB" sz="1100" dirty="0">
              <a:solidFill>
                <a:srgbClr val="595959"/>
              </a:solidFill>
            </a:endParaRPr>
          </a:p>
          <a:p>
            <a:pPr marL="600075" lvl="1" indent="-2286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595959"/>
                </a:solidFill>
              </a:rPr>
              <a:t>Are the commands such as def and print in lowercase?</a:t>
            </a:r>
          </a:p>
          <a:p>
            <a:pPr marL="600075" marR="0" lvl="1" indent="-228600" algn="l" defTabSz="91440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100" dirty="0">
                <a:solidFill>
                  <a:srgbClr val="595959"/>
                </a:solidFill>
              </a:rPr>
              <a:t>Have you missed the colon at the end of the line </a:t>
            </a:r>
            <a:r>
              <a:rPr lang="en-GB" sz="1050" dirty="0">
                <a:solidFill>
                  <a:schemeClr val="accent3"/>
                </a:solidFill>
                <a:latin typeface="Consolas" panose="020B0609020204030204" pitchFamily="49" charset="0"/>
              </a:rPr>
              <a:t>def </a:t>
            </a:r>
            <a:r>
              <a:rPr lang="en-GB" sz="1050" dirty="0" err="1">
                <a:solidFill>
                  <a:schemeClr val="accent3"/>
                </a:solidFill>
                <a:latin typeface="Consolas" panose="020B0609020204030204" pitchFamily="49" charset="0"/>
              </a:rPr>
              <a:t>OutputText</a:t>
            </a:r>
            <a:r>
              <a:rPr lang="en-GB" sz="1050" dirty="0">
                <a:solidFill>
                  <a:schemeClr val="accent3"/>
                </a:solidFill>
                <a:latin typeface="Consolas" panose="020B0609020204030204" pitchFamily="49" charset="0"/>
              </a:rPr>
              <a:t>():</a:t>
            </a:r>
            <a:r>
              <a:rPr lang="en-GB" sz="1100" dirty="0">
                <a:solidFill>
                  <a:srgbClr val="595959"/>
                </a:solidFill>
              </a:rPr>
              <a:t>?</a:t>
            </a:r>
          </a:p>
          <a:p>
            <a:pPr marL="142875" lvl="0" indent="-228600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595959"/>
                </a:solidFill>
              </a:rPr>
              <a:t>Find out, why are errors in code called bugs</a:t>
            </a:r>
            <a:r>
              <a:rPr lang="en-GB" sz="1100" dirty="0" smtClean="0">
                <a:solidFill>
                  <a:srgbClr val="595959"/>
                </a:solidFill>
              </a:rPr>
              <a:t>?</a:t>
            </a:r>
            <a:br>
              <a:rPr lang="en-GB" sz="1100" dirty="0" smtClean="0">
                <a:solidFill>
                  <a:srgbClr val="595959"/>
                </a:solidFill>
              </a:rPr>
            </a:br>
            <a:r>
              <a:rPr lang="en-GB" sz="1100" dirty="0" smtClean="0">
                <a:solidFill>
                  <a:srgbClr val="595959"/>
                </a:solidFill>
              </a:rPr>
              <a:t>A team in </a:t>
            </a:r>
            <a:r>
              <a:rPr lang="en-GB" sz="1100" dirty="0" err="1" smtClean="0">
                <a:solidFill>
                  <a:srgbClr val="595959"/>
                </a:solidFill>
              </a:rPr>
              <a:t>Cambidge</a:t>
            </a:r>
            <a:r>
              <a:rPr lang="en-GB" sz="1100" dirty="0" smtClean="0">
                <a:solidFill>
                  <a:srgbClr val="595959"/>
                </a:solidFill>
              </a:rPr>
              <a:t> University (Massachusetts) found</a:t>
            </a:r>
            <a:r>
              <a:rPr lang="en-GB" sz="1100" baseline="0" dirty="0" smtClean="0">
                <a:solidFill>
                  <a:srgbClr val="595959"/>
                </a:solidFill>
              </a:rPr>
              <a:t> a dead bug in one of their computers in 1947</a:t>
            </a:r>
            <a:endParaRPr lang="en-GB" sz="1100" dirty="0">
              <a:solidFill>
                <a:srgbClr val="59595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2B48A-47C7-4ED7-B4A2-854D1C4DB8D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347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GB" dirty="0"/>
              <a:t>Change the program so that it calculates a 20% discount from £55.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2B48A-47C7-4ED7-B4A2-854D1C4DB8D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667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595959"/>
                </a:solidFill>
              </a:rPr>
              <a:t>Predict what you think this program does</a:t>
            </a:r>
            <a:r>
              <a:rPr lang="en-GB" sz="1100" dirty="0" smtClean="0">
                <a:solidFill>
                  <a:srgbClr val="595959"/>
                </a:solidFill>
              </a:rPr>
              <a:t>. This will calculate the flow rate</a:t>
            </a:r>
            <a:r>
              <a:rPr lang="en-GB" sz="1100" baseline="0" dirty="0" smtClean="0">
                <a:solidFill>
                  <a:srgbClr val="595959"/>
                </a:solidFill>
              </a:rPr>
              <a:t> in the heart and print out the result</a:t>
            </a:r>
            <a:endParaRPr lang="en-GB" sz="1100" dirty="0">
              <a:solidFill>
                <a:srgbClr val="595959"/>
              </a:solidFill>
            </a:endParaRPr>
          </a:p>
          <a:p>
            <a:pPr marL="228600" indent="-228600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595959"/>
                </a:solidFill>
              </a:rPr>
              <a:t>Type in the code and run it to see if you were right.</a:t>
            </a:r>
          </a:p>
          <a:p>
            <a:pPr marL="228600" indent="-228600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GB" sz="1100" dirty="0">
                <a:solidFill>
                  <a:srgbClr val="595959"/>
                </a:solidFill>
              </a:rPr>
              <a:t>If your code does not work, you need to debug it:</a:t>
            </a:r>
          </a:p>
          <a:p>
            <a:pPr marL="600075" lvl="1" indent="-2286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595959"/>
                </a:solidFill>
              </a:rPr>
              <a:t>Have you typed every line of code exactly as you see it?</a:t>
            </a:r>
          </a:p>
          <a:p>
            <a:pPr marL="600075" marR="0" lvl="1" indent="-228600" algn="l" defTabSz="91440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100" dirty="0">
                <a:solidFill>
                  <a:srgbClr val="595959"/>
                </a:solidFill>
              </a:rPr>
              <a:t>Have you used a tab before </a:t>
            </a:r>
            <a:r>
              <a:rPr lang="en-GB" sz="1050" dirty="0">
                <a:solidFill>
                  <a:schemeClr val="accent3"/>
                </a:solidFill>
                <a:latin typeface="Consolas" panose="020B0609020204030204" pitchFamily="49" charset="0"/>
              </a:rPr>
              <a:t>the command return?</a:t>
            </a:r>
            <a:endParaRPr lang="en-GB" sz="1100" dirty="0">
              <a:solidFill>
                <a:srgbClr val="595959"/>
              </a:solidFill>
            </a:endParaRPr>
          </a:p>
          <a:p>
            <a:pPr marL="600075" lvl="1" indent="-2286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595959"/>
                </a:solidFill>
              </a:rPr>
              <a:t>Are the commands such as def and print in lowercase?</a:t>
            </a:r>
          </a:p>
          <a:p>
            <a:pPr marL="600075" marR="0" lvl="1" indent="-228600" algn="l" defTabSz="91440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100" dirty="0">
                <a:solidFill>
                  <a:srgbClr val="595959"/>
                </a:solidFill>
              </a:rPr>
              <a:t>Have you missed the colon?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2B48A-47C7-4ED7-B4A2-854D1C4DB8D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888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GB" dirty="0"/>
              <a:t>Change the program so that it calculates the flow rate of an IV infusion flow pump. U</a:t>
            </a:r>
            <a:r>
              <a:rPr lang="en-GB" b="0" i="0" dirty="0">
                <a:solidFill>
                  <a:srgbClr val="3A3A3A"/>
                </a:solidFill>
                <a:effectLst/>
                <a:latin typeface="-apple-system"/>
              </a:rPr>
              <a:t>se the formula, volume (ml) divided by time (min), multiplied by 60 min. This equals the IV flow rate in mL/hr.</a:t>
            </a:r>
            <a:br>
              <a:rPr lang="en-GB" b="0" i="0" dirty="0">
                <a:solidFill>
                  <a:srgbClr val="3A3A3A"/>
                </a:solidFill>
                <a:effectLst/>
                <a:latin typeface="-apple-system"/>
              </a:rPr>
            </a:br>
            <a:r>
              <a:rPr lang="en-GB" b="0" i="0" dirty="0">
                <a:solidFill>
                  <a:srgbClr val="3A3A3A"/>
                </a:solidFill>
                <a:effectLst/>
                <a:latin typeface="-apple-system"/>
              </a:rPr>
              <a:t>Using this formula, 100 ml divided by 30 minutes, times 60 minutes in 1 hour, equals 200 ml/hr.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2B48A-47C7-4ED7-B4A2-854D1C4DB8D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56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GB" dirty="0"/>
              <a:t>Read the summary of the key learning points for this objective.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2B48A-47C7-4ED7-B4A2-854D1C4DB8D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051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GB" dirty="0"/>
              <a:t>Read the summary of the key learning points for this objective.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2B48A-47C7-4ED7-B4A2-854D1C4DB8D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853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GB" dirty="0"/>
              <a:t>Answer the questions in the tables using the sample code on this slide.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Enter your answer in the row under the 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2B48A-47C7-4ED7-B4A2-854D1C4DB8D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088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C926F341-8F47-4BED-9E04-E99FAB7E56E8}"/>
              </a:ext>
            </a:extLst>
          </p:cNvPr>
          <p:cNvSpPr txBox="1"/>
          <p:nvPr userDrawn="1"/>
        </p:nvSpPr>
        <p:spPr>
          <a:xfrm>
            <a:off x="204819" y="94953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kern="1200" baseline="0" dirty="0">
                <a:solidFill>
                  <a:srgbClr val="595959"/>
                </a:solidFill>
                <a:latin typeface="+mj-lt"/>
                <a:ea typeface="+mj-ea"/>
                <a:cs typeface="Calibri Light" panose="020F0302020204030204" pitchFamily="34" charset="0"/>
              </a:rPr>
              <a:t>TRY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6016EC83-4A8C-4023-877F-145F589CA988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216694" y="1388917"/>
            <a:ext cx="9436952" cy="475850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100"/>
            </a:lvl1pPr>
            <a:lvl2pPr marL="371475" indent="0">
              <a:spcBef>
                <a:spcPts val="800"/>
              </a:spcBef>
              <a:buFont typeface="Arial" panose="020B0604020202020204" pitchFamily="34" charset="0"/>
              <a:buNone/>
              <a:defRPr sz="1100"/>
            </a:lvl2pPr>
            <a:lvl3pPr marL="742950" indent="0">
              <a:spcBef>
                <a:spcPts val="800"/>
              </a:spcBef>
              <a:buFont typeface="Arial" panose="020B0604020202020204" pitchFamily="34" charset="0"/>
              <a:buNone/>
              <a:defRPr sz="1100"/>
            </a:lvl3pPr>
            <a:lvl4pPr marL="1114425" indent="0">
              <a:spcBef>
                <a:spcPts val="800"/>
              </a:spcBef>
              <a:buFont typeface="Arial" panose="020B0604020202020204" pitchFamily="34" charset="0"/>
              <a:buNone/>
              <a:defRPr sz="1100"/>
            </a:lvl4pPr>
            <a:lvl5pPr marL="1485900" indent="0">
              <a:spcBef>
                <a:spcPts val="800"/>
              </a:spcBef>
              <a:buFont typeface="Arial" panose="020B0604020202020204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B7F2851-5BB6-4B4B-BD3D-62EAD409EF56}"/>
              </a:ext>
            </a:extLst>
          </p:cNvPr>
          <p:cNvGrpSpPr/>
          <p:nvPr userDrawn="1"/>
        </p:nvGrpSpPr>
        <p:grpSpPr>
          <a:xfrm>
            <a:off x="8060589" y="6291941"/>
            <a:ext cx="1593057" cy="566059"/>
            <a:chOff x="8060589" y="6291941"/>
            <a:chExt cx="1593057" cy="566059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3D84F72-66CF-4601-8ADB-54BAF04F34DB}"/>
                </a:ext>
              </a:extLst>
            </p:cNvPr>
            <p:cNvSpPr/>
            <p:nvPr userDrawn="1"/>
          </p:nvSpPr>
          <p:spPr>
            <a:xfrm>
              <a:off x="9334158" y="6314924"/>
              <a:ext cx="295200" cy="295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Partial Circle 2">
              <a:extLst>
                <a:ext uri="{FF2B5EF4-FFF2-40B4-BE49-F238E27FC236}">
                  <a16:creationId xmlns:a16="http://schemas.microsoft.com/office/drawing/2014/main" id="{019BF053-DF69-4103-8C64-8DD4A13123B6}"/>
                </a:ext>
              </a:extLst>
            </p:cNvPr>
            <p:cNvSpPr/>
            <p:nvPr userDrawn="1"/>
          </p:nvSpPr>
          <p:spPr>
            <a:xfrm>
              <a:off x="8084402" y="6318488"/>
              <a:ext cx="295274" cy="295274"/>
            </a:xfrm>
            <a:prstGeom prst="pie">
              <a:avLst>
                <a:gd name="adj1" fmla="val 16147186"/>
                <a:gd name="adj2" fmla="val 531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342C595-30E7-450A-B1A2-8BCC2957D500}"/>
                </a:ext>
              </a:extLst>
            </p:cNvPr>
            <p:cNvSpPr/>
            <p:nvPr userDrawn="1"/>
          </p:nvSpPr>
          <p:spPr>
            <a:xfrm>
              <a:off x="8060589" y="6294675"/>
              <a:ext cx="342900" cy="342900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3"/>
                  </a:solidFill>
                </a:rPr>
                <a:t>T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AE0067B-F9D8-4280-A59A-A9EE6090ACA1}"/>
                </a:ext>
              </a:extLst>
            </p:cNvPr>
            <p:cNvCxnSpPr>
              <a:cxnSpLocks/>
              <a:stCxn id="28" idx="4"/>
              <a:endCxn id="32" idx="0"/>
            </p:cNvCxnSpPr>
            <p:nvPr userDrawn="1"/>
          </p:nvCxnSpPr>
          <p:spPr>
            <a:xfrm>
              <a:off x="8232039" y="6637575"/>
              <a:ext cx="794" cy="150575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CCD1F97-A10E-4074-B1ED-7E9B7DB30030}"/>
                </a:ext>
              </a:extLst>
            </p:cNvPr>
            <p:cNvSpPr/>
            <p:nvPr userDrawn="1"/>
          </p:nvSpPr>
          <p:spPr>
            <a:xfrm>
              <a:off x="8197908" y="6788150"/>
              <a:ext cx="69850" cy="698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Partial Circle 33">
              <a:extLst>
                <a:ext uri="{FF2B5EF4-FFF2-40B4-BE49-F238E27FC236}">
                  <a16:creationId xmlns:a16="http://schemas.microsoft.com/office/drawing/2014/main" id="{9FF24E72-41E5-41C6-99F7-2E5428FB64E4}"/>
                </a:ext>
              </a:extLst>
            </p:cNvPr>
            <p:cNvSpPr/>
            <p:nvPr userDrawn="1"/>
          </p:nvSpPr>
          <p:spPr>
            <a:xfrm>
              <a:off x="8501121" y="6318488"/>
              <a:ext cx="295274" cy="295274"/>
            </a:xfrm>
            <a:prstGeom prst="pie">
              <a:avLst>
                <a:gd name="adj1" fmla="val 16147186"/>
                <a:gd name="adj2" fmla="val 5352718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ED7F4A8-FE26-4859-8E1F-AB24768A0744}"/>
                </a:ext>
              </a:extLst>
            </p:cNvPr>
            <p:cNvSpPr/>
            <p:nvPr userDrawn="1"/>
          </p:nvSpPr>
          <p:spPr>
            <a:xfrm>
              <a:off x="8477308" y="6294675"/>
              <a:ext cx="342900" cy="342900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4"/>
                  </a:solidFill>
                </a:rPr>
                <a:t>I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1C20E1D-C203-4158-B2C3-5F6C3CB2990D}"/>
                </a:ext>
              </a:extLst>
            </p:cNvPr>
            <p:cNvCxnSpPr>
              <a:cxnSpLocks/>
              <a:stCxn id="35" idx="4"/>
              <a:endCxn id="37" idx="0"/>
            </p:cNvCxnSpPr>
            <p:nvPr userDrawn="1"/>
          </p:nvCxnSpPr>
          <p:spPr>
            <a:xfrm>
              <a:off x="8648758" y="6637575"/>
              <a:ext cx="794" cy="150575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322FD15-8BEB-42B5-BE26-FF961D878F09}"/>
                </a:ext>
              </a:extLst>
            </p:cNvPr>
            <p:cNvSpPr/>
            <p:nvPr userDrawn="1"/>
          </p:nvSpPr>
          <p:spPr>
            <a:xfrm>
              <a:off x="8614627" y="6788150"/>
              <a:ext cx="69850" cy="698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Partial Circle 37">
              <a:extLst>
                <a:ext uri="{FF2B5EF4-FFF2-40B4-BE49-F238E27FC236}">
                  <a16:creationId xmlns:a16="http://schemas.microsoft.com/office/drawing/2014/main" id="{7EEC54B8-95D6-469F-9D50-E8A03C7F4BD0}"/>
                </a:ext>
              </a:extLst>
            </p:cNvPr>
            <p:cNvSpPr/>
            <p:nvPr userDrawn="1"/>
          </p:nvSpPr>
          <p:spPr>
            <a:xfrm>
              <a:off x="8917840" y="6318488"/>
              <a:ext cx="295274" cy="295274"/>
            </a:xfrm>
            <a:prstGeom prst="pie">
              <a:avLst>
                <a:gd name="adj1" fmla="val 16147186"/>
                <a:gd name="adj2" fmla="val 10751289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35AA4FF-9CB0-4937-8B5E-929ABA69A2BE}"/>
                </a:ext>
              </a:extLst>
            </p:cNvPr>
            <p:cNvSpPr/>
            <p:nvPr userDrawn="1"/>
          </p:nvSpPr>
          <p:spPr>
            <a:xfrm>
              <a:off x="8894027" y="6294675"/>
              <a:ext cx="342900" cy="342900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4"/>
                  </a:solidFill>
                </a:rPr>
                <a:t>M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228D8E2-D22F-44D1-BFC5-6F53B637EF4C}"/>
                </a:ext>
              </a:extLst>
            </p:cNvPr>
            <p:cNvCxnSpPr>
              <a:cxnSpLocks/>
              <a:stCxn id="39" idx="4"/>
              <a:endCxn id="41" idx="0"/>
            </p:cNvCxnSpPr>
            <p:nvPr userDrawn="1"/>
          </p:nvCxnSpPr>
          <p:spPr>
            <a:xfrm>
              <a:off x="9065477" y="6637575"/>
              <a:ext cx="794" cy="150575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3A61C23-33E8-4EDE-9D4C-D24C1411107B}"/>
                </a:ext>
              </a:extLst>
            </p:cNvPr>
            <p:cNvSpPr/>
            <p:nvPr userDrawn="1"/>
          </p:nvSpPr>
          <p:spPr>
            <a:xfrm>
              <a:off x="9031346" y="6788150"/>
              <a:ext cx="69850" cy="698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2758FD5-06DB-42FF-9AC5-03BB3533AD53}"/>
                </a:ext>
              </a:extLst>
            </p:cNvPr>
            <p:cNvSpPr/>
            <p:nvPr userDrawn="1"/>
          </p:nvSpPr>
          <p:spPr>
            <a:xfrm>
              <a:off x="9310746" y="6291941"/>
              <a:ext cx="342900" cy="342900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4"/>
                  </a:solidFill>
                </a:rPr>
                <a:t>E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3386E8B-DEF0-4869-9A57-DCB618DF0F29}"/>
                </a:ext>
              </a:extLst>
            </p:cNvPr>
            <p:cNvCxnSpPr>
              <a:cxnSpLocks/>
              <a:stCxn id="43" idx="4"/>
              <a:endCxn id="45" idx="0"/>
            </p:cNvCxnSpPr>
            <p:nvPr userDrawn="1"/>
          </p:nvCxnSpPr>
          <p:spPr>
            <a:xfrm>
              <a:off x="9482196" y="6634841"/>
              <a:ext cx="794" cy="150575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6CF3658-6548-4B66-BFB9-D86C1CC425B5}"/>
                </a:ext>
              </a:extLst>
            </p:cNvPr>
            <p:cNvSpPr/>
            <p:nvPr userDrawn="1"/>
          </p:nvSpPr>
          <p:spPr>
            <a:xfrm>
              <a:off x="9448065" y="6785416"/>
              <a:ext cx="69850" cy="698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EA53DDC-EBEE-4EFF-8D4A-C1D5476AD7DD}"/>
                </a:ext>
              </a:extLst>
            </p:cNvPr>
            <p:cNvCxnSpPr>
              <a:cxnSpLocks/>
              <a:stCxn id="32" idx="6"/>
              <a:endCxn id="37" idx="2"/>
            </p:cNvCxnSpPr>
            <p:nvPr userDrawn="1"/>
          </p:nvCxnSpPr>
          <p:spPr>
            <a:xfrm>
              <a:off x="8267758" y="6823075"/>
              <a:ext cx="346869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2592D59-FC81-4FED-92CF-700969CE2E67}"/>
                </a:ext>
              </a:extLst>
            </p:cNvPr>
            <p:cNvCxnSpPr>
              <a:cxnSpLocks/>
              <a:stCxn id="37" idx="6"/>
              <a:endCxn id="41" idx="2"/>
            </p:cNvCxnSpPr>
            <p:nvPr userDrawn="1"/>
          </p:nvCxnSpPr>
          <p:spPr>
            <a:xfrm>
              <a:off x="8684477" y="6823075"/>
              <a:ext cx="346869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AF380C7-3705-4BD2-89E0-767C383110A4}"/>
                </a:ext>
              </a:extLst>
            </p:cNvPr>
            <p:cNvCxnSpPr>
              <a:cxnSpLocks/>
              <a:stCxn id="41" idx="6"/>
              <a:endCxn id="45" idx="2"/>
            </p:cNvCxnSpPr>
            <p:nvPr userDrawn="1"/>
          </p:nvCxnSpPr>
          <p:spPr>
            <a:xfrm flipV="1">
              <a:off x="9101196" y="6820341"/>
              <a:ext cx="346869" cy="273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87BB639-4F53-430E-8F1B-32C4BEF374AD}"/>
              </a:ext>
            </a:extLst>
          </p:cNvPr>
          <p:cNvSpPr txBox="1"/>
          <p:nvPr userDrawn="1"/>
        </p:nvSpPr>
        <p:spPr>
          <a:xfrm>
            <a:off x="6409678" y="6262469"/>
            <a:ext cx="1650436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r>
              <a:rPr lang="en-US" sz="2000" b="1" dirty="0">
                <a:solidFill>
                  <a:schemeClr val="accent3"/>
                </a:solidFill>
                <a:latin typeface="+mn-lt"/>
                <a:ea typeface="League Spartan" charset="0"/>
                <a:cs typeface="Poppins" pitchFamily="2" charset="7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80276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stig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60DE8978-0CC9-4D56-9448-8C11D6A45C70}"/>
              </a:ext>
            </a:extLst>
          </p:cNvPr>
          <p:cNvSpPr txBox="1"/>
          <p:nvPr userDrawn="1"/>
        </p:nvSpPr>
        <p:spPr>
          <a:xfrm>
            <a:off x="204819" y="949533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kern="1200" baseline="0" dirty="0">
                <a:solidFill>
                  <a:srgbClr val="595959"/>
                </a:solidFill>
                <a:latin typeface="+mj-lt"/>
                <a:ea typeface="+mj-ea"/>
                <a:cs typeface="Calibri Light" panose="020F0302020204030204" pitchFamily="34" charset="0"/>
              </a:rPr>
              <a:t>INVESTIGATE</a:t>
            </a:r>
          </a:p>
        </p:txBody>
      </p:sp>
      <p:sp>
        <p:nvSpPr>
          <p:cNvPr id="54" name="Text Placeholder 28">
            <a:extLst>
              <a:ext uri="{FF2B5EF4-FFF2-40B4-BE49-F238E27FC236}">
                <a16:creationId xmlns:a16="http://schemas.microsoft.com/office/drawing/2014/main" id="{E6555AE7-DC1C-454C-8C19-89D7D5C9CA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694" y="1388917"/>
            <a:ext cx="9436952" cy="475850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100"/>
            </a:lvl1pPr>
            <a:lvl2pPr marL="371475" indent="0">
              <a:spcBef>
                <a:spcPts val="800"/>
              </a:spcBef>
              <a:buFont typeface="Arial" panose="020B0604020202020204" pitchFamily="34" charset="0"/>
              <a:buNone/>
              <a:defRPr sz="1100"/>
            </a:lvl2pPr>
            <a:lvl3pPr marL="742950" indent="0">
              <a:spcBef>
                <a:spcPts val="800"/>
              </a:spcBef>
              <a:buFont typeface="Arial" panose="020B0604020202020204" pitchFamily="34" charset="0"/>
              <a:buNone/>
              <a:defRPr sz="1100"/>
            </a:lvl3pPr>
            <a:lvl4pPr marL="1114425" indent="0">
              <a:spcBef>
                <a:spcPts val="800"/>
              </a:spcBef>
              <a:buFont typeface="Arial" panose="020B0604020202020204" pitchFamily="34" charset="0"/>
              <a:buNone/>
              <a:defRPr sz="1100"/>
            </a:lvl4pPr>
            <a:lvl5pPr marL="1485900" indent="0">
              <a:spcBef>
                <a:spcPts val="800"/>
              </a:spcBef>
              <a:buFont typeface="Arial" panose="020B0604020202020204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C9B131-A303-403C-AB96-5C1E9E72BF8A}"/>
              </a:ext>
            </a:extLst>
          </p:cNvPr>
          <p:cNvGrpSpPr/>
          <p:nvPr userDrawn="1"/>
        </p:nvGrpSpPr>
        <p:grpSpPr>
          <a:xfrm>
            <a:off x="8060589" y="6291941"/>
            <a:ext cx="1593057" cy="566059"/>
            <a:chOff x="8060589" y="6291941"/>
            <a:chExt cx="1593057" cy="566059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FB8453F-DCEF-47B4-8674-31F9601FEBCC}"/>
                </a:ext>
              </a:extLst>
            </p:cNvPr>
            <p:cNvSpPr/>
            <p:nvPr userDrawn="1"/>
          </p:nvSpPr>
          <p:spPr>
            <a:xfrm>
              <a:off x="9334158" y="6314924"/>
              <a:ext cx="295200" cy="295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Partial Circle 73">
              <a:extLst>
                <a:ext uri="{FF2B5EF4-FFF2-40B4-BE49-F238E27FC236}">
                  <a16:creationId xmlns:a16="http://schemas.microsoft.com/office/drawing/2014/main" id="{609C947C-4869-46EF-9554-FDFC9F571D51}"/>
                </a:ext>
              </a:extLst>
            </p:cNvPr>
            <p:cNvSpPr/>
            <p:nvPr userDrawn="1"/>
          </p:nvSpPr>
          <p:spPr>
            <a:xfrm>
              <a:off x="8084402" y="6318488"/>
              <a:ext cx="295274" cy="295274"/>
            </a:xfrm>
            <a:prstGeom prst="pie">
              <a:avLst>
                <a:gd name="adj1" fmla="val 16147186"/>
                <a:gd name="adj2" fmla="val 531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1517B0B-01D9-4474-8437-F17E5DF1E2D7}"/>
                </a:ext>
              </a:extLst>
            </p:cNvPr>
            <p:cNvSpPr/>
            <p:nvPr userDrawn="1"/>
          </p:nvSpPr>
          <p:spPr>
            <a:xfrm>
              <a:off x="8060589" y="6294675"/>
              <a:ext cx="342900" cy="342900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4"/>
                  </a:solidFill>
                </a:rPr>
                <a:t>T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72EBBCA-7105-43BE-BCE5-87E6980898B6}"/>
                </a:ext>
              </a:extLst>
            </p:cNvPr>
            <p:cNvCxnSpPr>
              <a:cxnSpLocks/>
              <a:stCxn id="75" idx="4"/>
              <a:endCxn id="77" idx="0"/>
            </p:cNvCxnSpPr>
            <p:nvPr userDrawn="1"/>
          </p:nvCxnSpPr>
          <p:spPr>
            <a:xfrm>
              <a:off x="8232039" y="6637575"/>
              <a:ext cx="794" cy="150575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737E3C8A-682B-4E76-A8B5-5347EDE52E1F}"/>
                </a:ext>
              </a:extLst>
            </p:cNvPr>
            <p:cNvSpPr/>
            <p:nvPr userDrawn="1"/>
          </p:nvSpPr>
          <p:spPr>
            <a:xfrm>
              <a:off x="8197908" y="6788150"/>
              <a:ext cx="69850" cy="698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Partial Circle 77">
              <a:extLst>
                <a:ext uri="{FF2B5EF4-FFF2-40B4-BE49-F238E27FC236}">
                  <a16:creationId xmlns:a16="http://schemas.microsoft.com/office/drawing/2014/main" id="{45AE0CFD-61CE-4FA4-8C89-B4553D78F27A}"/>
                </a:ext>
              </a:extLst>
            </p:cNvPr>
            <p:cNvSpPr/>
            <p:nvPr userDrawn="1"/>
          </p:nvSpPr>
          <p:spPr>
            <a:xfrm>
              <a:off x="8501121" y="6318488"/>
              <a:ext cx="295274" cy="295274"/>
            </a:xfrm>
            <a:prstGeom prst="pie">
              <a:avLst>
                <a:gd name="adj1" fmla="val 16147186"/>
                <a:gd name="adj2" fmla="val 5352718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A7C9DDE-CC4F-42B2-BED9-50EF8CE1B330}"/>
                </a:ext>
              </a:extLst>
            </p:cNvPr>
            <p:cNvSpPr/>
            <p:nvPr userDrawn="1"/>
          </p:nvSpPr>
          <p:spPr>
            <a:xfrm>
              <a:off x="8477308" y="6294675"/>
              <a:ext cx="342900" cy="342900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3"/>
                  </a:solidFill>
                </a:rPr>
                <a:t>I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AB62955-A5D3-424E-B951-EC8088E272E1}"/>
                </a:ext>
              </a:extLst>
            </p:cNvPr>
            <p:cNvCxnSpPr>
              <a:cxnSpLocks/>
              <a:stCxn id="79" idx="4"/>
              <a:endCxn id="81" idx="0"/>
            </p:cNvCxnSpPr>
            <p:nvPr userDrawn="1"/>
          </p:nvCxnSpPr>
          <p:spPr>
            <a:xfrm>
              <a:off x="8648758" y="6637575"/>
              <a:ext cx="794" cy="150575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6AA09C7-A64C-4537-88E7-9DF4CE1A7E57}"/>
                </a:ext>
              </a:extLst>
            </p:cNvPr>
            <p:cNvSpPr/>
            <p:nvPr userDrawn="1"/>
          </p:nvSpPr>
          <p:spPr>
            <a:xfrm>
              <a:off x="8614627" y="6788150"/>
              <a:ext cx="69850" cy="698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Partial Circle 81">
              <a:extLst>
                <a:ext uri="{FF2B5EF4-FFF2-40B4-BE49-F238E27FC236}">
                  <a16:creationId xmlns:a16="http://schemas.microsoft.com/office/drawing/2014/main" id="{DE1F390A-4258-40AA-B611-C95EB278C17B}"/>
                </a:ext>
              </a:extLst>
            </p:cNvPr>
            <p:cNvSpPr/>
            <p:nvPr userDrawn="1"/>
          </p:nvSpPr>
          <p:spPr>
            <a:xfrm>
              <a:off x="8917840" y="6318488"/>
              <a:ext cx="295274" cy="295274"/>
            </a:xfrm>
            <a:prstGeom prst="pie">
              <a:avLst>
                <a:gd name="adj1" fmla="val 16147186"/>
                <a:gd name="adj2" fmla="val 10751289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C362095-3FCE-4AD9-AB4E-FBDE98CE3C55}"/>
                </a:ext>
              </a:extLst>
            </p:cNvPr>
            <p:cNvSpPr/>
            <p:nvPr userDrawn="1"/>
          </p:nvSpPr>
          <p:spPr>
            <a:xfrm>
              <a:off x="8894027" y="6294675"/>
              <a:ext cx="342900" cy="342900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4"/>
                  </a:solidFill>
                </a:rPr>
                <a:t>M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2EF6EFA-37E7-4D14-A9DD-021018D55531}"/>
                </a:ext>
              </a:extLst>
            </p:cNvPr>
            <p:cNvCxnSpPr>
              <a:cxnSpLocks/>
              <a:stCxn id="83" idx="4"/>
              <a:endCxn id="85" idx="0"/>
            </p:cNvCxnSpPr>
            <p:nvPr userDrawn="1"/>
          </p:nvCxnSpPr>
          <p:spPr>
            <a:xfrm>
              <a:off x="9065477" y="6637575"/>
              <a:ext cx="794" cy="150575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FB4AF24-6D11-450C-80CB-9CE25C2B6879}"/>
                </a:ext>
              </a:extLst>
            </p:cNvPr>
            <p:cNvSpPr/>
            <p:nvPr userDrawn="1"/>
          </p:nvSpPr>
          <p:spPr>
            <a:xfrm>
              <a:off x="9031346" y="6788150"/>
              <a:ext cx="69850" cy="698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08D5B947-EC48-4951-A106-770F24C503DA}"/>
                </a:ext>
              </a:extLst>
            </p:cNvPr>
            <p:cNvSpPr/>
            <p:nvPr userDrawn="1"/>
          </p:nvSpPr>
          <p:spPr>
            <a:xfrm>
              <a:off x="9310746" y="6291941"/>
              <a:ext cx="342900" cy="342900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4"/>
                  </a:solidFill>
                </a:rPr>
                <a:t>E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8213399-C97D-4493-BD60-83750F06ACA1}"/>
                </a:ext>
              </a:extLst>
            </p:cNvPr>
            <p:cNvCxnSpPr>
              <a:cxnSpLocks/>
              <a:stCxn id="86" idx="4"/>
              <a:endCxn id="88" idx="0"/>
            </p:cNvCxnSpPr>
            <p:nvPr userDrawn="1"/>
          </p:nvCxnSpPr>
          <p:spPr>
            <a:xfrm>
              <a:off x="9482196" y="6634841"/>
              <a:ext cx="794" cy="150575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ECDCEE0-C329-49C8-ADE1-19CE6922F893}"/>
                </a:ext>
              </a:extLst>
            </p:cNvPr>
            <p:cNvSpPr/>
            <p:nvPr userDrawn="1"/>
          </p:nvSpPr>
          <p:spPr>
            <a:xfrm>
              <a:off x="9448065" y="6785416"/>
              <a:ext cx="69850" cy="698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1EC546C-F50D-4722-829D-D6B55D3C6EC3}"/>
                </a:ext>
              </a:extLst>
            </p:cNvPr>
            <p:cNvCxnSpPr>
              <a:cxnSpLocks/>
              <a:stCxn id="77" idx="6"/>
              <a:endCxn id="81" idx="2"/>
            </p:cNvCxnSpPr>
            <p:nvPr userDrawn="1"/>
          </p:nvCxnSpPr>
          <p:spPr>
            <a:xfrm>
              <a:off x="8267758" y="6823075"/>
              <a:ext cx="346869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FC0E4AA-F6DF-4D1C-BABA-1D8997F3DC05}"/>
                </a:ext>
              </a:extLst>
            </p:cNvPr>
            <p:cNvCxnSpPr>
              <a:cxnSpLocks/>
              <a:stCxn id="81" idx="6"/>
              <a:endCxn id="85" idx="2"/>
            </p:cNvCxnSpPr>
            <p:nvPr userDrawn="1"/>
          </p:nvCxnSpPr>
          <p:spPr>
            <a:xfrm>
              <a:off x="8684477" y="6823075"/>
              <a:ext cx="346869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54BCE6A-8A43-4EC0-BE7F-4A67FCB98B1C}"/>
                </a:ext>
              </a:extLst>
            </p:cNvPr>
            <p:cNvCxnSpPr>
              <a:cxnSpLocks/>
              <a:stCxn id="85" idx="6"/>
              <a:endCxn id="88" idx="2"/>
            </p:cNvCxnSpPr>
            <p:nvPr userDrawn="1"/>
          </p:nvCxnSpPr>
          <p:spPr>
            <a:xfrm flipV="1">
              <a:off x="9101196" y="6820341"/>
              <a:ext cx="346869" cy="273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8354807-F0C9-42EE-BA18-B909D0A71C7A}"/>
              </a:ext>
            </a:extLst>
          </p:cNvPr>
          <p:cNvSpPr txBox="1"/>
          <p:nvPr userDrawn="1"/>
        </p:nvSpPr>
        <p:spPr>
          <a:xfrm>
            <a:off x="6409678" y="6262469"/>
            <a:ext cx="1650436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r>
              <a:rPr lang="en-US" sz="2000" b="1" dirty="0">
                <a:solidFill>
                  <a:schemeClr val="accent3"/>
                </a:solidFill>
                <a:latin typeface="+mn-lt"/>
                <a:ea typeface="League Spartan" charset="0"/>
                <a:cs typeface="Poppins" pitchFamily="2" charset="7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36958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BDEC1193-FEC0-4D8B-8097-160309216E45}"/>
              </a:ext>
            </a:extLst>
          </p:cNvPr>
          <p:cNvSpPr txBox="1"/>
          <p:nvPr userDrawn="1"/>
        </p:nvSpPr>
        <p:spPr>
          <a:xfrm>
            <a:off x="204819" y="94953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kern="1200" baseline="0" dirty="0">
                <a:solidFill>
                  <a:srgbClr val="595959"/>
                </a:solidFill>
                <a:latin typeface="+mj-lt"/>
                <a:ea typeface="+mj-ea"/>
                <a:cs typeface="Calibri Light" panose="020F0302020204030204" pitchFamily="34" charset="0"/>
              </a:rPr>
              <a:t>MAKE</a:t>
            </a:r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2D1FAA49-7A11-41A8-B75B-A03C17E9B1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694" y="1388917"/>
            <a:ext cx="9436952" cy="475850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100"/>
            </a:lvl1pPr>
            <a:lvl2pPr marL="371475" indent="0">
              <a:spcBef>
                <a:spcPts val="800"/>
              </a:spcBef>
              <a:buFont typeface="Arial" panose="020B0604020202020204" pitchFamily="34" charset="0"/>
              <a:buNone/>
              <a:defRPr sz="1100"/>
            </a:lvl2pPr>
            <a:lvl3pPr marL="742950" indent="0">
              <a:spcBef>
                <a:spcPts val="800"/>
              </a:spcBef>
              <a:buFont typeface="Arial" panose="020B0604020202020204" pitchFamily="34" charset="0"/>
              <a:buNone/>
              <a:defRPr sz="1100"/>
            </a:lvl3pPr>
            <a:lvl4pPr marL="1114425" indent="0">
              <a:spcBef>
                <a:spcPts val="800"/>
              </a:spcBef>
              <a:buFont typeface="Arial" panose="020B0604020202020204" pitchFamily="34" charset="0"/>
              <a:buNone/>
              <a:defRPr sz="1100"/>
            </a:lvl4pPr>
            <a:lvl5pPr marL="1485900" indent="0">
              <a:spcBef>
                <a:spcPts val="800"/>
              </a:spcBef>
              <a:buFont typeface="Arial" panose="020B0604020202020204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1A2202-5A51-478D-B218-D08FCD55ABD0}"/>
              </a:ext>
            </a:extLst>
          </p:cNvPr>
          <p:cNvGrpSpPr/>
          <p:nvPr userDrawn="1"/>
        </p:nvGrpSpPr>
        <p:grpSpPr>
          <a:xfrm>
            <a:off x="8060589" y="6291941"/>
            <a:ext cx="1593057" cy="566059"/>
            <a:chOff x="8060589" y="6291941"/>
            <a:chExt cx="1593057" cy="566059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F935AEB-403B-417F-8BFF-C98C1F26E398}"/>
                </a:ext>
              </a:extLst>
            </p:cNvPr>
            <p:cNvSpPr/>
            <p:nvPr userDrawn="1"/>
          </p:nvSpPr>
          <p:spPr>
            <a:xfrm>
              <a:off x="9334158" y="6314924"/>
              <a:ext cx="295200" cy="295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Partial Circle 74">
              <a:extLst>
                <a:ext uri="{FF2B5EF4-FFF2-40B4-BE49-F238E27FC236}">
                  <a16:creationId xmlns:a16="http://schemas.microsoft.com/office/drawing/2014/main" id="{51D8C0C7-D7C9-457B-9E50-8D740B994176}"/>
                </a:ext>
              </a:extLst>
            </p:cNvPr>
            <p:cNvSpPr/>
            <p:nvPr userDrawn="1"/>
          </p:nvSpPr>
          <p:spPr>
            <a:xfrm>
              <a:off x="8084402" y="6318488"/>
              <a:ext cx="295274" cy="295274"/>
            </a:xfrm>
            <a:prstGeom prst="pie">
              <a:avLst>
                <a:gd name="adj1" fmla="val 16147186"/>
                <a:gd name="adj2" fmla="val 531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33E2093-7D4D-4161-BE22-7D2EE38DCCE2}"/>
                </a:ext>
              </a:extLst>
            </p:cNvPr>
            <p:cNvSpPr/>
            <p:nvPr userDrawn="1"/>
          </p:nvSpPr>
          <p:spPr>
            <a:xfrm>
              <a:off x="8060589" y="6294675"/>
              <a:ext cx="342900" cy="342900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4"/>
                  </a:solidFill>
                </a:rPr>
                <a:t>T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CC527A9-FBE2-4E38-BE51-01C9A913524D}"/>
                </a:ext>
              </a:extLst>
            </p:cNvPr>
            <p:cNvCxnSpPr>
              <a:cxnSpLocks/>
              <a:stCxn id="76" idx="4"/>
              <a:endCxn id="78" idx="0"/>
            </p:cNvCxnSpPr>
            <p:nvPr userDrawn="1"/>
          </p:nvCxnSpPr>
          <p:spPr>
            <a:xfrm>
              <a:off x="8232039" y="6637575"/>
              <a:ext cx="794" cy="150575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A62E2FD-FF93-4AC6-9933-F14C111EF33F}"/>
                </a:ext>
              </a:extLst>
            </p:cNvPr>
            <p:cNvSpPr/>
            <p:nvPr userDrawn="1"/>
          </p:nvSpPr>
          <p:spPr>
            <a:xfrm>
              <a:off x="8197908" y="6788150"/>
              <a:ext cx="69850" cy="698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Partial Circle 78">
              <a:extLst>
                <a:ext uri="{FF2B5EF4-FFF2-40B4-BE49-F238E27FC236}">
                  <a16:creationId xmlns:a16="http://schemas.microsoft.com/office/drawing/2014/main" id="{C23A2026-477E-442D-A335-FC01759BEE17}"/>
                </a:ext>
              </a:extLst>
            </p:cNvPr>
            <p:cNvSpPr/>
            <p:nvPr userDrawn="1"/>
          </p:nvSpPr>
          <p:spPr>
            <a:xfrm>
              <a:off x="8501121" y="6318488"/>
              <a:ext cx="295274" cy="295274"/>
            </a:xfrm>
            <a:prstGeom prst="pie">
              <a:avLst>
                <a:gd name="adj1" fmla="val 16147186"/>
                <a:gd name="adj2" fmla="val 5352718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91EFDE1-C1B8-4883-B8CB-2D57B9467B01}"/>
                </a:ext>
              </a:extLst>
            </p:cNvPr>
            <p:cNvSpPr/>
            <p:nvPr userDrawn="1"/>
          </p:nvSpPr>
          <p:spPr>
            <a:xfrm>
              <a:off x="8477308" y="6294675"/>
              <a:ext cx="342900" cy="342900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4"/>
                  </a:solidFill>
                </a:rPr>
                <a:t>I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B02039D-BF38-46EE-A12D-29603536988D}"/>
                </a:ext>
              </a:extLst>
            </p:cNvPr>
            <p:cNvCxnSpPr>
              <a:cxnSpLocks/>
              <a:stCxn id="80" idx="4"/>
              <a:endCxn id="82" idx="0"/>
            </p:cNvCxnSpPr>
            <p:nvPr userDrawn="1"/>
          </p:nvCxnSpPr>
          <p:spPr>
            <a:xfrm>
              <a:off x="8648758" y="6637575"/>
              <a:ext cx="794" cy="150575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3ADEAD8-5B1B-4C1E-8FC1-7BC2ADF88A19}"/>
                </a:ext>
              </a:extLst>
            </p:cNvPr>
            <p:cNvSpPr/>
            <p:nvPr userDrawn="1"/>
          </p:nvSpPr>
          <p:spPr>
            <a:xfrm>
              <a:off x="8614627" y="6788150"/>
              <a:ext cx="69850" cy="698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Partial Circle 82">
              <a:extLst>
                <a:ext uri="{FF2B5EF4-FFF2-40B4-BE49-F238E27FC236}">
                  <a16:creationId xmlns:a16="http://schemas.microsoft.com/office/drawing/2014/main" id="{818D8C58-5C3B-466E-8D47-D8FC18EFA895}"/>
                </a:ext>
              </a:extLst>
            </p:cNvPr>
            <p:cNvSpPr/>
            <p:nvPr userDrawn="1"/>
          </p:nvSpPr>
          <p:spPr>
            <a:xfrm>
              <a:off x="8917840" y="6318488"/>
              <a:ext cx="295274" cy="295274"/>
            </a:xfrm>
            <a:prstGeom prst="pie">
              <a:avLst>
                <a:gd name="adj1" fmla="val 16147186"/>
                <a:gd name="adj2" fmla="val 10751289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1021CC6-7EFD-4A0D-AE79-894FDB87DD72}"/>
                </a:ext>
              </a:extLst>
            </p:cNvPr>
            <p:cNvSpPr/>
            <p:nvPr userDrawn="1"/>
          </p:nvSpPr>
          <p:spPr>
            <a:xfrm>
              <a:off x="8894027" y="6294675"/>
              <a:ext cx="342900" cy="342900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3"/>
                  </a:solidFill>
                </a:rPr>
                <a:t>M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9E7C171-C49C-480A-8A94-2DFFA8FD65B0}"/>
                </a:ext>
              </a:extLst>
            </p:cNvPr>
            <p:cNvCxnSpPr>
              <a:cxnSpLocks/>
              <a:stCxn id="84" idx="4"/>
              <a:endCxn id="86" idx="0"/>
            </p:cNvCxnSpPr>
            <p:nvPr userDrawn="1"/>
          </p:nvCxnSpPr>
          <p:spPr>
            <a:xfrm>
              <a:off x="9065477" y="6637575"/>
              <a:ext cx="794" cy="150575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F1B5B56-9EDD-4167-B1B6-DBA22F3D4862}"/>
                </a:ext>
              </a:extLst>
            </p:cNvPr>
            <p:cNvSpPr/>
            <p:nvPr userDrawn="1"/>
          </p:nvSpPr>
          <p:spPr>
            <a:xfrm>
              <a:off x="9031346" y="6788150"/>
              <a:ext cx="69850" cy="698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C6A8739-8AF6-41F7-8986-61C58EAE8425}"/>
                </a:ext>
              </a:extLst>
            </p:cNvPr>
            <p:cNvSpPr/>
            <p:nvPr userDrawn="1"/>
          </p:nvSpPr>
          <p:spPr>
            <a:xfrm>
              <a:off x="9310746" y="6291941"/>
              <a:ext cx="342900" cy="342900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4"/>
                  </a:solidFill>
                </a:rPr>
                <a:t>E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A007335-649D-4644-B275-747B21E10379}"/>
                </a:ext>
              </a:extLst>
            </p:cNvPr>
            <p:cNvCxnSpPr>
              <a:cxnSpLocks/>
              <a:stCxn id="87" idx="4"/>
              <a:endCxn id="89" idx="0"/>
            </p:cNvCxnSpPr>
            <p:nvPr userDrawn="1"/>
          </p:nvCxnSpPr>
          <p:spPr>
            <a:xfrm>
              <a:off x="9482196" y="6634841"/>
              <a:ext cx="794" cy="150575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8C48218-EC8A-42F7-A772-153ACEB8AC45}"/>
                </a:ext>
              </a:extLst>
            </p:cNvPr>
            <p:cNvSpPr/>
            <p:nvPr userDrawn="1"/>
          </p:nvSpPr>
          <p:spPr>
            <a:xfrm>
              <a:off x="9448065" y="6785416"/>
              <a:ext cx="69850" cy="698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5E61897-C10C-4583-9ADF-4C4B6B0C5B45}"/>
                </a:ext>
              </a:extLst>
            </p:cNvPr>
            <p:cNvCxnSpPr>
              <a:cxnSpLocks/>
              <a:stCxn id="78" idx="6"/>
              <a:endCxn id="82" idx="2"/>
            </p:cNvCxnSpPr>
            <p:nvPr userDrawn="1"/>
          </p:nvCxnSpPr>
          <p:spPr>
            <a:xfrm>
              <a:off x="8267758" y="6823075"/>
              <a:ext cx="346869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08367A9-3638-4DCF-BBBF-B48FB04298B4}"/>
                </a:ext>
              </a:extLst>
            </p:cNvPr>
            <p:cNvCxnSpPr>
              <a:cxnSpLocks/>
              <a:stCxn id="82" idx="6"/>
              <a:endCxn id="86" idx="2"/>
            </p:cNvCxnSpPr>
            <p:nvPr userDrawn="1"/>
          </p:nvCxnSpPr>
          <p:spPr>
            <a:xfrm>
              <a:off x="8684477" y="6823075"/>
              <a:ext cx="346869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72FDB6D-9D68-4BE7-B392-D29F07D3F19B}"/>
                </a:ext>
              </a:extLst>
            </p:cNvPr>
            <p:cNvCxnSpPr>
              <a:cxnSpLocks/>
              <a:stCxn id="86" idx="6"/>
              <a:endCxn id="89" idx="2"/>
            </p:cNvCxnSpPr>
            <p:nvPr userDrawn="1"/>
          </p:nvCxnSpPr>
          <p:spPr>
            <a:xfrm flipV="1">
              <a:off x="9101196" y="6820341"/>
              <a:ext cx="346869" cy="273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DF6265F-05D4-423D-BE9B-AA865C24AA92}"/>
              </a:ext>
            </a:extLst>
          </p:cNvPr>
          <p:cNvSpPr txBox="1"/>
          <p:nvPr userDrawn="1"/>
        </p:nvSpPr>
        <p:spPr>
          <a:xfrm>
            <a:off x="6409678" y="6262469"/>
            <a:ext cx="1650436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r>
              <a:rPr lang="en-US" sz="2000" b="1" dirty="0">
                <a:solidFill>
                  <a:schemeClr val="accent3"/>
                </a:solidFill>
                <a:latin typeface="+mn-lt"/>
                <a:ea typeface="League Spartan" charset="0"/>
                <a:cs typeface="Poppins" pitchFamily="2" charset="7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80427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lu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0821199D-64CF-44EF-854E-BDF70A5954B4}"/>
              </a:ext>
            </a:extLst>
          </p:cNvPr>
          <p:cNvSpPr txBox="1"/>
          <p:nvPr userDrawn="1"/>
        </p:nvSpPr>
        <p:spPr>
          <a:xfrm>
            <a:off x="204819" y="94953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kern="1200" baseline="0" dirty="0">
                <a:solidFill>
                  <a:srgbClr val="595959"/>
                </a:solidFill>
                <a:latin typeface="+mj-lt"/>
                <a:ea typeface="+mj-ea"/>
                <a:cs typeface="Calibri Light" panose="020F0302020204030204" pitchFamily="34" charset="0"/>
              </a:rPr>
              <a:t>EVALUATE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6843914E-1CE4-4F60-874E-6D83D0293F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694" y="1388917"/>
            <a:ext cx="9436952" cy="475850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100"/>
            </a:lvl1pPr>
            <a:lvl2pPr marL="371475" indent="0">
              <a:spcBef>
                <a:spcPts val="800"/>
              </a:spcBef>
              <a:buFont typeface="Arial" panose="020B0604020202020204" pitchFamily="34" charset="0"/>
              <a:buNone/>
              <a:defRPr sz="1100"/>
            </a:lvl2pPr>
            <a:lvl3pPr marL="742950" indent="0">
              <a:spcBef>
                <a:spcPts val="800"/>
              </a:spcBef>
              <a:buFont typeface="Arial" panose="020B0604020202020204" pitchFamily="34" charset="0"/>
              <a:buNone/>
              <a:defRPr sz="1100"/>
            </a:lvl3pPr>
            <a:lvl4pPr marL="1114425" indent="0">
              <a:spcBef>
                <a:spcPts val="800"/>
              </a:spcBef>
              <a:buFont typeface="Arial" panose="020B0604020202020204" pitchFamily="34" charset="0"/>
              <a:buNone/>
              <a:defRPr sz="1100"/>
            </a:lvl4pPr>
            <a:lvl5pPr marL="1485900" indent="0">
              <a:spcBef>
                <a:spcPts val="800"/>
              </a:spcBef>
              <a:buFont typeface="Arial" panose="020B0604020202020204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47E625-8B80-49A1-B77A-3F370A744AE8}"/>
              </a:ext>
            </a:extLst>
          </p:cNvPr>
          <p:cNvGrpSpPr/>
          <p:nvPr userDrawn="1"/>
        </p:nvGrpSpPr>
        <p:grpSpPr>
          <a:xfrm>
            <a:off x="8060589" y="6291941"/>
            <a:ext cx="1593057" cy="566059"/>
            <a:chOff x="8060589" y="6291941"/>
            <a:chExt cx="1593057" cy="566059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537163A-A1B5-4BCB-9B32-AED8BE1ABA1F}"/>
                </a:ext>
              </a:extLst>
            </p:cNvPr>
            <p:cNvSpPr/>
            <p:nvPr userDrawn="1"/>
          </p:nvSpPr>
          <p:spPr>
            <a:xfrm>
              <a:off x="9334158" y="6314924"/>
              <a:ext cx="295200" cy="295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Partial Circle 74">
              <a:extLst>
                <a:ext uri="{FF2B5EF4-FFF2-40B4-BE49-F238E27FC236}">
                  <a16:creationId xmlns:a16="http://schemas.microsoft.com/office/drawing/2014/main" id="{9FB4EAE0-7D52-4A26-B2D1-F16C82BD65EA}"/>
                </a:ext>
              </a:extLst>
            </p:cNvPr>
            <p:cNvSpPr/>
            <p:nvPr userDrawn="1"/>
          </p:nvSpPr>
          <p:spPr>
            <a:xfrm>
              <a:off x="8084402" y="6318488"/>
              <a:ext cx="295274" cy="295274"/>
            </a:xfrm>
            <a:prstGeom prst="pie">
              <a:avLst>
                <a:gd name="adj1" fmla="val 16147186"/>
                <a:gd name="adj2" fmla="val 531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C37AADD-C22B-4F4D-8FCB-16DDAF72FE43}"/>
                </a:ext>
              </a:extLst>
            </p:cNvPr>
            <p:cNvSpPr/>
            <p:nvPr userDrawn="1"/>
          </p:nvSpPr>
          <p:spPr>
            <a:xfrm>
              <a:off x="8060589" y="6294675"/>
              <a:ext cx="342900" cy="342900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4"/>
                  </a:solidFill>
                </a:rPr>
                <a:t>T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2081976-02B0-476E-987D-0111C6CD5B34}"/>
                </a:ext>
              </a:extLst>
            </p:cNvPr>
            <p:cNvCxnSpPr>
              <a:cxnSpLocks/>
              <a:stCxn id="76" idx="4"/>
              <a:endCxn id="78" idx="0"/>
            </p:cNvCxnSpPr>
            <p:nvPr userDrawn="1"/>
          </p:nvCxnSpPr>
          <p:spPr>
            <a:xfrm>
              <a:off x="8232039" y="6637575"/>
              <a:ext cx="794" cy="150575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CB0AAAB-69BF-49E0-B4BC-172ACF770434}"/>
                </a:ext>
              </a:extLst>
            </p:cNvPr>
            <p:cNvSpPr/>
            <p:nvPr userDrawn="1"/>
          </p:nvSpPr>
          <p:spPr>
            <a:xfrm>
              <a:off x="8197908" y="6788150"/>
              <a:ext cx="69850" cy="698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Partial Circle 78">
              <a:extLst>
                <a:ext uri="{FF2B5EF4-FFF2-40B4-BE49-F238E27FC236}">
                  <a16:creationId xmlns:a16="http://schemas.microsoft.com/office/drawing/2014/main" id="{9E2DAC33-02C3-4D95-A3AA-70568D88F9C3}"/>
                </a:ext>
              </a:extLst>
            </p:cNvPr>
            <p:cNvSpPr/>
            <p:nvPr userDrawn="1"/>
          </p:nvSpPr>
          <p:spPr>
            <a:xfrm>
              <a:off x="8501121" y="6318488"/>
              <a:ext cx="295274" cy="295274"/>
            </a:xfrm>
            <a:prstGeom prst="pie">
              <a:avLst>
                <a:gd name="adj1" fmla="val 16147186"/>
                <a:gd name="adj2" fmla="val 5352718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879C478-3830-4176-904E-12E58FD037B9}"/>
                </a:ext>
              </a:extLst>
            </p:cNvPr>
            <p:cNvSpPr/>
            <p:nvPr userDrawn="1"/>
          </p:nvSpPr>
          <p:spPr>
            <a:xfrm>
              <a:off x="8477308" y="6294675"/>
              <a:ext cx="342900" cy="342900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4"/>
                  </a:solidFill>
                </a:rPr>
                <a:t>I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02C35E8-A35C-4362-A169-821416E7BC26}"/>
                </a:ext>
              </a:extLst>
            </p:cNvPr>
            <p:cNvCxnSpPr>
              <a:cxnSpLocks/>
              <a:stCxn id="80" idx="4"/>
              <a:endCxn id="82" idx="0"/>
            </p:cNvCxnSpPr>
            <p:nvPr userDrawn="1"/>
          </p:nvCxnSpPr>
          <p:spPr>
            <a:xfrm>
              <a:off x="8648758" y="6637575"/>
              <a:ext cx="794" cy="150575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628B799-5ADF-4BDB-9949-B9C84F9DA68F}"/>
                </a:ext>
              </a:extLst>
            </p:cNvPr>
            <p:cNvSpPr/>
            <p:nvPr userDrawn="1"/>
          </p:nvSpPr>
          <p:spPr>
            <a:xfrm>
              <a:off x="8614627" y="6788150"/>
              <a:ext cx="69850" cy="698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Partial Circle 82">
              <a:extLst>
                <a:ext uri="{FF2B5EF4-FFF2-40B4-BE49-F238E27FC236}">
                  <a16:creationId xmlns:a16="http://schemas.microsoft.com/office/drawing/2014/main" id="{A8019A87-9B56-4CEA-AAAC-F7F6153E7B1B}"/>
                </a:ext>
              </a:extLst>
            </p:cNvPr>
            <p:cNvSpPr/>
            <p:nvPr userDrawn="1"/>
          </p:nvSpPr>
          <p:spPr>
            <a:xfrm>
              <a:off x="8917840" y="6318488"/>
              <a:ext cx="295274" cy="295274"/>
            </a:xfrm>
            <a:prstGeom prst="pie">
              <a:avLst>
                <a:gd name="adj1" fmla="val 16147186"/>
                <a:gd name="adj2" fmla="val 10751289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22C6441-B9BA-4291-931D-6093ED256172}"/>
                </a:ext>
              </a:extLst>
            </p:cNvPr>
            <p:cNvSpPr/>
            <p:nvPr userDrawn="1"/>
          </p:nvSpPr>
          <p:spPr>
            <a:xfrm>
              <a:off x="8894027" y="6294675"/>
              <a:ext cx="342900" cy="342900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4"/>
                  </a:solidFill>
                </a:rPr>
                <a:t>M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D24AA59-85DB-471A-8F86-46744300042D}"/>
                </a:ext>
              </a:extLst>
            </p:cNvPr>
            <p:cNvCxnSpPr>
              <a:cxnSpLocks/>
              <a:stCxn id="84" idx="4"/>
              <a:endCxn id="86" idx="0"/>
            </p:cNvCxnSpPr>
            <p:nvPr userDrawn="1"/>
          </p:nvCxnSpPr>
          <p:spPr>
            <a:xfrm>
              <a:off x="9065477" y="6637575"/>
              <a:ext cx="794" cy="150575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509F7A7-36E8-4623-9B4C-65AB5FA974B1}"/>
                </a:ext>
              </a:extLst>
            </p:cNvPr>
            <p:cNvSpPr/>
            <p:nvPr userDrawn="1"/>
          </p:nvSpPr>
          <p:spPr>
            <a:xfrm>
              <a:off x="9031346" y="6788150"/>
              <a:ext cx="69850" cy="698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55465F4-5BE4-43F8-A421-61D8D7D6958C}"/>
                </a:ext>
              </a:extLst>
            </p:cNvPr>
            <p:cNvSpPr/>
            <p:nvPr userDrawn="1"/>
          </p:nvSpPr>
          <p:spPr>
            <a:xfrm>
              <a:off x="9310746" y="6291941"/>
              <a:ext cx="342900" cy="342900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3"/>
                  </a:solidFill>
                </a:rPr>
                <a:t>E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EA1C2C7-41A1-429C-815E-A8CD869F8CA4}"/>
                </a:ext>
              </a:extLst>
            </p:cNvPr>
            <p:cNvCxnSpPr>
              <a:cxnSpLocks/>
              <a:stCxn id="87" idx="4"/>
              <a:endCxn id="89" idx="0"/>
            </p:cNvCxnSpPr>
            <p:nvPr userDrawn="1"/>
          </p:nvCxnSpPr>
          <p:spPr>
            <a:xfrm>
              <a:off x="9482196" y="6634841"/>
              <a:ext cx="794" cy="150575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C0AE128-36EC-4B9D-8A7E-E3D1815E22CD}"/>
                </a:ext>
              </a:extLst>
            </p:cNvPr>
            <p:cNvSpPr/>
            <p:nvPr userDrawn="1"/>
          </p:nvSpPr>
          <p:spPr>
            <a:xfrm>
              <a:off x="9448065" y="6785416"/>
              <a:ext cx="69850" cy="698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A7449DF-DFA2-49B5-AEF4-8939790B7A4E}"/>
                </a:ext>
              </a:extLst>
            </p:cNvPr>
            <p:cNvCxnSpPr>
              <a:cxnSpLocks/>
              <a:stCxn id="78" idx="6"/>
              <a:endCxn id="82" idx="2"/>
            </p:cNvCxnSpPr>
            <p:nvPr userDrawn="1"/>
          </p:nvCxnSpPr>
          <p:spPr>
            <a:xfrm>
              <a:off x="8267758" y="6823075"/>
              <a:ext cx="346869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69C2003-D414-4463-B1F5-7300F67743AE}"/>
                </a:ext>
              </a:extLst>
            </p:cNvPr>
            <p:cNvCxnSpPr>
              <a:cxnSpLocks/>
              <a:stCxn id="82" idx="6"/>
              <a:endCxn id="86" idx="2"/>
            </p:cNvCxnSpPr>
            <p:nvPr userDrawn="1"/>
          </p:nvCxnSpPr>
          <p:spPr>
            <a:xfrm>
              <a:off x="8684477" y="6823075"/>
              <a:ext cx="346869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89F25A0-64B3-4771-B323-5CF679C4DC22}"/>
                </a:ext>
              </a:extLst>
            </p:cNvPr>
            <p:cNvCxnSpPr>
              <a:cxnSpLocks/>
              <a:stCxn id="86" idx="6"/>
              <a:endCxn id="89" idx="2"/>
            </p:cNvCxnSpPr>
            <p:nvPr userDrawn="1"/>
          </p:nvCxnSpPr>
          <p:spPr>
            <a:xfrm flipV="1">
              <a:off x="9101196" y="6820341"/>
              <a:ext cx="346869" cy="273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A0AA34C-7ACC-47B5-8808-EA1FB30EB750}"/>
              </a:ext>
            </a:extLst>
          </p:cNvPr>
          <p:cNvSpPr txBox="1"/>
          <p:nvPr userDrawn="1"/>
        </p:nvSpPr>
        <p:spPr>
          <a:xfrm>
            <a:off x="6409678" y="6262469"/>
            <a:ext cx="1650436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r>
              <a:rPr lang="en-US" sz="2000" b="1" dirty="0">
                <a:solidFill>
                  <a:schemeClr val="accent3"/>
                </a:solidFill>
                <a:latin typeface="+mn-lt"/>
                <a:ea typeface="League Spartan" charset="0"/>
                <a:cs typeface="Poppins" pitchFamily="2" charset="7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30617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048042-B34F-4B2D-A812-8C4AD244DBB9}"/>
              </a:ext>
            </a:extLst>
          </p:cNvPr>
          <p:cNvSpPr/>
          <p:nvPr/>
        </p:nvSpPr>
        <p:spPr>
          <a:xfrm>
            <a:off x="0" y="1"/>
            <a:ext cx="9906000" cy="67802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C823CE-9AF6-4D76-A695-2AF8B3752C1A}"/>
              </a:ext>
            </a:extLst>
          </p:cNvPr>
          <p:cNvCxnSpPr>
            <a:cxnSpLocks/>
          </p:cNvCxnSpPr>
          <p:nvPr/>
        </p:nvCxnSpPr>
        <p:spPr>
          <a:xfrm>
            <a:off x="0" y="678024"/>
            <a:ext cx="9906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4009A8-0A7A-408C-A06E-28DB683FF575}"/>
              </a:ext>
            </a:extLst>
          </p:cNvPr>
          <p:cNvSpPr txBox="1"/>
          <p:nvPr/>
        </p:nvSpPr>
        <p:spPr>
          <a:xfrm>
            <a:off x="89525" y="146551"/>
            <a:ext cx="1369286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63" b="1" dirty="0">
                <a:latin typeface="+mj-lt"/>
              </a:rPr>
              <a:t>[Header text]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81AA10-9F9A-42B8-A5DF-2E39A374E85F}"/>
              </a:ext>
            </a:extLst>
          </p:cNvPr>
          <p:cNvGrpSpPr/>
          <p:nvPr/>
        </p:nvGrpSpPr>
        <p:grpSpPr>
          <a:xfrm>
            <a:off x="8521408" y="100848"/>
            <a:ext cx="1329894" cy="476316"/>
            <a:chOff x="10487885" y="222750"/>
            <a:chExt cx="1636793" cy="476316"/>
          </a:xfrm>
        </p:grpSpPr>
        <p:pic>
          <p:nvPicPr>
            <p:cNvPr id="11" name="Picture 10" descr="A close up of ware&#10;&#10;Description automatically generated">
              <a:extLst>
                <a:ext uri="{FF2B5EF4-FFF2-40B4-BE49-F238E27FC236}">
                  <a16:creationId xmlns:a16="http://schemas.microsoft.com/office/drawing/2014/main" id="{BFDF4789-A602-4A9B-86BD-09994AD35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7885" y="222750"/>
              <a:ext cx="476316" cy="47631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BC4DFA-497E-4C66-AD9B-0A94D24C784F}"/>
                </a:ext>
              </a:extLst>
            </p:cNvPr>
            <p:cNvSpPr txBox="1"/>
            <p:nvPr/>
          </p:nvSpPr>
          <p:spPr>
            <a:xfrm>
              <a:off x="10964201" y="330103"/>
              <a:ext cx="1160477" cy="229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94" dirty="0" err="1">
                  <a:latin typeface="+mj-lt"/>
                </a:rPr>
                <a:t>Craig’n’Dave</a:t>
              </a:r>
              <a:endParaRPr lang="en-GB" sz="894" dirty="0">
                <a:latin typeface="+mj-lt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4ACA9EC-E6BA-4D71-951B-10855D77D3B1}"/>
              </a:ext>
            </a:extLst>
          </p:cNvPr>
          <p:cNvSpPr/>
          <p:nvPr userDrawn="1"/>
        </p:nvSpPr>
        <p:spPr>
          <a:xfrm>
            <a:off x="0" y="1"/>
            <a:ext cx="9906000" cy="67802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73E5C6-7FE1-432F-973F-99FBAF916B4E}"/>
              </a:ext>
            </a:extLst>
          </p:cNvPr>
          <p:cNvCxnSpPr>
            <a:cxnSpLocks/>
          </p:cNvCxnSpPr>
          <p:nvPr userDrawn="1"/>
        </p:nvCxnSpPr>
        <p:spPr>
          <a:xfrm>
            <a:off x="0" y="678024"/>
            <a:ext cx="990600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50E46AD-1B76-4B96-B918-1A82087F35F9}"/>
              </a:ext>
            </a:extLst>
          </p:cNvPr>
          <p:cNvSpPr txBox="1"/>
          <p:nvPr userDrawn="1"/>
        </p:nvSpPr>
        <p:spPr>
          <a:xfrm>
            <a:off x="89525" y="146550"/>
            <a:ext cx="451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solidFill>
                  <a:schemeClr val="accent3"/>
                </a:solidFill>
                <a:latin typeface="+mj-lt"/>
              </a:rPr>
              <a:t>Learn how to write structured programs</a:t>
            </a:r>
          </a:p>
        </p:txBody>
      </p:sp>
    </p:spTree>
    <p:extLst>
      <p:ext uri="{BB962C8B-B14F-4D97-AF65-F5344CB8AC3E}">
        <p14:creationId xmlns:p14="http://schemas.microsoft.com/office/powerpoint/2010/main" val="281738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rgbClr val="595959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rgbClr val="595959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rgbClr val="595959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rgbClr val="595959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rgbClr val="595959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svg"/><Relationship Id="rId5" Type="http://schemas.openxmlformats.org/officeDocument/2006/relationships/image" Target="../media/image14.png"/><Relationship Id="rId4" Type="http://schemas.openxmlformats.org/officeDocument/2006/relationships/image" Target="../media/image2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74136-DF66-482D-939C-DB22B91435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chemeClr val="accent3"/>
                </a:solidFill>
              </a:rPr>
              <a:t>Sample program: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# My first program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# Subroutine to output text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def </a:t>
            </a:r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</a:rPr>
              <a:t>OutputText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():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    print("Hello World")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# Main program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</a:rPr>
              <a:t>OutputText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C7ED969-73BF-47A5-A5EE-777D24184A0D}"/>
              </a:ext>
            </a:extLst>
          </p:cNvPr>
          <p:cNvGrpSpPr/>
          <p:nvPr/>
        </p:nvGrpSpPr>
        <p:grpSpPr>
          <a:xfrm>
            <a:off x="216694" y="2842060"/>
            <a:ext cx="969849" cy="357737"/>
            <a:chOff x="216694" y="2482830"/>
            <a:chExt cx="969849" cy="3577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37926D6-8B5A-4519-85D4-26C1FC39F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694" y="2482830"/>
              <a:ext cx="609352" cy="357737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6F93B76-8CBC-40D1-ABDC-C6F81B5B78BC}"/>
                </a:ext>
              </a:extLst>
            </p:cNvPr>
            <p:cNvCxnSpPr>
              <a:stCxn id="4" idx="3"/>
            </p:cNvCxnSpPr>
            <p:nvPr/>
          </p:nvCxnSpPr>
          <p:spPr>
            <a:xfrm flipV="1">
              <a:off x="826046" y="2661698"/>
              <a:ext cx="360497" cy="1"/>
            </a:xfrm>
            <a:prstGeom prst="straightConnector1">
              <a:avLst/>
            </a:prstGeom>
            <a:ln>
              <a:solidFill>
                <a:schemeClr val="accent5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5284694" y="1021976"/>
            <a:ext cx="2823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https://replit.com/@JacobFlintASFC/Hello-World#main.py</a:t>
            </a:r>
          </a:p>
        </p:txBody>
      </p:sp>
    </p:spTree>
    <p:extLst>
      <p:ext uri="{BB962C8B-B14F-4D97-AF65-F5344CB8AC3E}">
        <p14:creationId xmlns:p14="http://schemas.microsoft.com/office/powerpoint/2010/main" val="148688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D88486-D1FC-440C-BBB1-CEB8874ACD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chemeClr val="accent3"/>
                </a:solidFill>
              </a:rPr>
              <a:t>Program comprehension: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Font typeface="+mj-lt"/>
              <a:buAutoNum type="arabicPeriod"/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def </a:t>
            </a:r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</a:rPr>
              <a:t>Sq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(X):</a:t>
            </a: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Font typeface="+mj-lt"/>
              <a:buAutoNum type="arabicPeriod"/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    return X * X</a:t>
            </a: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Font typeface="+mj-lt"/>
              <a:buAutoNum type="arabicPeriod"/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Font typeface="+mj-lt"/>
              <a:buAutoNum type="arabicPeriod"/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9 = A</a:t>
            </a: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Font typeface="+mj-lt"/>
              <a:buAutoNum type="arabicPeriod"/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print(A</a:t>
            </a:r>
            <a:r>
              <a:rPr lang="en-GB">
                <a:solidFill>
                  <a:schemeClr val="accent1"/>
                </a:solidFill>
                <a:latin typeface="Consolas" panose="020B0609020204030204" pitchFamily="49" charset="0"/>
              </a:rPr>
              <a:t>,"squared:",</a:t>
            </a:r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</a:rPr>
              <a:t>Sq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(A))</a:t>
            </a:r>
            <a:endParaRPr lang="en-GB" dirty="0"/>
          </a:p>
        </p:txBody>
      </p:sp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A15F3D50-9579-4F97-B669-27F88D418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393189"/>
              </p:ext>
            </p:extLst>
          </p:nvPr>
        </p:nvGraphicFramePr>
        <p:xfrm>
          <a:off x="5001583" y="3790967"/>
          <a:ext cx="4725511" cy="148336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903605">
                  <a:extLst>
                    <a:ext uri="{9D8B030D-6E8A-4147-A177-3AD203B41FA5}">
                      <a16:colId xmlns:a16="http://schemas.microsoft.com/office/drawing/2014/main" val="310575128"/>
                    </a:ext>
                  </a:extLst>
                </a:gridCol>
                <a:gridCol w="3821906">
                  <a:extLst>
                    <a:ext uri="{9D8B030D-6E8A-4147-A177-3AD203B41FA5}">
                      <a16:colId xmlns:a16="http://schemas.microsoft.com/office/drawing/2014/main" val="3128593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rgbClr val="5C9EE6"/>
                          </a:solidFill>
                        </a:rPr>
                        <a:t>REASON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595959"/>
                          </a:solidFill>
                        </a:rPr>
                        <a:t>Why is a double quote </a:t>
                      </a:r>
                      <a:r>
                        <a:rPr lang="en-GB" sz="110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100" dirty="0">
                          <a:solidFill>
                            <a:srgbClr val="595959"/>
                          </a:solidFill>
                        </a:rPr>
                        <a:t> needed around squared in line 4?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354777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GB" sz="1100" dirty="0">
                        <a:solidFill>
                          <a:srgbClr val="EA536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100" i="0" dirty="0">
                        <a:solidFill>
                          <a:srgbClr val="595959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6336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sz="1100" dirty="0">
                        <a:solidFill>
                          <a:srgbClr val="EA536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595959"/>
                          </a:solidFill>
                        </a:rPr>
                        <a:t>Why does X have the same value as A?</a:t>
                      </a:r>
                      <a:endParaRPr lang="en-GB" sz="1100" i="0" dirty="0">
                        <a:solidFill>
                          <a:srgbClr val="595959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1070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sz="1100" dirty="0">
                        <a:solidFill>
                          <a:srgbClr val="EA536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i="0" dirty="0" smtClean="0">
                          <a:solidFill>
                            <a:srgbClr val="595959"/>
                          </a:solidFill>
                        </a:rPr>
                        <a:t>When the function</a:t>
                      </a:r>
                      <a:r>
                        <a:rPr lang="en-GB" sz="1100" i="0" baseline="0" dirty="0" smtClean="0">
                          <a:solidFill>
                            <a:srgbClr val="595959"/>
                          </a:solidFill>
                        </a:rPr>
                        <a:t> is called with A, the value in A is stored in X</a:t>
                      </a:r>
                      <a:endParaRPr lang="en-GB" sz="1100" i="0" dirty="0">
                        <a:solidFill>
                          <a:srgbClr val="595959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4920499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6E6E980D-194D-4BE5-B02D-A5E0BD9867D5}"/>
              </a:ext>
            </a:extLst>
          </p:cNvPr>
          <p:cNvGrpSpPr/>
          <p:nvPr/>
        </p:nvGrpSpPr>
        <p:grpSpPr>
          <a:xfrm>
            <a:off x="5082556" y="4315589"/>
            <a:ext cx="782293" cy="586596"/>
            <a:chOff x="5530362" y="2594055"/>
            <a:chExt cx="782293" cy="586596"/>
          </a:xfrm>
        </p:grpSpPr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346D3DB7-8195-4645-B422-EE03D470B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7339" y="2858073"/>
              <a:ext cx="324184" cy="227077"/>
            </a:xfrm>
            <a:custGeom>
              <a:avLst/>
              <a:gdLst>
                <a:gd name="connsiteX0" fmla="*/ 0 w 3081600"/>
                <a:gd name="connsiteY0" fmla="*/ 0 h 2158531"/>
                <a:gd name="connsiteX1" fmla="*/ 734914 w 3081600"/>
                <a:gd name="connsiteY1" fmla="*/ 0 h 2158531"/>
                <a:gd name="connsiteX2" fmla="*/ 621127 w 3081600"/>
                <a:gd name="connsiteY2" fmla="*/ 243129 h 2158531"/>
                <a:gd name="connsiteX3" fmla="*/ 1091026 w 3081600"/>
                <a:gd name="connsiteY3" fmla="*/ 615551 h 2158531"/>
                <a:gd name="connsiteX4" fmla="*/ 1560223 w 3081600"/>
                <a:gd name="connsiteY4" fmla="*/ 243129 h 2158531"/>
                <a:gd name="connsiteX5" fmla="*/ 1445733 w 3081600"/>
                <a:gd name="connsiteY5" fmla="*/ 0 h 2158531"/>
                <a:gd name="connsiteX6" fmla="*/ 2450152 w 3081600"/>
                <a:gd name="connsiteY6" fmla="*/ 0 h 2158531"/>
                <a:gd name="connsiteX7" fmla="*/ 2450152 w 3081600"/>
                <a:gd name="connsiteY7" fmla="*/ 974622 h 2158531"/>
                <a:gd name="connsiteX8" fmla="*/ 2459985 w 3081600"/>
                <a:gd name="connsiteY8" fmla="*/ 963379 h 2158531"/>
                <a:gd name="connsiteX9" fmla="*/ 2709334 w 3081600"/>
                <a:gd name="connsiteY9" fmla="*/ 842518 h 2158531"/>
                <a:gd name="connsiteX10" fmla="*/ 3081600 w 3081600"/>
                <a:gd name="connsiteY10" fmla="*/ 1311910 h 2158531"/>
                <a:gd name="connsiteX11" fmla="*/ 2709334 w 3081600"/>
                <a:gd name="connsiteY11" fmla="*/ 1782005 h 2158531"/>
                <a:gd name="connsiteX12" fmla="*/ 2459985 w 3081600"/>
                <a:gd name="connsiteY12" fmla="*/ 1660441 h 2158531"/>
                <a:gd name="connsiteX13" fmla="*/ 2450152 w 3081600"/>
                <a:gd name="connsiteY13" fmla="*/ 1649198 h 2158531"/>
                <a:gd name="connsiteX14" fmla="*/ 2450152 w 3081600"/>
                <a:gd name="connsiteY14" fmla="*/ 2158531 h 2158531"/>
                <a:gd name="connsiteX15" fmla="*/ 2420529 w 3081600"/>
                <a:gd name="connsiteY15" fmla="*/ 2152181 h 2158531"/>
                <a:gd name="connsiteX16" fmla="*/ 2158580 w 3081600"/>
                <a:gd name="connsiteY16" fmla="*/ 2049442 h 2158531"/>
                <a:gd name="connsiteX17" fmla="*/ 1521459 w 3081600"/>
                <a:gd name="connsiteY17" fmla="*/ 1356691 h 2158531"/>
                <a:gd name="connsiteX18" fmla="*/ 261364 w 3081600"/>
                <a:gd name="connsiteY18" fmla="*/ 679063 h 2158531"/>
                <a:gd name="connsiteX19" fmla="*/ 39884 w 3081600"/>
                <a:gd name="connsiteY19" fmla="*/ 97543 h 215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81600" h="2158531">
                  <a:moveTo>
                    <a:pt x="0" y="0"/>
                  </a:moveTo>
                  <a:lnTo>
                    <a:pt x="734914" y="0"/>
                  </a:lnTo>
                  <a:cubicBezTo>
                    <a:pt x="663973" y="65350"/>
                    <a:pt x="621127" y="150374"/>
                    <a:pt x="621127" y="243129"/>
                  </a:cubicBezTo>
                  <a:cubicBezTo>
                    <a:pt x="621127" y="448312"/>
                    <a:pt x="831142" y="615551"/>
                    <a:pt x="1091026" y="615551"/>
                  </a:cubicBezTo>
                  <a:cubicBezTo>
                    <a:pt x="1349506" y="615551"/>
                    <a:pt x="1560223" y="448312"/>
                    <a:pt x="1560223" y="243129"/>
                  </a:cubicBezTo>
                  <a:cubicBezTo>
                    <a:pt x="1560223" y="150374"/>
                    <a:pt x="1517377" y="65350"/>
                    <a:pt x="1445733" y="0"/>
                  </a:cubicBezTo>
                  <a:lnTo>
                    <a:pt x="2450152" y="0"/>
                  </a:lnTo>
                  <a:lnTo>
                    <a:pt x="2450152" y="974622"/>
                  </a:lnTo>
                  <a:cubicBezTo>
                    <a:pt x="2453664" y="970406"/>
                    <a:pt x="2457176" y="966893"/>
                    <a:pt x="2459985" y="963379"/>
                  </a:cubicBezTo>
                  <a:cubicBezTo>
                    <a:pt x="2526010" y="888192"/>
                    <a:pt x="2613106" y="842518"/>
                    <a:pt x="2709334" y="842518"/>
                  </a:cubicBezTo>
                  <a:cubicBezTo>
                    <a:pt x="2914432" y="842518"/>
                    <a:pt x="3081600" y="1052620"/>
                    <a:pt x="3081600" y="1311910"/>
                  </a:cubicBezTo>
                  <a:cubicBezTo>
                    <a:pt x="3081600" y="1571200"/>
                    <a:pt x="2914432" y="1782005"/>
                    <a:pt x="2709334" y="1782005"/>
                  </a:cubicBezTo>
                  <a:cubicBezTo>
                    <a:pt x="2613106" y="1782005"/>
                    <a:pt x="2526010" y="1735628"/>
                    <a:pt x="2459985" y="1660441"/>
                  </a:cubicBezTo>
                  <a:cubicBezTo>
                    <a:pt x="2457176" y="1656928"/>
                    <a:pt x="2453664" y="1652712"/>
                    <a:pt x="2450152" y="1649198"/>
                  </a:cubicBezTo>
                  <a:lnTo>
                    <a:pt x="2450152" y="2158531"/>
                  </a:lnTo>
                  <a:lnTo>
                    <a:pt x="2420529" y="2152181"/>
                  </a:lnTo>
                  <a:cubicBezTo>
                    <a:pt x="2251303" y="2110325"/>
                    <a:pt x="2158580" y="2049442"/>
                    <a:pt x="2158580" y="2049442"/>
                  </a:cubicBezTo>
                  <a:cubicBezTo>
                    <a:pt x="1438526" y="2007486"/>
                    <a:pt x="1521459" y="1356691"/>
                    <a:pt x="1521459" y="1356691"/>
                  </a:cubicBezTo>
                  <a:cubicBezTo>
                    <a:pt x="178431" y="1440114"/>
                    <a:pt x="261364" y="679063"/>
                    <a:pt x="261364" y="679063"/>
                  </a:cubicBezTo>
                  <a:cubicBezTo>
                    <a:pt x="-112323" y="484898"/>
                    <a:pt x="39884" y="97543"/>
                    <a:pt x="39884" y="97543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24" name="Freeform 76">
              <a:extLst>
                <a:ext uri="{FF2B5EF4-FFF2-40B4-BE49-F238E27FC236}">
                  <a16:creationId xmlns:a16="http://schemas.microsoft.com/office/drawing/2014/main" id="{8173F640-1CC2-4081-8DB8-085D96D34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2799" y="2608108"/>
              <a:ext cx="214226" cy="314751"/>
            </a:xfrm>
            <a:custGeom>
              <a:avLst/>
              <a:gdLst>
                <a:gd name="connsiteX0" fmla="*/ 0 w 2036369"/>
                <a:gd name="connsiteY0" fmla="*/ 0 h 2991932"/>
                <a:gd name="connsiteX1" fmla="*/ 12922 w 2036369"/>
                <a:gd name="connsiteY1" fmla="*/ 3469 h 2991932"/>
                <a:gd name="connsiteX2" fmla="*/ 958695 w 2036369"/>
                <a:gd name="connsiteY2" fmla="*/ 839331 h 2991932"/>
                <a:gd name="connsiteX3" fmla="*/ 1498736 w 2036369"/>
                <a:gd name="connsiteY3" fmla="*/ 1600869 h 2991932"/>
                <a:gd name="connsiteX4" fmla="*/ 2028623 w 2036369"/>
                <a:gd name="connsiteY4" fmla="*/ 2342894 h 2991932"/>
                <a:gd name="connsiteX5" fmla="*/ 2036369 w 2036369"/>
                <a:gd name="connsiteY5" fmla="*/ 2376382 h 2991932"/>
                <a:gd name="connsiteX6" fmla="*/ 1722231 w 2036369"/>
                <a:gd name="connsiteY6" fmla="*/ 2376382 h 2991932"/>
                <a:gd name="connsiteX7" fmla="*/ 1836017 w 2036369"/>
                <a:gd name="connsiteY7" fmla="*/ 2619510 h 2991932"/>
                <a:gd name="connsiteX8" fmla="*/ 1366126 w 2036369"/>
                <a:gd name="connsiteY8" fmla="*/ 2991932 h 2991932"/>
                <a:gd name="connsiteX9" fmla="*/ 896937 w 2036369"/>
                <a:gd name="connsiteY9" fmla="*/ 2619510 h 2991932"/>
                <a:gd name="connsiteX10" fmla="*/ 1010722 w 2036369"/>
                <a:gd name="connsiteY10" fmla="*/ 2376382 h 2991932"/>
                <a:gd name="connsiteX11" fmla="*/ 0 w 2036369"/>
                <a:gd name="connsiteY11" fmla="*/ 2376382 h 2991932"/>
                <a:gd name="connsiteX12" fmla="*/ 0 w 2036369"/>
                <a:gd name="connsiteY12" fmla="*/ 1381382 h 2991932"/>
                <a:gd name="connsiteX13" fmla="*/ 217035 w 2036369"/>
                <a:gd name="connsiteY13" fmla="*/ 1469920 h 2991932"/>
                <a:gd name="connsiteX14" fmla="*/ 589998 w 2036369"/>
                <a:gd name="connsiteY14" fmla="*/ 999825 h 2991932"/>
                <a:gd name="connsiteX15" fmla="*/ 217035 w 2036369"/>
                <a:gd name="connsiteY15" fmla="*/ 530433 h 2991932"/>
                <a:gd name="connsiteX16" fmla="*/ 0 w 2036369"/>
                <a:gd name="connsiteY16" fmla="*/ 618268 h 299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36369" h="2991932">
                  <a:moveTo>
                    <a:pt x="0" y="0"/>
                  </a:moveTo>
                  <a:lnTo>
                    <a:pt x="12922" y="3469"/>
                  </a:lnTo>
                  <a:cubicBezTo>
                    <a:pt x="684073" y="230813"/>
                    <a:pt x="958695" y="839331"/>
                    <a:pt x="958695" y="839331"/>
                  </a:cubicBezTo>
                  <a:cubicBezTo>
                    <a:pt x="1457269" y="839331"/>
                    <a:pt x="1498736" y="1600869"/>
                    <a:pt x="1498736" y="1600869"/>
                  </a:cubicBezTo>
                  <a:cubicBezTo>
                    <a:pt x="1830956" y="1694538"/>
                    <a:pt x="1976577" y="2130678"/>
                    <a:pt x="2028623" y="2342894"/>
                  </a:cubicBezTo>
                  <a:lnTo>
                    <a:pt x="2036369" y="2376382"/>
                  </a:lnTo>
                  <a:lnTo>
                    <a:pt x="1722231" y="2376382"/>
                  </a:lnTo>
                  <a:cubicBezTo>
                    <a:pt x="1793172" y="2441731"/>
                    <a:pt x="1836017" y="2526756"/>
                    <a:pt x="1836017" y="2619510"/>
                  </a:cubicBezTo>
                  <a:cubicBezTo>
                    <a:pt x="1836017" y="2824694"/>
                    <a:pt x="1626006" y="2991932"/>
                    <a:pt x="1366126" y="2991932"/>
                  </a:cubicBezTo>
                  <a:cubicBezTo>
                    <a:pt x="1107651" y="2991932"/>
                    <a:pt x="896937" y="2824694"/>
                    <a:pt x="896937" y="2619510"/>
                  </a:cubicBezTo>
                  <a:cubicBezTo>
                    <a:pt x="896937" y="2526756"/>
                    <a:pt x="939782" y="2441731"/>
                    <a:pt x="1010722" y="2376382"/>
                  </a:cubicBezTo>
                  <a:lnTo>
                    <a:pt x="0" y="2376382"/>
                  </a:lnTo>
                  <a:lnTo>
                    <a:pt x="0" y="1381382"/>
                  </a:lnTo>
                  <a:cubicBezTo>
                    <a:pt x="61107" y="1436894"/>
                    <a:pt x="136261" y="1469920"/>
                    <a:pt x="217035" y="1469920"/>
                  </a:cubicBezTo>
                  <a:cubicBezTo>
                    <a:pt x="422832" y="1469920"/>
                    <a:pt x="589998" y="1259115"/>
                    <a:pt x="589998" y="999825"/>
                  </a:cubicBezTo>
                  <a:cubicBezTo>
                    <a:pt x="589998" y="740535"/>
                    <a:pt x="422832" y="530433"/>
                    <a:pt x="217035" y="530433"/>
                  </a:cubicBezTo>
                  <a:cubicBezTo>
                    <a:pt x="136261" y="530433"/>
                    <a:pt x="61107" y="562756"/>
                    <a:pt x="0" y="618268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25" name="Freeform 73">
              <a:extLst>
                <a:ext uri="{FF2B5EF4-FFF2-40B4-BE49-F238E27FC236}">
                  <a16:creationId xmlns:a16="http://schemas.microsoft.com/office/drawing/2014/main" id="{8D70057E-D7F5-4E61-A92B-2FA7F6239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899" y="2594055"/>
              <a:ext cx="405382" cy="263944"/>
            </a:xfrm>
            <a:custGeom>
              <a:avLst/>
              <a:gdLst>
                <a:gd name="connsiteX0" fmla="*/ 1670189 w 3853452"/>
                <a:gd name="connsiteY0" fmla="*/ 3 h 2508981"/>
                <a:gd name="connsiteX1" fmla="*/ 2090495 w 3853452"/>
                <a:gd name="connsiteY1" fmla="*/ 156254 h 2508981"/>
                <a:gd name="connsiteX2" fmla="*/ 3069967 w 3853452"/>
                <a:gd name="connsiteY2" fmla="*/ 85249 h 2508981"/>
                <a:gd name="connsiteX3" fmla="*/ 3254183 w 3853452"/>
                <a:gd name="connsiteY3" fmla="*/ 134709 h 2508981"/>
                <a:gd name="connsiteX4" fmla="*/ 3254183 w 3853452"/>
                <a:gd name="connsiteY4" fmla="*/ 760653 h 2508981"/>
                <a:gd name="connsiteX5" fmla="*/ 3264018 w 3853452"/>
                <a:gd name="connsiteY5" fmla="*/ 751522 h 2508981"/>
                <a:gd name="connsiteX6" fmla="*/ 3480402 w 3853452"/>
                <a:gd name="connsiteY6" fmla="*/ 663719 h 2508981"/>
                <a:gd name="connsiteX7" fmla="*/ 3853452 w 3853452"/>
                <a:gd name="connsiteY7" fmla="*/ 1132937 h 2508981"/>
                <a:gd name="connsiteX8" fmla="*/ 3480402 w 3853452"/>
                <a:gd name="connsiteY8" fmla="*/ 1602857 h 2508981"/>
                <a:gd name="connsiteX9" fmla="*/ 3264018 w 3853452"/>
                <a:gd name="connsiteY9" fmla="*/ 1514352 h 2508981"/>
                <a:gd name="connsiteX10" fmla="*/ 3254183 w 3853452"/>
                <a:gd name="connsiteY10" fmla="*/ 1505220 h 2508981"/>
                <a:gd name="connsiteX11" fmla="*/ 3254183 w 3853452"/>
                <a:gd name="connsiteY11" fmla="*/ 2508981 h 2508981"/>
                <a:gd name="connsiteX12" fmla="*/ 2292400 w 3853452"/>
                <a:gd name="connsiteY12" fmla="*/ 2508981 h 2508981"/>
                <a:gd name="connsiteX13" fmla="*/ 2406212 w 3853452"/>
                <a:gd name="connsiteY13" fmla="*/ 2266645 h 2508981"/>
                <a:gd name="connsiteX14" fmla="*/ 1936211 w 3853452"/>
                <a:gd name="connsiteY14" fmla="*/ 1893659 h 2508981"/>
                <a:gd name="connsiteX15" fmla="*/ 1466911 w 3853452"/>
                <a:gd name="connsiteY15" fmla="*/ 2266645 h 2508981"/>
                <a:gd name="connsiteX16" fmla="*/ 1581426 w 3853452"/>
                <a:gd name="connsiteY16" fmla="*/ 2508981 h 2508981"/>
                <a:gd name="connsiteX17" fmla="*/ 609105 w 3853452"/>
                <a:gd name="connsiteY17" fmla="*/ 2508981 h 2508981"/>
                <a:gd name="connsiteX18" fmla="*/ 609105 w 3853452"/>
                <a:gd name="connsiteY18" fmla="*/ 1496089 h 2508981"/>
                <a:gd name="connsiteX19" fmla="*/ 599270 w 3853452"/>
                <a:gd name="connsiteY19" fmla="*/ 1505220 h 2508981"/>
                <a:gd name="connsiteX20" fmla="*/ 373051 w 3853452"/>
                <a:gd name="connsiteY20" fmla="*/ 1602857 h 2508981"/>
                <a:gd name="connsiteX21" fmla="*/ 0 w 3853452"/>
                <a:gd name="connsiteY21" fmla="*/ 1132937 h 2508981"/>
                <a:gd name="connsiteX22" fmla="*/ 373051 w 3853452"/>
                <a:gd name="connsiteY22" fmla="*/ 663719 h 2508981"/>
                <a:gd name="connsiteX23" fmla="*/ 599270 w 3853452"/>
                <a:gd name="connsiteY23" fmla="*/ 760653 h 2508981"/>
                <a:gd name="connsiteX24" fmla="*/ 609105 w 3853452"/>
                <a:gd name="connsiteY24" fmla="*/ 770487 h 2508981"/>
                <a:gd name="connsiteX25" fmla="*/ 609105 w 3853452"/>
                <a:gd name="connsiteY25" fmla="*/ 268384 h 2508981"/>
                <a:gd name="connsiteX26" fmla="*/ 633107 w 3853452"/>
                <a:gd name="connsiteY26" fmla="*/ 221786 h 2508981"/>
                <a:gd name="connsiteX27" fmla="*/ 1287996 w 3853452"/>
                <a:gd name="connsiteY27" fmla="*/ 128446 h 2508981"/>
                <a:gd name="connsiteX28" fmla="*/ 1670189 w 3853452"/>
                <a:gd name="connsiteY28" fmla="*/ 3 h 250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853452" h="2508981">
                  <a:moveTo>
                    <a:pt x="1670189" y="3"/>
                  </a:moveTo>
                  <a:cubicBezTo>
                    <a:pt x="1920326" y="-775"/>
                    <a:pt x="2090495" y="156254"/>
                    <a:pt x="2090495" y="156254"/>
                  </a:cubicBezTo>
                  <a:cubicBezTo>
                    <a:pt x="2474792" y="38560"/>
                    <a:pt x="2799329" y="30754"/>
                    <a:pt x="3069967" y="85249"/>
                  </a:cubicBezTo>
                  <a:lnTo>
                    <a:pt x="3254183" y="134709"/>
                  </a:lnTo>
                  <a:lnTo>
                    <a:pt x="3254183" y="760653"/>
                  </a:lnTo>
                  <a:cubicBezTo>
                    <a:pt x="3256993" y="757141"/>
                    <a:pt x="3260506" y="754331"/>
                    <a:pt x="3264018" y="751522"/>
                  </a:cubicBezTo>
                  <a:cubicBezTo>
                    <a:pt x="3324437" y="696030"/>
                    <a:pt x="3399609" y="663719"/>
                    <a:pt x="3480402" y="663719"/>
                  </a:cubicBezTo>
                  <a:cubicBezTo>
                    <a:pt x="3686247" y="663719"/>
                    <a:pt x="3853452" y="873743"/>
                    <a:pt x="3853452" y="1132937"/>
                  </a:cubicBezTo>
                  <a:cubicBezTo>
                    <a:pt x="3853452" y="1392130"/>
                    <a:pt x="3686247" y="1602857"/>
                    <a:pt x="3480402" y="1602857"/>
                  </a:cubicBezTo>
                  <a:cubicBezTo>
                    <a:pt x="3399609" y="1602857"/>
                    <a:pt x="3324437" y="1569843"/>
                    <a:pt x="3264018" y="1514352"/>
                  </a:cubicBezTo>
                  <a:cubicBezTo>
                    <a:pt x="3260506" y="1511542"/>
                    <a:pt x="3256993" y="1508732"/>
                    <a:pt x="3254183" y="1505220"/>
                  </a:cubicBezTo>
                  <a:lnTo>
                    <a:pt x="3254183" y="2508981"/>
                  </a:lnTo>
                  <a:lnTo>
                    <a:pt x="2292400" y="2508981"/>
                  </a:lnTo>
                  <a:cubicBezTo>
                    <a:pt x="2363357" y="2443655"/>
                    <a:pt x="2406212" y="2359365"/>
                    <a:pt x="2406212" y="2266645"/>
                  </a:cubicBezTo>
                  <a:cubicBezTo>
                    <a:pt x="2406212" y="2060836"/>
                    <a:pt x="2196152" y="1893659"/>
                    <a:pt x="1936211" y="1893659"/>
                  </a:cubicBezTo>
                  <a:cubicBezTo>
                    <a:pt x="1677674" y="1893659"/>
                    <a:pt x="1466911" y="2060836"/>
                    <a:pt x="1466911" y="2266645"/>
                  </a:cubicBezTo>
                  <a:cubicBezTo>
                    <a:pt x="1466911" y="2359365"/>
                    <a:pt x="1509766" y="2443655"/>
                    <a:pt x="1581426" y="2508981"/>
                  </a:cubicBezTo>
                  <a:lnTo>
                    <a:pt x="609105" y="2508981"/>
                  </a:lnTo>
                  <a:lnTo>
                    <a:pt x="609105" y="1496089"/>
                  </a:lnTo>
                  <a:lnTo>
                    <a:pt x="599270" y="1505220"/>
                  </a:lnTo>
                  <a:cubicBezTo>
                    <a:pt x="536743" y="1566331"/>
                    <a:pt x="458059" y="1602857"/>
                    <a:pt x="373051" y="1602857"/>
                  </a:cubicBezTo>
                  <a:cubicBezTo>
                    <a:pt x="166503" y="1602857"/>
                    <a:pt x="0" y="1392130"/>
                    <a:pt x="0" y="1132937"/>
                  </a:cubicBezTo>
                  <a:cubicBezTo>
                    <a:pt x="0" y="873743"/>
                    <a:pt x="166503" y="663719"/>
                    <a:pt x="373051" y="663719"/>
                  </a:cubicBezTo>
                  <a:cubicBezTo>
                    <a:pt x="458059" y="663719"/>
                    <a:pt x="536743" y="700245"/>
                    <a:pt x="599270" y="760653"/>
                  </a:cubicBezTo>
                  <a:cubicBezTo>
                    <a:pt x="602783" y="764165"/>
                    <a:pt x="605593" y="766975"/>
                    <a:pt x="609105" y="770487"/>
                  </a:cubicBezTo>
                  <a:lnTo>
                    <a:pt x="609105" y="268384"/>
                  </a:lnTo>
                  <a:lnTo>
                    <a:pt x="633107" y="221786"/>
                  </a:lnTo>
                  <a:cubicBezTo>
                    <a:pt x="837362" y="-102664"/>
                    <a:pt x="1287996" y="128446"/>
                    <a:pt x="1287996" y="128446"/>
                  </a:cubicBezTo>
                  <a:cubicBezTo>
                    <a:pt x="1426269" y="33315"/>
                    <a:pt x="1556490" y="357"/>
                    <a:pt x="1670189" y="3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1A216CE2-CE4D-47FA-8235-A39F7337F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0362" y="2616203"/>
              <a:ext cx="264671" cy="306656"/>
            </a:xfrm>
            <a:custGeom>
              <a:avLst/>
              <a:gdLst>
                <a:gd name="connsiteX0" fmla="*/ 2177256 w 2515893"/>
                <a:gd name="connsiteY0" fmla="*/ 602 h 2914988"/>
                <a:gd name="connsiteX1" fmla="*/ 2501999 w 2515893"/>
                <a:gd name="connsiteY1" fmla="*/ 83784 h 2914988"/>
                <a:gd name="connsiteX2" fmla="*/ 2515893 w 2515893"/>
                <a:gd name="connsiteY2" fmla="*/ 56810 h 2914988"/>
                <a:gd name="connsiteX3" fmla="*/ 2515893 w 2515893"/>
                <a:gd name="connsiteY3" fmla="*/ 550459 h 2914988"/>
                <a:gd name="connsiteX4" fmla="*/ 2289071 w 2515893"/>
                <a:gd name="connsiteY4" fmla="*/ 453489 h 2914988"/>
                <a:gd name="connsiteX5" fmla="*/ 1916885 w 2515893"/>
                <a:gd name="connsiteY5" fmla="*/ 922881 h 2914988"/>
                <a:gd name="connsiteX6" fmla="*/ 2289071 w 2515893"/>
                <a:gd name="connsiteY6" fmla="*/ 1392976 h 2914988"/>
                <a:gd name="connsiteX7" fmla="*/ 2515893 w 2515893"/>
                <a:gd name="connsiteY7" fmla="*/ 1295303 h 2914988"/>
                <a:gd name="connsiteX8" fmla="*/ 2515893 w 2515893"/>
                <a:gd name="connsiteY8" fmla="*/ 2299438 h 2914988"/>
                <a:gd name="connsiteX9" fmla="*/ 1511695 w 2515893"/>
                <a:gd name="connsiteY9" fmla="*/ 2299438 h 2914988"/>
                <a:gd name="connsiteX10" fmla="*/ 1625458 w 2515893"/>
                <a:gd name="connsiteY10" fmla="*/ 2542566 h 2914988"/>
                <a:gd name="connsiteX11" fmla="*/ 1155662 w 2515893"/>
                <a:gd name="connsiteY11" fmla="*/ 2914988 h 2914988"/>
                <a:gd name="connsiteX12" fmla="*/ 686568 w 2515893"/>
                <a:gd name="connsiteY12" fmla="*/ 2542566 h 2914988"/>
                <a:gd name="connsiteX13" fmla="*/ 801033 w 2515893"/>
                <a:gd name="connsiteY13" fmla="*/ 2299438 h 2914988"/>
                <a:gd name="connsiteX14" fmla="*/ 66442 w 2515893"/>
                <a:gd name="connsiteY14" fmla="*/ 2299438 h 2914988"/>
                <a:gd name="connsiteX15" fmla="*/ 41993 w 2515893"/>
                <a:gd name="connsiteY15" fmla="*/ 2239644 h 2914988"/>
                <a:gd name="connsiteX16" fmla="*/ 687716 w 2515893"/>
                <a:gd name="connsiteY16" fmla="*/ 1011680 h 2914988"/>
                <a:gd name="connsiteX17" fmla="*/ 1227757 w 2515893"/>
                <a:gd name="connsiteY17" fmla="*/ 513095 h 2914988"/>
                <a:gd name="connsiteX18" fmla="*/ 1920004 w 2515893"/>
                <a:gd name="connsiteY18" fmla="*/ 167207 h 2914988"/>
                <a:gd name="connsiteX19" fmla="*/ 2177256 w 2515893"/>
                <a:gd name="connsiteY19" fmla="*/ 602 h 291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15893" h="2914988">
                  <a:moveTo>
                    <a:pt x="2177256" y="602"/>
                  </a:moveTo>
                  <a:cubicBezTo>
                    <a:pt x="2339639" y="-8260"/>
                    <a:pt x="2501999" y="83784"/>
                    <a:pt x="2501999" y="83784"/>
                  </a:cubicBezTo>
                  <a:lnTo>
                    <a:pt x="2515893" y="56810"/>
                  </a:lnTo>
                  <a:lnTo>
                    <a:pt x="2515893" y="550459"/>
                  </a:lnTo>
                  <a:cubicBezTo>
                    <a:pt x="2452691" y="490028"/>
                    <a:pt x="2374743" y="453489"/>
                    <a:pt x="2289071" y="453489"/>
                  </a:cubicBezTo>
                  <a:cubicBezTo>
                    <a:pt x="2083315" y="453489"/>
                    <a:pt x="1916885" y="663591"/>
                    <a:pt x="1916885" y="922881"/>
                  </a:cubicBezTo>
                  <a:cubicBezTo>
                    <a:pt x="1916885" y="1182171"/>
                    <a:pt x="2083315" y="1392976"/>
                    <a:pt x="2289071" y="1392976"/>
                  </a:cubicBezTo>
                  <a:cubicBezTo>
                    <a:pt x="2374743" y="1392976"/>
                    <a:pt x="2452691" y="1356437"/>
                    <a:pt x="2515893" y="1295303"/>
                  </a:cubicBezTo>
                  <a:lnTo>
                    <a:pt x="2515893" y="2299438"/>
                  </a:lnTo>
                  <a:lnTo>
                    <a:pt x="1511695" y="2299438"/>
                  </a:lnTo>
                  <a:cubicBezTo>
                    <a:pt x="1582621" y="2364787"/>
                    <a:pt x="1625458" y="2449812"/>
                    <a:pt x="1625458" y="2542566"/>
                  </a:cubicBezTo>
                  <a:cubicBezTo>
                    <a:pt x="1625458" y="2747750"/>
                    <a:pt x="1415489" y="2914988"/>
                    <a:pt x="1155662" y="2914988"/>
                  </a:cubicBezTo>
                  <a:cubicBezTo>
                    <a:pt x="896537" y="2914988"/>
                    <a:pt x="686568" y="2747750"/>
                    <a:pt x="686568" y="2542566"/>
                  </a:cubicBezTo>
                  <a:cubicBezTo>
                    <a:pt x="686568" y="2449812"/>
                    <a:pt x="729405" y="2364787"/>
                    <a:pt x="801033" y="2299438"/>
                  </a:cubicBezTo>
                  <a:lnTo>
                    <a:pt x="66442" y="2299438"/>
                  </a:lnTo>
                  <a:lnTo>
                    <a:pt x="41993" y="2239644"/>
                  </a:lnTo>
                  <a:cubicBezTo>
                    <a:pt x="-200690" y="1474330"/>
                    <a:pt x="687716" y="1011680"/>
                    <a:pt x="687716" y="1011680"/>
                  </a:cubicBezTo>
                  <a:cubicBezTo>
                    <a:pt x="701376" y="457967"/>
                    <a:pt x="1227757" y="513095"/>
                    <a:pt x="1227757" y="513095"/>
                  </a:cubicBezTo>
                  <a:cubicBezTo>
                    <a:pt x="1393623" y="14997"/>
                    <a:pt x="1920004" y="167207"/>
                    <a:pt x="1920004" y="167207"/>
                  </a:cubicBezTo>
                  <a:cubicBezTo>
                    <a:pt x="1982387" y="47561"/>
                    <a:pt x="2079826" y="5918"/>
                    <a:pt x="2177256" y="602"/>
                  </a:cubicBezTo>
                  <a:close/>
                </a:path>
              </a:pathLst>
            </a:custGeom>
            <a:solidFill>
              <a:srgbClr val="5C9EE6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132">
              <a:extLst>
                <a:ext uri="{FF2B5EF4-FFF2-40B4-BE49-F238E27FC236}">
                  <a16:creationId xmlns:a16="http://schemas.microsoft.com/office/drawing/2014/main" id="{B5602278-2588-4507-9675-A8FE656C7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5108" y="2793213"/>
              <a:ext cx="278270" cy="387438"/>
            </a:xfrm>
            <a:custGeom>
              <a:avLst/>
              <a:gdLst>
                <a:gd name="connsiteX0" fmla="*/ 1480544 w 2950116"/>
                <a:gd name="connsiteY0" fmla="*/ 0 h 7407439"/>
                <a:gd name="connsiteX1" fmla="*/ 2004888 w 2950116"/>
                <a:gd name="connsiteY1" fmla="*/ 416249 h 7407439"/>
                <a:gd name="connsiteX2" fmla="*/ 1877133 w 2950116"/>
                <a:gd name="connsiteY2" fmla="*/ 686693 h 7407439"/>
                <a:gd name="connsiteX3" fmla="*/ 2950116 w 2950116"/>
                <a:gd name="connsiteY3" fmla="*/ 686693 h 7407439"/>
                <a:gd name="connsiteX4" fmla="*/ 2950116 w 2950116"/>
                <a:gd name="connsiteY4" fmla="*/ 1773956 h 7407439"/>
                <a:gd name="connsiteX5" fmla="*/ 2661689 w 2950116"/>
                <a:gd name="connsiteY5" fmla="*/ 1626584 h 7407439"/>
                <a:gd name="connsiteX6" fmla="*/ 2245506 w 2950116"/>
                <a:gd name="connsiteY6" fmla="*/ 2150226 h 7407439"/>
                <a:gd name="connsiteX7" fmla="*/ 2661689 w 2950116"/>
                <a:gd name="connsiteY7" fmla="*/ 2673869 h 7407439"/>
                <a:gd name="connsiteX8" fmla="*/ 2950116 w 2950116"/>
                <a:gd name="connsiteY8" fmla="*/ 2526496 h 7407439"/>
                <a:gd name="connsiteX9" fmla="*/ 2950116 w 2950116"/>
                <a:gd name="connsiteY9" fmla="*/ 3648887 h 7407439"/>
                <a:gd name="connsiteX10" fmla="*/ 2950116 w 2950116"/>
                <a:gd name="connsiteY10" fmla="*/ 3649034 h 7407439"/>
                <a:gd name="connsiteX11" fmla="*/ 2950116 w 2950116"/>
                <a:gd name="connsiteY11" fmla="*/ 4079420 h 7407439"/>
                <a:gd name="connsiteX12" fmla="*/ 2907059 w 2950116"/>
                <a:gd name="connsiteY12" fmla="*/ 4094923 h 7407439"/>
                <a:gd name="connsiteX13" fmla="*/ 2623619 w 2950116"/>
                <a:gd name="connsiteY13" fmla="*/ 4084934 h 7407439"/>
                <a:gd name="connsiteX14" fmla="*/ 2700623 w 2950116"/>
                <a:gd name="connsiteY14" fmla="*/ 4194239 h 7407439"/>
                <a:gd name="connsiteX15" fmla="*/ 2712563 w 2950116"/>
                <a:gd name="connsiteY15" fmla="*/ 4219405 h 7407439"/>
                <a:gd name="connsiteX16" fmla="*/ 2715838 w 2950116"/>
                <a:gd name="connsiteY16" fmla="*/ 4221231 h 7407439"/>
                <a:gd name="connsiteX17" fmla="*/ 2919703 w 2950116"/>
                <a:gd name="connsiteY17" fmla="*/ 5478203 h 7407439"/>
                <a:gd name="connsiteX18" fmla="*/ 2924786 w 2950116"/>
                <a:gd name="connsiteY18" fmla="*/ 5796942 h 7407439"/>
                <a:gd name="connsiteX19" fmla="*/ 2924863 w 2950116"/>
                <a:gd name="connsiteY19" fmla="*/ 5796942 h 7407439"/>
                <a:gd name="connsiteX20" fmla="*/ 2924863 w 2950116"/>
                <a:gd name="connsiteY20" fmla="*/ 5801796 h 7407439"/>
                <a:gd name="connsiteX21" fmla="*/ 2924863 w 2950116"/>
                <a:gd name="connsiteY21" fmla="*/ 7407439 h 7407439"/>
                <a:gd name="connsiteX22" fmla="*/ 2670878 w 2950116"/>
                <a:gd name="connsiteY22" fmla="*/ 7407439 h 7407439"/>
                <a:gd name="connsiteX23" fmla="*/ 2416893 w 2950116"/>
                <a:gd name="connsiteY23" fmla="*/ 7407439 h 7407439"/>
                <a:gd name="connsiteX24" fmla="*/ 2416893 w 2950116"/>
                <a:gd name="connsiteY24" fmla="*/ 5801796 h 7407439"/>
                <a:gd name="connsiteX25" fmla="*/ 2416893 w 2950116"/>
                <a:gd name="connsiteY25" fmla="*/ 5796942 h 7407439"/>
                <a:gd name="connsiteX26" fmla="*/ 2416970 w 2950116"/>
                <a:gd name="connsiteY26" fmla="*/ 5796942 h 7407439"/>
                <a:gd name="connsiteX27" fmla="*/ 2422053 w 2950116"/>
                <a:gd name="connsiteY27" fmla="*/ 5478203 h 7407439"/>
                <a:gd name="connsiteX28" fmla="*/ 2451970 w 2950116"/>
                <a:gd name="connsiteY28" fmla="*/ 4996471 h 7407439"/>
                <a:gd name="connsiteX29" fmla="*/ 2435825 w 2950116"/>
                <a:gd name="connsiteY29" fmla="*/ 4867539 h 7407439"/>
                <a:gd name="connsiteX30" fmla="*/ 2384023 w 2950116"/>
                <a:gd name="connsiteY30" fmla="*/ 4747345 h 7407439"/>
                <a:gd name="connsiteX31" fmla="*/ 2384023 w 2950116"/>
                <a:gd name="connsiteY31" fmla="*/ 4747343 h 7407439"/>
                <a:gd name="connsiteX32" fmla="*/ 2322701 w 2950116"/>
                <a:gd name="connsiteY32" fmla="*/ 4605061 h 7407439"/>
                <a:gd name="connsiteX33" fmla="*/ 2021085 w 2950116"/>
                <a:gd name="connsiteY33" fmla="*/ 4081129 h 7407439"/>
                <a:gd name="connsiteX34" fmla="*/ 1984288 w 2950116"/>
                <a:gd name="connsiteY34" fmla="*/ 4029127 h 7407439"/>
                <a:gd name="connsiteX35" fmla="*/ 1965208 w 2950116"/>
                <a:gd name="connsiteY35" fmla="*/ 4002163 h 7407439"/>
                <a:gd name="connsiteX36" fmla="*/ 1712277 w 2950116"/>
                <a:gd name="connsiteY36" fmla="*/ 3699169 h 7407439"/>
                <a:gd name="connsiteX37" fmla="*/ 1079506 w 2950116"/>
                <a:gd name="connsiteY37" fmla="*/ 2973343 h 7407439"/>
                <a:gd name="connsiteX38" fmla="*/ 52886 w 2950116"/>
                <a:gd name="connsiteY38" fmla="*/ 3106375 h 7407439"/>
                <a:gd name="connsiteX39" fmla="*/ 0 w 2950116"/>
                <a:gd name="connsiteY39" fmla="*/ 3095038 h 7407439"/>
                <a:gd name="connsiteX40" fmla="*/ 0 w 2950116"/>
                <a:gd name="connsiteY40" fmla="*/ 2539038 h 7407439"/>
                <a:gd name="connsiteX41" fmla="*/ 277455 w 2950116"/>
                <a:gd name="connsiteY41" fmla="*/ 2673869 h 7407439"/>
                <a:gd name="connsiteX42" fmla="*/ 693638 w 2950116"/>
                <a:gd name="connsiteY42" fmla="*/ 2150226 h 7407439"/>
                <a:gd name="connsiteX43" fmla="*/ 277455 w 2950116"/>
                <a:gd name="connsiteY43" fmla="*/ 1626584 h 7407439"/>
                <a:gd name="connsiteX44" fmla="*/ 0 w 2950116"/>
                <a:gd name="connsiteY44" fmla="*/ 1761413 h 7407439"/>
                <a:gd name="connsiteX45" fmla="*/ 0 w 2950116"/>
                <a:gd name="connsiteY45" fmla="*/ 686693 h 7407439"/>
                <a:gd name="connsiteX46" fmla="*/ 1083956 w 2950116"/>
                <a:gd name="connsiteY46" fmla="*/ 686693 h 7407439"/>
                <a:gd name="connsiteX47" fmla="*/ 956985 w 2950116"/>
                <a:gd name="connsiteY47" fmla="*/ 416249 h 7407439"/>
                <a:gd name="connsiteX48" fmla="*/ 1480544 w 2950116"/>
                <a:gd name="connsiteY48" fmla="*/ 0 h 7407439"/>
                <a:gd name="connsiteX0" fmla="*/ 1480544 w 2950116"/>
                <a:gd name="connsiteY0" fmla="*/ 0 h 7407439"/>
                <a:gd name="connsiteX1" fmla="*/ 2004888 w 2950116"/>
                <a:gd name="connsiteY1" fmla="*/ 416249 h 7407439"/>
                <a:gd name="connsiteX2" fmla="*/ 1877133 w 2950116"/>
                <a:gd name="connsiteY2" fmla="*/ 686693 h 7407439"/>
                <a:gd name="connsiteX3" fmla="*/ 2950116 w 2950116"/>
                <a:gd name="connsiteY3" fmla="*/ 686693 h 7407439"/>
                <a:gd name="connsiteX4" fmla="*/ 2950116 w 2950116"/>
                <a:gd name="connsiteY4" fmla="*/ 1773956 h 7407439"/>
                <a:gd name="connsiteX5" fmla="*/ 2661689 w 2950116"/>
                <a:gd name="connsiteY5" fmla="*/ 1626584 h 7407439"/>
                <a:gd name="connsiteX6" fmla="*/ 2245506 w 2950116"/>
                <a:gd name="connsiteY6" fmla="*/ 2150226 h 7407439"/>
                <a:gd name="connsiteX7" fmla="*/ 2661689 w 2950116"/>
                <a:gd name="connsiteY7" fmla="*/ 2673869 h 7407439"/>
                <a:gd name="connsiteX8" fmla="*/ 2950116 w 2950116"/>
                <a:gd name="connsiteY8" fmla="*/ 2526496 h 7407439"/>
                <a:gd name="connsiteX9" fmla="*/ 2950116 w 2950116"/>
                <a:gd name="connsiteY9" fmla="*/ 3648887 h 7407439"/>
                <a:gd name="connsiteX10" fmla="*/ 2950116 w 2950116"/>
                <a:gd name="connsiteY10" fmla="*/ 3649034 h 7407439"/>
                <a:gd name="connsiteX11" fmla="*/ 2950116 w 2950116"/>
                <a:gd name="connsiteY11" fmla="*/ 4079420 h 7407439"/>
                <a:gd name="connsiteX12" fmla="*/ 2907059 w 2950116"/>
                <a:gd name="connsiteY12" fmla="*/ 4094923 h 7407439"/>
                <a:gd name="connsiteX13" fmla="*/ 2623619 w 2950116"/>
                <a:gd name="connsiteY13" fmla="*/ 4084934 h 7407439"/>
                <a:gd name="connsiteX14" fmla="*/ 2700623 w 2950116"/>
                <a:gd name="connsiteY14" fmla="*/ 4194239 h 7407439"/>
                <a:gd name="connsiteX15" fmla="*/ 2712563 w 2950116"/>
                <a:gd name="connsiteY15" fmla="*/ 4219405 h 7407439"/>
                <a:gd name="connsiteX16" fmla="*/ 2715838 w 2950116"/>
                <a:gd name="connsiteY16" fmla="*/ 4221231 h 7407439"/>
                <a:gd name="connsiteX17" fmla="*/ 2919703 w 2950116"/>
                <a:gd name="connsiteY17" fmla="*/ 5478203 h 7407439"/>
                <a:gd name="connsiteX18" fmla="*/ 2924786 w 2950116"/>
                <a:gd name="connsiteY18" fmla="*/ 5796942 h 7407439"/>
                <a:gd name="connsiteX19" fmla="*/ 2924863 w 2950116"/>
                <a:gd name="connsiteY19" fmla="*/ 5796942 h 7407439"/>
                <a:gd name="connsiteX20" fmla="*/ 2924863 w 2950116"/>
                <a:gd name="connsiteY20" fmla="*/ 5801796 h 7407439"/>
                <a:gd name="connsiteX21" fmla="*/ 2670878 w 2950116"/>
                <a:gd name="connsiteY21" fmla="*/ 7407439 h 7407439"/>
                <a:gd name="connsiteX22" fmla="*/ 2416893 w 2950116"/>
                <a:gd name="connsiteY22" fmla="*/ 7407439 h 7407439"/>
                <a:gd name="connsiteX23" fmla="*/ 2416893 w 2950116"/>
                <a:gd name="connsiteY23" fmla="*/ 5801796 h 7407439"/>
                <a:gd name="connsiteX24" fmla="*/ 2416893 w 2950116"/>
                <a:gd name="connsiteY24" fmla="*/ 5796942 h 7407439"/>
                <a:gd name="connsiteX25" fmla="*/ 2416970 w 2950116"/>
                <a:gd name="connsiteY25" fmla="*/ 5796942 h 7407439"/>
                <a:gd name="connsiteX26" fmla="*/ 2422053 w 2950116"/>
                <a:gd name="connsiteY26" fmla="*/ 5478203 h 7407439"/>
                <a:gd name="connsiteX27" fmla="*/ 2451970 w 2950116"/>
                <a:gd name="connsiteY27" fmla="*/ 4996471 h 7407439"/>
                <a:gd name="connsiteX28" fmla="*/ 2435825 w 2950116"/>
                <a:gd name="connsiteY28" fmla="*/ 4867539 h 7407439"/>
                <a:gd name="connsiteX29" fmla="*/ 2384023 w 2950116"/>
                <a:gd name="connsiteY29" fmla="*/ 4747345 h 7407439"/>
                <a:gd name="connsiteX30" fmla="*/ 2384023 w 2950116"/>
                <a:gd name="connsiteY30" fmla="*/ 4747343 h 7407439"/>
                <a:gd name="connsiteX31" fmla="*/ 2322701 w 2950116"/>
                <a:gd name="connsiteY31" fmla="*/ 4605061 h 7407439"/>
                <a:gd name="connsiteX32" fmla="*/ 2021085 w 2950116"/>
                <a:gd name="connsiteY32" fmla="*/ 4081129 h 7407439"/>
                <a:gd name="connsiteX33" fmla="*/ 1984288 w 2950116"/>
                <a:gd name="connsiteY33" fmla="*/ 4029127 h 7407439"/>
                <a:gd name="connsiteX34" fmla="*/ 1965208 w 2950116"/>
                <a:gd name="connsiteY34" fmla="*/ 4002163 h 7407439"/>
                <a:gd name="connsiteX35" fmla="*/ 1712277 w 2950116"/>
                <a:gd name="connsiteY35" fmla="*/ 3699169 h 7407439"/>
                <a:gd name="connsiteX36" fmla="*/ 1079506 w 2950116"/>
                <a:gd name="connsiteY36" fmla="*/ 2973343 h 7407439"/>
                <a:gd name="connsiteX37" fmla="*/ 52886 w 2950116"/>
                <a:gd name="connsiteY37" fmla="*/ 3106375 h 7407439"/>
                <a:gd name="connsiteX38" fmla="*/ 0 w 2950116"/>
                <a:gd name="connsiteY38" fmla="*/ 3095038 h 7407439"/>
                <a:gd name="connsiteX39" fmla="*/ 0 w 2950116"/>
                <a:gd name="connsiteY39" fmla="*/ 2539038 h 7407439"/>
                <a:gd name="connsiteX40" fmla="*/ 277455 w 2950116"/>
                <a:gd name="connsiteY40" fmla="*/ 2673869 h 7407439"/>
                <a:gd name="connsiteX41" fmla="*/ 693638 w 2950116"/>
                <a:gd name="connsiteY41" fmla="*/ 2150226 h 7407439"/>
                <a:gd name="connsiteX42" fmla="*/ 277455 w 2950116"/>
                <a:gd name="connsiteY42" fmla="*/ 1626584 h 7407439"/>
                <a:gd name="connsiteX43" fmla="*/ 0 w 2950116"/>
                <a:gd name="connsiteY43" fmla="*/ 1761413 h 7407439"/>
                <a:gd name="connsiteX44" fmla="*/ 0 w 2950116"/>
                <a:gd name="connsiteY44" fmla="*/ 686693 h 7407439"/>
                <a:gd name="connsiteX45" fmla="*/ 1083956 w 2950116"/>
                <a:gd name="connsiteY45" fmla="*/ 686693 h 7407439"/>
                <a:gd name="connsiteX46" fmla="*/ 956985 w 2950116"/>
                <a:gd name="connsiteY46" fmla="*/ 416249 h 7407439"/>
                <a:gd name="connsiteX47" fmla="*/ 1480544 w 2950116"/>
                <a:gd name="connsiteY47" fmla="*/ 0 h 7407439"/>
                <a:gd name="connsiteX0" fmla="*/ 1480544 w 2950116"/>
                <a:gd name="connsiteY0" fmla="*/ 0 h 7407439"/>
                <a:gd name="connsiteX1" fmla="*/ 2004888 w 2950116"/>
                <a:gd name="connsiteY1" fmla="*/ 416249 h 7407439"/>
                <a:gd name="connsiteX2" fmla="*/ 1877133 w 2950116"/>
                <a:gd name="connsiteY2" fmla="*/ 686693 h 7407439"/>
                <a:gd name="connsiteX3" fmla="*/ 2950116 w 2950116"/>
                <a:gd name="connsiteY3" fmla="*/ 686693 h 7407439"/>
                <a:gd name="connsiteX4" fmla="*/ 2950116 w 2950116"/>
                <a:gd name="connsiteY4" fmla="*/ 1773956 h 7407439"/>
                <a:gd name="connsiteX5" fmla="*/ 2661689 w 2950116"/>
                <a:gd name="connsiteY5" fmla="*/ 1626584 h 7407439"/>
                <a:gd name="connsiteX6" fmla="*/ 2245506 w 2950116"/>
                <a:gd name="connsiteY6" fmla="*/ 2150226 h 7407439"/>
                <a:gd name="connsiteX7" fmla="*/ 2661689 w 2950116"/>
                <a:gd name="connsiteY7" fmla="*/ 2673869 h 7407439"/>
                <a:gd name="connsiteX8" fmla="*/ 2950116 w 2950116"/>
                <a:gd name="connsiteY8" fmla="*/ 2526496 h 7407439"/>
                <a:gd name="connsiteX9" fmla="*/ 2950116 w 2950116"/>
                <a:gd name="connsiteY9" fmla="*/ 3648887 h 7407439"/>
                <a:gd name="connsiteX10" fmla="*/ 2950116 w 2950116"/>
                <a:gd name="connsiteY10" fmla="*/ 3649034 h 7407439"/>
                <a:gd name="connsiteX11" fmla="*/ 2950116 w 2950116"/>
                <a:gd name="connsiteY11" fmla="*/ 4079420 h 7407439"/>
                <a:gd name="connsiteX12" fmla="*/ 2907059 w 2950116"/>
                <a:gd name="connsiteY12" fmla="*/ 4094923 h 7407439"/>
                <a:gd name="connsiteX13" fmla="*/ 2623619 w 2950116"/>
                <a:gd name="connsiteY13" fmla="*/ 4084934 h 7407439"/>
                <a:gd name="connsiteX14" fmla="*/ 2700623 w 2950116"/>
                <a:gd name="connsiteY14" fmla="*/ 4194239 h 7407439"/>
                <a:gd name="connsiteX15" fmla="*/ 2712563 w 2950116"/>
                <a:gd name="connsiteY15" fmla="*/ 4219405 h 7407439"/>
                <a:gd name="connsiteX16" fmla="*/ 2715838 w 2950116"/>
                <a:gd name="connsiteY16" fmla="*/ 4221231 h 7407439"/>
                <a:gd name="connsiteX17" fmla="*/ 2919703 w 2950116"/>
                <a:gd name="connsiteY17" fmla="*/ 5478203 h 7407439"/>
                <a:gd name="connsiteX18" fmla="*/ 2924786 w 2950116"/>
                <a:gd name="connsiteY18" fmla="*/ 5796942 h 7407439"/>
                <a:gd name="connsiteX19" fmla="*/ 2924863 w 2950116"/>
                <a:gd name="connsiteY19" fmla="*/ 5796942 h 7407439"/>
                <a:gd name="connsiteX20" fmla="*/ 2924863 w 2950116"/>
                <a:gd name="connsiteY20" fmla="*/ 5801796 h 7407439"/>
                <a:gd name="connsiteX21" fmla="*/ 2416893 w 2950116"/>
                <a:gd name="connsiteY21" fmla="*/ 7407439 h 7407439"/>
                <a:gd name="connsiteX22" fmla="*/ 2416893 w 2950116"/>
                <a:gd name="connsiteY22" fmla="*/ 5801796 h 7407439"/>
                <a:gd name="connsiteX23" fmla="*/ 2416893 w 2950116"/>
                <a:gd name="connsiteY23" fmla="*/ 5796942 h 7407439"/>
                <a:gd name="connsiteX24" fmla="*/ 2416970 w 2950116"/>
                <a:gd name="connsiteY24" fmla="*/ 5796942 h 7407439"/>
                <a:gd name="connsiteX25" fmla="*/ 2422053 w 2950116"/>
                <a:gd name="connsiteY25" fmla="*/ 5478203 h 7407439"/>
                <a:gd name="connsiteX26" fmla="*/ 2451970 w 2950116"/>
                <a:gd name="connsiteY26" fmla="*/ 4996471 h 7407439"/>
                <a:gd name="connsiteX27" fmla="*/ 2435825 w 2950116"/>
                <a:gd name="connsiteY27" fmla="*/ 4867539 h 7407439"/>
                <a:gd name="connsiteX28" fmla="*/ 2384023 w 2950116"/>
                <a:gd name="connsiteY28" fmla="*/ 4747345 h 7407439"/>
                <a:gd name="connsiteX29" fmla="*/ 2384023 w 2950116"/>
                <a:gd name="connsiteY29" fmla="*/ 4747343 h 7407439"/>
                <a:gd name="connsiteX30" fmla="*/ 2322701 w 2950116"/>
                <a:gd name="connsiteY30" fmla="*/ 4605061 h 7407439"/>
                <a:gd name="connsiteX31" fmla="*/ 2021085 w 2950116"/>
                <a:gd name="connsiteY31" fmla="*/ 4081129 h 7407439"/>
                <a:gd name="connsiteX32" fmla="*/ 1984288 w 2950116"/>
                <a:gd name="connsiteY32" fmla="*/ 4029127 h 7407439"/>
                <a:gd name="connsiteX33" fmla="*/ 1965208 w 2950116"/>
                <a:gd name="connsiteY33" fmla="*/ 4002163 h 7407439"/>
                <a:gd name="connsiteX34" fmla="*/ 1712277 w 2950116"/>
                <a:gd name="connsiteY34" fmla="*/ 3699169 h 7407439"/>
                <a:gd name="connsiteX35" fmla="*/ 1079506 w 2950116"/>
                <a:gd name="connsiteY35" fmla="*/ 2973343 h 7407439"/>
                <a:gd name="connsiteX36" fmla="*/ 52886 w 2950116"/>
                <a:gd name="connsiteY36" fmla="*/ 3106375 h 7407439"/>
                <a:gd name="connsiteX37" fmla="*/ 0 w 2950116"/>
                <a:gd name="connsiteY37" fmla="*/ 3095038 h 7407439"/>
                <a:gd name="connsiteX38" fmla="*/ 0 w 2950116"/>
                <a:gd name="connsiteY38" fmla="*/ 2539038 h 7407439"/>
                <a:gd name="connsiteX39" fmla="*/ 277455 w 2950116"/>
                <a:gd name="connsiteY39" fmla="*/ 2673869 h 7407439"/>
                <a:gd name="connsiteX40" fmla="*/ 693638 w 2950116"/>
                <a:gd name="connsiteY40" fmla="*/ 2150226 h 7407439"/>
                <a:gd name="connsiteX41" fmla="*/ 277455 w 2950116"/>
                <a:gd name="connsiteY41" fmla="*/ 1626584 h 7407439"/>
                <a:gd name="connsiteX42" fmla="*/ 0 w 2950116"/>
                <a:gd name="connsiteY42" fmla="*/ 1761413 h 7407439"/>
                <a:gd name="connsiteX43" fmla="*/ 0 w 2950116"/>
                <a:gd name="connsiteY43" fmla="*/ 686693 h 7407439"/>
                <a:gd name="connsiteX44" fmla="*/ 1083956 w 2950116"/>
                <a:gd name="connsiteY44" fmla="*/ 686693 h 7407439"/>
                <a:gd name="connsiteX45" fmla="*/ 956985 w 2950116"/>
                <a:gd name="connsiteY45" fmla="*/ 416249 h 7407439"/>
                <a:gd name="connsiteX46" fmla="*/ 1480544 w 2950116"/>
                <a:gd name="connsiteY46" fmla="*/ 0 h 7407439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19703 w 2950116"/>
                <a:gd name="connsiteY17" fmla="*/ 5478203 h 5801796"/>
                <a:gd name="connsiteX18" fmla="*/ 2924786 w 2950116"/>
                <a:gd name="connsiteY18" fmla="*/ 5796942 h 5801796"/>
                <a:gd name="connsiteX19" fmla="*/ 2924863 w 2950116"/>
                <a:gd name="connsiteY19" fmla="*/ 5796942 h 5801796"/>
                <a:gd name="connsiteX20" fmla="*/ 2924863 w 2950116"/>
                <a:gd name="connsiteY20" fmla="*/ 5801796 h 5801796"/>
                <a:gd name="connsiteX21" fmla="*/ 2416893 w 2950116"/>
                <a:gd name="connsiteY21" fmla="*/ 5801796 h 5801796"/>
                <a:gd name="connsiteX22" fmla="*/ 2416893 w 2950116"/>
                <a:gd name="connsiteY22" fmla="*/ 5796942 h 5801796"/>
                <a:gd name="connsiteX23" fmla="*/ 2416970 w 2950116"/>
                <a:gd name="connsiteY23" fmla="*/ 5796942 h 5801796"/>
                <a:gd name="connsiteX24" fmla="*/ 2422053 w 2950116"/>
                <a:gd name="connsiteY24" fmla="*/ 5478203 h 5801796"/>
                <a:gd name="connsiteX25" fmla="*/ 2451970 w 2950116"/>
                <a:gd name="connsiteY25" fmla="*/ 4996471 h 5801796"/>
                <a:gd name="connsiteX26" fmla="*/ 2435825 w 2950116"/>
                <a:gd name="connsiteY26" fmla="*/ 4867539 h 5801796"/>
                <a:gd name="connsiteX27" fmla="*/ 2384023 w 2950116"/>
                <a:gd name="connsiteY27" fmla="*/ 4747345 h 5801796"/>
                <a:gd name="connsiteX28" fmla="*/ 2384023 w 2950116"/>
                <a:gd name="connsiteY28" fmla="*/ 4747343 h 5801796"/>
                <a:gd name="connsiteX29" fmla="*/ 2322701 w 2950116"/>
                <a:gd name="connsiteY29" fmla="*/ 4605061 h 5801796"/>
                <a:gd name="connsiteX30" fmla="*/ 2021085 w 2950116"/>
                <a:gd name="connsiteY30" fmla="*/ 4081129 h 5801796"/>
                <a:gd name="connsiteX31" fmla="*/ 1984288 w 2950116"/>
                <a:gd name="connsiteY31" fmla="*/ 4029127 h 5801796"/>
                <a:gd name="connsiteX32" fmla="*/ 1965208 w 2950116"/>
                <a:gd name="connsiteY32" fmla="*/ 4002163 h 5801796"/>
                <a:gd name="connsiteX33" fmla="*/ 1712277 w 2950116"/>
                <a:gd name="connsiteY33" fmla="*/ 3699169 h 5801796"/>
                <a:gd name="connsiteX34" fmla="*/ 1079506 w 2950116"/>
                <a:gd name="connsiteY34" fmla="*/ 2973343 h 5801796"/>
                <a:gd name="connsiteX35" fmla="*/ 52886 w 2950116"/>
                <a:gd name="connsiteY35" fmla="*/ 3106375 h 5801796"/>
                <a:gd name="connsiteX36" fmla="*/ 0 w 2950116"/>
                <a:gd name="connsiteY36" fmla="*/ 3095038 h 5801796"/>
                <a:gd name="connsiteX37" fmla="*/ 0 w 2950116"/>
                <a:gd name="connsiteY37" fmla="*/ 2539038 h 5801796"/>
                <a:gd name="connsiteX38" fmla="*/ 277455 w 2950116"/>
                <a:gd name="connsiteY38" fmla="*/ 2673869 h 5801796"/>
                <a:gd name="connsiteX39" fmla="*/ 693638 w 2950116"/>
                <a:gd name="connsiteY39" fmla="*/ 2150226 h 5801796"/>
                <a:gd name="connsiteX40" fmla="*/ 277455 w 2950116"/>
                <a:gd name="connsiteY40" fmla="*/ 1626584 h 5801796"/>
                <a:gd name="connsiteX41" fmla="*/ 0 w 2950116"/>
                <a:gd name="connsiteY41" fmla="*/ 1761413 h 5801796"/>
                <a:gd name="connsiteX42" fmla="*/ 0 w 2950116"/>
                <a:gd name="connsiteY42" fmla="*/ 686693 h 5801796"/>
                <a:gd name="connsiteX43" fmla="*/ 1083956 w 2950116"/>
                <a:gd name="connsiteY43" fmla="*/ 686693 h 5801796"/>
                <a:gd name="connsiteX44" fmla="*/ 956985 w 2950116"/>
                <a:gd name="connsiteY44" fmla="*/ 416249 h 5801796"/>
                <a:gd name="connsiteX45" fmla="*/ 1480544 w 2950116"/>
                <a:gd name="connsiteY45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19703 w 2950116"/>
                <a:gd name="connsiteY17" fmla="*/ 5478203 h 5801796"/>
                <a:gd name="connsiteX18" fmla="*/ 2924786 w 2950116"/>
                <a:gd name="connsiteY18" fmla="*/ 5796942 h 5801796"/>
                <a:gd name="connsiteX19" fmla="*/ 2924863 w 2950116"/>
                <a:gd name="connsiteY19" fmla="*/ 5796942 h 5801796"/>
                <a:gd name="connsiteX20" fmla="*/ 2416893 w 2950116"/>
                <a:gd name="connsiteY20" fmla="*/ 5801796 h 5801796"/>
                <a:gd name="connsiteX21" fmla="*/ 2416893 w 2950116"/>
                <a:gd name="connsiteY21" fmla="*/ 5796942 h 5801796"/>
                <a:gd name="connsiteX22" fmla="*/ 2416970 w 2950116"/>
                <a:gd name="connsiteY22" fmla="*/ 5796942 h 5801796"/>
                <a:gd name="connsiteX23" fmla="*/ 2422053 w 2950116"/>
                <a:gd name="connsiteY23" fmla="*/ 5478203 h 5801796"/>
                <a:gd name="connsiteX24" fmla="*/ 2451970 w 2950116"/>
                <a:gd name="connsiteY24" fmla="*/ 4996471 h 5801796"/>
                <a:gd name="connsiteX25" fmla="*/ 2435825 w 2950116"/>
                <a:gd name="connsiteY25" fmla="*/ 4867539 h 5801796"/>
                <a:gd name="connsiteX26" fmla="*/ 2384023 w 2950116"/>
                <a:gd name="connsiteY26" fmla="*/ 4747345 h 5801796"/>
                <a:gd name="connsiteX27" fmla="*/ 2384023 w 2950116"/>
                <a:gd name="connsiteY27" fmla="*/ 4747343 h 5801796"/>
                <a:gd name="connsiteX28" fmla="*/ 2322701 w 2950116"/>
                <a:gd name="connsiteY28" fmla="*/ 4605061 h 5801796"/>
                <a:gd name="connsiteX29" fmla="*/ 2021085 w 2950116"/>
                <a:gd name="connsiteY29" fmla="*/ 4081129 h 5801796"/>
                <a:gd name="connsiteX30" fmla="*/ 1984288 w 2950116"/>
                <a:gd name="connsiteY30" fmla="*/ 4029127 h 5801796"/>
                <a:gd name="connsiteX31" fmla="*/ 1965208 w 2950116"/>
                <a:gd name="connsiteY31" fmla="*/ 4002163 h 5801796"/>
                <a:gd name="connsiteX32" fmla="*/ 1712277 w 2950116"/>
                <a:gd name="connsiteY32" fmla="*/ 3699169 h 5801796"/>
                <a:gd name="connsiteX33" fmla="*/ 1079506 w 2950116"/>
                <a:gd name="connsiteY33" fmla="*/ 2973343 h 5801796"/>
                <a:gd name="connsiteX34" fmla="*/ 52886 w 2950116"/>
                <a:gd name="connsiteY34" fmla="*/ 3106375 h 5801796"/>
                <a:gd name="connsiteX35" fmla="*/ 0 w 2950116"/>
                <a:gd name="connsiteY35" fmla="*/ 3095038 h 5801796"/>
                <a:gd name="connsiteX36" fmla="*/ 0 w 2950116"/>
                <a:gd name="connsiteY36" fmla="*/ 2539038 h 5801796"/>
                <a:gd name="connsiteX37" fmla="*/ 277455 w 2950116"/>
                <a:gd name="connsiteY37" fmla="*/ 2673869 h 5801796"/>
                <a:gd name="connsiteX38" fmla="*/ 693638 w 2950116"/>
                <a:gd name="connsiteY38" fmla="*/ 2150226 h 5801796"/>
                <a:gd name="connsiteX39" fmla="*/ 277455 w 2950116"/>
                <a:gd name="connsiteY39" fmla="*/ 1626584 h 5801796"/>
                <a:gd name="connsiteX40" fmla="*/ 0 w 2950116"/>
                <a:gd name="connsiteY40" fmla="*/ 1761413 h 5801796"/>
                <a:gd name="connsiteX41" fmla="*/ 0 w 2950116"/>
                <a:gd name="connsiteY41" fmla="*/ 686693 h 5801796"/>
                <a:gd name="connsiteX42" fmla="*/ 1083956 w 2950116"/>
                <a:gd name="connsiteY42" fmla="*/ 686693 h 5801796"/>
                <a:gd name="connsiteX43" fmla="*/ 956985 w 2950116"/>
                <a:gd name="connsiteY43" fmla="*/ 416249 h 5801796"/>
                <a:gd name="connsiteX44" fmla="*/ 1480544 w 2950116"/>
                <a:gd name="connsiteY44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19703 w 2950116"/>
                <a:gd name="connsiteY17" fmla="*/ 5478203 h 5801796"/>
                <a:gd name="connsiteX18" fmla="*/ 2924786 w 2950116"/>
                <a:gd name="connsiteY18" fmla="*/ 5796942 h 5801796"/>
                <a:gd name="connsiteX19" fmla="*/ 2416893 w 2950116"/>
                <a:gd name="connsiteY19" fmla="*/ 5801796 h 5801796"/>
                <a:gd name="connsiteX20" fmla="*/ 2416893 w 2950116"/>
                <a:gd name="connsiteY20" fmla="*/ 5796942 h 5801796"/>
                <a:gd name="connsiteX21" fmla="*/ 2416970 w 2950116"/>
                <a:gd name="connsiteY21" fmla="*/ 5796942 h 5801796"/>
                <a:gd name="connsiteX22" fmla="*/ 2422053 w 2950116"/>
                <a:gd name="connsiteY22" fmla="*/ 5478203 h 5801796"/>
                <a:gd name="connsiteX23" fmla="*/ 2451970 w 2950116"/>
                <a:gd name="connsiteY23" fmla="*/ 4996471 h 5801796"/>
                <a:gd name="connsiteX24" fmla="*/ 2435825 w 2950116"/>
                <a:gd name="connsiteY24" fmla="*/ 4867539 h 5801796"/>
                <a:gd name="connsiteX25" fmla="*/ 2384023 w 2950116"/>
                <a:gd name="connsiteY25" fmla="*/ 4747345 h 5801796"/>
                <a:gd name="connsiteX26" fmla="*/ 2384023 w 2950116"/>
                <a:gd name="connsiteY26" fmla="*/ 4747343 h 5801796"/>
                <a:gd name="connsiteX27" fmla="*/ 2322701 w 2950116"/>
                <a:gd name="connsiteY27" fmla="*/ 4605061 h 5801796"/>
                <a:gd name="connsiteX28" fmla="*/ 2021085 w 2950116"/>
                <a:gd name="connsiteY28" fmla="*/ 4081129 h 5801796"/>
                <a:gd name="connsiteX29" fmla="*/ 1984288 w 2950116"/>
                <a:gd name="connsiteY29" fmla="*/ 4029127 h 5801796"/>
                <a:gd name="connsiteX30" fmla="*/ 1965208 w 2950116"/>
                <a:gd name="connsiteY30" fmla="*/ 4002163 h 5801796"/>
                <a:gd name="connsiteX31" fmla="*/ 1712277 w 2950116"/>
                <a:gd name="connsiteY31" fmla="*/ 3699169 h 5801796"/>
                <a:gd name="connsiteX32" fmla="*/ 1079506 w 2950116"/>
                <a:gd name="connsiteY32" fmla="*/ 2973343 h 5801796"/>
                <a:gd name="connsiteX33" fmla="*/ 52886 w 2950116"/>
                <a:gd name="connsiteY33" fmla="*/ 3106375 h 5801796"/>
                <a:gd name="connsiteX34" fmla="*/ 0 w 2950116"/>
                <a:gd name="connsiteY34" fmla="*/ 3095038 h 5801796"/>
                <a:gd name="connsiteX35" fmla="*/ 0 w 2950116"/>
                <a:gd name="connsiteY35" fmla="*/ 2539038 h 5801796"/>
                <a:gd name="connsiteX36" fmla="*/ 277455 w 2950116"/>
                <a:gd name="connsiteY36" fmla="*/ 2673869 h 5801796"/>
                <a:gd name="connsiteX37" fmla="*/ 693638 w 2950116"/>
                <a:gd name="connsiteY37" fmla="*/ 2150226 h 5801796"/>
                <a:gd name="connsiteX38" fmla="*/ 277455 w 2950116"/>
                <a:gd name="connsiteY38" fmla="*/ 1626584 h 5801796"/>
                <a:gd name="connsiteX39" fmla="*/ 0 w 2950116"/>
                <a:gd name="connsiteY39" fmla="*/ 1761413 h 5801796"/>
                <a:gd name="connsiteX40" fmla="*/ 0 w 2950116"/>
                <a:gd name="connsiteY40" fmla="*/ 686693 h 5801796"/>
                <a:gd name="connsiteX41" fmla="*/ 1083956 w 2950116"/>
                <a:gd name="connsiteY41" fmla="*/ 686693 h 5801796"/>
                <a:gd name="connsiteX42" fmla="*/ 956985 w 2950116"/>
                <a:gd name="connsiteY42" fmla="*/ 416249 h 5801796"/>
                <a:gd name="connsiteX43" fmla="*/ 1480544 w 2950116"/>
                <a:gd name="connsiteY43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16970 w 2950116"/>
                <a:gd name="connsiteY20" fmla="*/ 5796942 h 5801796"/>
                <a:gd name="connsiteX21" fmla="*/ 2422053 w 2950116"/>
                <a:gd name="connsiteY21" fmla="*/ 5478203 h 5801796"/>
                <a:gd name="connsiteX22" fmla="*/ 2451970 w 2950116"/>
                <a:gd name="connsiteY22" fmla="*/ 4996471 h 5801796"/>
                <a:gd name="connsiteX23" fmla="*/ 2435825 w 2950116"/>
                <a:gd name="connsiteY23" fmla="*/ 4867539 h 5801796"/>
                <a:gd name="connsiteX24" fmla="*/ 2384023 w 2950116"/>
                <a:gd name="connsiteY24" fmla="*/ 4747345 h 5801796"/>
                <a:gd name="connsiteX25" fmla="*/ 2384023 w 2950116"/>
                <a:gd name="connsiteY25" fmla="*/ 4747343 h 5801796"/>
                <a:gd name="connsiteX26" fmla="*/ 2322701 w 2950116"/>
                <a:gd name="connsiteY26" fmla="*/ 4605061 h 5801796"/>
                <a:gd name="connsiteX27" fmla="*/ 2021085 w 2950116"/>
                <a:gd name="connsiteY27" fmla="*/ 4081129 h 5801796"/>
                <a:gd name="connsiteX28" fmla="*/ 1984288 w 2950116"/>
                <a:gd name="connsiteY28" fmla="*/ 4029127 h 5801796"/>
                <a:gd name="connsiteX29" fmla="*/ 1965208 w 2950116"/>
                <a:gd name="connsiteY29" fmla="*/ 4002163 h 5801796"/>
                <a:gd name="connsiteX30" fmla="*/ 1712277 w 2950116"/>
                <a:gd name="connsiteY30" fmla="*/ 3699169 h 5801796"/>
                <a:gd name="connsiteX31" fmla="*/ 1079506 w 2950116"/>
                <a:gd name="connsiteY31" fmla="*/ 2973343 h 5801796"/>
                <a:gd name="connsiteX32" fmla="*/ 52886 w 2950116"/>
                <a:gd name="connsiteY32" fmla="*/ 3106375 h 5801796"/>
                <a:gd name="connsiteX33" fmla="*/ 0 w 2950116"/>
                <a:gd name="connsiteY33" fmla="*/ 3095038 h 5801796"/>
                <a:gd name="connsiteX34" fmla="*/ 0 w 2950116"/>
                <a:gd name="connsiteY34" fmla="*/ 2539038 h 5801796"/>
                <a:gd name="connsiteX35" fmla="*/ 277455 w 2950116"/>
                <a:gd name="connsiteY35" fmla="*/ 2673869 h 5801796"/>
                <a:gd name="connsiteX36" fmla="*/ 693638 w 2950116"/>
                <a:gd name="connsiteY36" fmla="*/ 2150226 h 5801796"/>
                <a:gd name="connsiteX37" fmla="*/ 277455 w 2950116"/>
                <a:gd name="connsiteY37" fmla="*/ 1626584 h 5801796"/>
                <a:gd name="connsiteX38" fmla="*/ 0 w 2950116"/>
                <a:gd name="connsiteY38" fmla="*/ 1761413 h 5801796"/>
                <a:gd name="connsiteX39" fmla="*/ 0 w 2950116"/>
                <a:gd name="connsiteY39" fmla="*/ 686693 h 5801796"/>
                <a:gd name="connsiteX40" fmla="*/ 1083956 w 2950116"/>
                <a:gd name="connsiteY40" fmla="*/ 686693 h 5801796"/>
                <a:gd name="connsiteX41" fmla="*/ 956985 w 2950116"/>
                <a:gd name="connsiteY41" fmla="*/ 416249 h 5801796"/>
                <a:gd name="connsiteX42" fmla="*/ 1480544 w 2950116"/>
                <a:gd name="connsiteY42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16970 w 2950116"/>
                <a:gd name="connsiteY20" fmla="*/ 5796942 h 5801796"/>
                <a:gd name="connsiteX21" fmla="*/ 2422053 w 2950116"/>
                <a:gd name="connsiteY21" fmla="*/ 5478203 h 5801796"/>
                <a:gd name="connsiteX22" fmla="*/ 2451970 w 2950116"/>
                <a:gd name="connsiteY22" fmla="*/ 4996471 h 5801796"/>
                <a:gd name="connsiteX23" fmla="*/ 2435825 w 2950116"/>
                <a:gd name="connsiteY23" fmla="*/ 4867539 h 5801796"/>
                <a:gd name="connsiteX24" fmla="*/ 2384023 w 2950116"/>
                <a:gd name="connsiteY24" fmla="*/ 4747345 h 5801796"/>
                <a:gd name="connsiteX25" fmla="*/ 2384023 w 2950116"/>
                <a:gd name="connsiteY25" fmla="*/ 4747343 h 5801796"/>
                <a:gd name="connsiteX26" fmla="*/ 2021085 w 2950116"/>
                <a:gd name="connsiteY26" fmla="*/ 4081129 h 5801796"/>
                <a:gd name="connsiteX27" fmla="*/ 1984288 w 2950116"/>
                <a:gd name="connsiteY27" fmla="*/ 4029127 h 5801796"/>
                <a:gd name="connsiteX28" fmla="*/ 1965208 w 2950116"/>
                <a:gd name="connsiteY28" fmla="*/ 4002163 h 5801796"/>
                <a:gd name="connsiteX29" fmla="*/ 1712277 w 2950116"/>
                <a:gd name="connsiteY29" fmla="*/ 3699169 h 5801796"/>
                <a:gd name="connsiteX30" fmla="*/ 1079506 w 2950116"/>
                <a:gd name="connsiteY30" fmla="*/ 2973343 h 5801796"/>
                <a:gd name="connsiteX31" fmla="*/ 52886 w 2950116"/>
                <a:gd name="connsiteY31" fmla="*/ 3106375 h 5801796"/>
                <a:gd name="connsiteX32" fmla="*/ 0 w 2950116"/>
                <a:gd name="connsiteY32" fmla="*/ 3095038 h 5801796"/>
                <a:gd name="connsiteX33" fmla="*/ 0 w 2950116"/>
                <a:gd name="connsiteY33" fmla="*/ 2539038 h 5801796"/>
                <a:gd name="connsiteX34" fmla="*/ 277455 w 2950116"/>
                <a:gd name="connsiteY34" fmla="*/ 2673869 h 5801796"/>
                <a:gd name="connsiteX35" fmla="*/ 693638 w 2950116"/>
                <a:gd name="connsiteY35" fmla="*/ 2150226 h 5801796"/>
                <a:gd name="connsiteX36" fmla="*/ 277455 w 2950116"/>
                <a:gd name="connsiteY36" fmla="*/ 1626584 h 5801796"/>
                <a:gd name="connsiteX37" fmla="*/ 0 w 2950116"/>
                <a:gd name="connsiteY37" fmla="*/ 1761413 h 5801796"/>
                <a:gd name="connsiteX38" fmla="*/ 0 w 2950116"/>
                <a:gd name="connsiteY38" fmla="*/ 686693 h 5801796"/>
                <a:gd name="connsiteX39" fmla="*/ 1083956 w 2950116"/>
                <a:gd name="connsiteY39" fmla="*/ 686693 h 5801796"/>
                <a:gd name="connsiteX40" fmla="*/ 956985 w 2950116"/>
                <a:gd name="connsiteY40" fmla="*/ 416249 h 5801796"/>
                <a:gd name="connsiteX41" fmla="*/ 1480544 w 2950116"/>
                <a:gd name="connsiteY41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16970 w 2950116"/>
                <a:gd name="connsiteY20" fmla="*/ 5796942 h 5801796"/>
                <a:gd name="connsiteX21" fmla="*/ 2422053 w 2950116"/>
                <a:gd name="connsiteY21" fmla="*/ 5478203 h 5801796"/>
                <a:gd name="connsiteX22" fmla="*/ 2451970 w 2950116"/>
                <a:gd name="connsiteY22" fmla="*/ 4996471 h 5801796"/>
                <a:gd name="connsiteX23" fmla="*/ 2435825 w 2950116"/>
                <a:gd name="connsiteY23" fmla="*/ 4867539 h 5801796"/>
                <a:gd name="connsiteX24" fmla="*/ 2384023 w 2950116"/>
                <a:gd name="connsiteY24" fmla="*/ 4747345 h 5801796"/>
                <a:gd name="connsiteX25" fmla="*/ 2021085 w 2950116"/>
                <a:gd name="connsiteY25" fmla="*/ 4081129 h 5801796"/>
                <a:gd name="connsiteX26" fmla="*/ 1984288 w 2950116"/>
                <a:gd name="connsiteY26" fmla="*/ 4029127 h 5801796"/>
                <a:gd name="connsiteX27" fmla="*/ 1965208 w 2950116"/>
                <a:gd name="connsiteY27" fmla="*/ 4002163 h 5801796"/>
                <a:gd name="connsiteX28" fmla="*/ 1712277 w 2950116"/>
                <a:gd name="connsiteY28" fmla="*/ 3699169 h 5801796"/>
                <a:gd name="connsiteX29" fmla="*/ 1079506 w 2950116"/>
                <a:gd name="connsiteY29" fmla="*/ 2973343 h 5801796"/>
                <a:gd name="connsiteX30" fmla="*/ 52886 w 2950116"/>
                <a:gd name="connsiteY30" fmla="*/ 3106375 h 5801796"/>
                <a:gd name="connsiteX31" fmla="*/ 0 w 2950116"/>
                <a:gd name="connsiteY31" fmla="*/ 3095038 h 5801796"/>
                <a:gd name="connsiteX32" fmla="*/ 0 w 2950116"/>
                <a:gd name="connsiteY32" fmla="*/ 2539038 h 5801796"/>
                <a:gd name="connsiteX33" fmla="*/ 277455 w 2950116"/>
                <a:gd name="connsiteY33" fmla="*/ 2673869 h 5801796"/>
                <a:gd name="connsiteX34" fmla="*/ 693638 w 2950116"/>
                <a:gd name="connsiteY34" fmla="*/ 2150226 h 5801796"/>
                <a:gd name="connsiteX35" fmla="*/ 277455 w 2950116"/>
                <a:gd name="connsiteY35" fmla="*/ 1626584 h 5801796"/>
                <a:gd name="connsiteX36" fmla="*/ 0 w 2950116"/>
                <a:gd name="connsiteY36" fmla="*/ 1761413 h 5801796"/>
                <a:gd name="connsiteX37" fmla="*/ 0 w 2950116"/>
                <a:gd name="connsiteY37" fmla="*/ 686693 h 5801796"/>
                <a:gd name="connsiteX38" fmla="*/ 1083956 w 2950116"/>
                <a:gd name="connsiteY38" fmla="*/ 686693 h 5801796"/>
                <a:gd name="connsiteX39" fmla="*/ 956985 w 2950116"/>
                <a:gd name="connsiteY39" fmla="*/ 416249 h 5801796"/>
                <a:gd name="connsiteX40" fmla="*/ 1480544 w 2950116"/>
                <a:gd name="connsiteY40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16970 w 2950116"/>
                <a:gd name="connsiteY20" fmla="*/ 5796942 h 5801796"/>
                <a:gd name="connsiteX21" fmla="*/ 2422053 w 2950116"/>
                <a:gd name="connsiteY21" fmla="*/ 5478203 h 5801796"/>
                <a:gd name="connsiteX22" fmla="*/ 2451970 w 2950116"/>
                <a:gd name="connsiteY22" fmla="*/ 4996471 h 5801796"/>
                <a:gd name="connsiteX23" fmla="*/ 2435825 w 2950116"/>
                <a:gd name="connsiteY23" fmla="*/ 4867539 h 5801796"/>
                <a:gd name="connsiteX24" fmla="*/ 2021085 w 2950116"/>
                <a:gd name="connsiteY24" fmla="*/ 4081129 h 5801796"/>
                <a:gd name="connsiteX25" fmla="*/ 1984288 w 2950116"/>
                <a:gd name="connsiteY25" fmla="*/ 4029127 h 5801796"/>
                <a:gd name="connsiteX26" fmla="*/ 1965208 w 2950116"/>
                <a:gd name="connsiteY26" fmla="*/ 4002163 h 5801796"/>
                <a:gd name="connsiteX27" fmla="*/ 1712277 w 2950116"/>
                <a:gd name="connsiteY27" fmla="*/ 3699169 h 5801796"/>
                <a:gd name="connsiteX28" fmla="*/ 1079506 w 2950116"/>
                <a:gd name="connsiteY28" fmla="*/ 2973343 h 5801796"/>
                <a:gd name="connsiteX29" fmla="*/ 52886 w 2950116"/>
                <a:gd name="connsiteY29" fmla="*/ 3106375 h 5801796"/>
                <a:gd name="connsiteX30" fmla="*/ 0 w 2950116"/>
                <a:gd name="connsiteY30" fmla="*/ 3095038 h 5801796"/>
                <a:gd name="connsiteX31" fmla="*/ 0 w 2950116"/>
                <a:gd name="connsiteY31" fmla="*/ 2539038 h 5801796"/>
                <a:gd name="connsiteX32" fmla="*/ 277455 w 2950116"/>
                <a:gd name="connsiteY32" fmla="*/ 2673869 h 5801796"/>
                <a:gd name="connsiteX33" fmla="*/ 693638 w 2950116"/>
                <a:gd name="connsiteY33" fmla="*/ 2150226 h 5801796"/>
                <a:gd name="connsiteX34" fmla="*/ 277455 w 2950116"/>
                <a:gd name="connsiteY34" fmla="*/ 1626584 h 5801796"/>
                <a:gd name="connsiteX35" fmla="*/ 0 w 2950116"/>
                <a:gd name="connsiteY35" fmla="*/ 1761413 h 5801796"/>
                <a:gd name="connsiteX36" fmla="*/ 0 w 2950116"/>
                <a:gd name="connsiteY36" fmla="*/ 686693 h 5801796"/>
                <a:gd name="connsiteX37" fmla="*/ 1083956 w 2950116"/>
                <a:gd name="connsiteY37" fmla="*/ 686693 h 5801796"/>
                <a:gd name="connsiteX38" fmla="*/ 956985 w 2950116"/>
                <a:gd name="connsiteY38" fmla="*/ 416249 h 5801796"/>
                <a:gd name="connsiteX39" fmla="*/ 1480544 w 2950116"/>
                <a:gd name="connsiteY39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22053 w 2950116"/>
                <a:gd name="connsiteY20" fmla="*/ 5478203 h 5801796"/>
                <a:gd name="connsiteX21" fmla="*/ 2451970 w 2950116"/>
                <a:gd name="connsiteY21" fmla="*/ 4996471 h 5801796"/>
                <a:gd name="connsiteX22" fmla="*/ 2435825 w 2950116"/>
                <a:gd name="connsiteY22" fmla="*/ 4867539 h 5801796"/>
                <a:gd name="connsiteX23" fmla="*/ 2021085 w 2950116"/>
                <a:gd name="connsiteY23" fmla="*/ 4081129 h 5801796"/>
                <a:gd name="connsiteX24" fmla="*/ 1984288 w 2950116"/>
                <a:gd name="connsiteY24" fmla="*/ 4029127 h 5801796"/>
                <a:gd name="connsiteX25" fmla="*/ 1965208 w 2950116"/>
                <a:gd name="connsiteY25" fmla="*/ 4002163 h 5801796"/>
                <a:gd name="connsiteX26" fmla="*/ 1712277 w 2950116"/>
                <a:gd name="connsiteY26" fmla="*/ 3699169 h 5801796"/>
                <a:gd name="connsiteX27" fmla="*/ 1079506 w 2950116"/>
                <a:gd name="connsiteY27" fmla="*/ 2973343 h 5801796"/>
                <a:gd name="connsiteX28" fmla="*/ 52886 w 2950116"/>
                <a:gd name="connsiteY28" fmla="*/ 3106375 h 5801796"/>
                <a:gd name="connsiteX29" fmla="*/ 0 w 2950116"/>
                <a:gd name="connsiteY29" fmla="*/ 3095038 h 5801796"/>
                <a:gd name="connsiteX30" fmla="*/ 0 w 2950116"/>
                <a:gd name="connsiteY30" fmla="*/ 2539038 h 5801796"/>
                <a:gd name="connsiteX31" fmla="*/ 277455 w 2950116"/>
                <a:gd name="connsiteY31" fmla="*/ 2673869 h 5801796"/>
                <a:gd name="connsiteX32" fmla="*/ 693638 w 2950116"/>
                <a:gd name="connsiteY32" fmla="*/ 2150226 h 5801796"/>
                <a:gd name="connsiteX33" fmla="*/ 277455 w 2950116"/>
                <a:gd name="connsiteY33" fmla="*/ 1626584 h 5801796"/>
                <a:gd name="connsiteX34" fmla="*/ 0 w 2950116"/>
                <a:gd name="connsiteY34" fmla="*/ 1761413 h 5801796"/>
                <a:gd name="connsiteX35" fmla="*/ 0 w 2950116"/>
                <a:gd name="connsiteY35" fmla="*/ 686693 h 5801796"/>
                <a:gd name="connsiteX36" fmla="*/ 1083956 w 2950116"/>
                <a:gd name="connsiteY36" fmla="*/ 686693 h 5801796"/>
                <a:gd name="connsiteX37" fmla="*/ 956985 w 2950116"/>
                <a:gd name="connsiteY37" fmla="*/ 416249 h 5801796"/>
                <a:gd name="connsiteX38" fmla="*/ 1480544 w 2950116"/>
                <a:gd name="connsiteY38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51970 w 2950116"/>
                <a:gd name="connsiteY20" fmla="*/ 4996471 h 5801796"/>
                <a:gd name="connsiteX21" fmla="*/ 2435825 w 2950116"/>
                <a:gd name="connsiteY21" fmla="*/ 4867539 h 5801796"/>
                <a:gd name="connsiteX22" fmla="*/ 2021085 w 2950116"/>
                <a:gd name="connsiteY22" fmla="*/ 4081129 h 5801796"/>
                <a:gd name="connsiteX23" fmla="*/ 1984288 w 2950116"/>
                <a:gd name="connsiteY23" fmla="*/ 4029127 h 5801796"/>
                <a:gd name="connsiteX24" fmla="*/ 1965208 w 2950116"/>
                <a:gd name="connsiteY24" fmla="*/ 4002163 h 5801796"/>
                <a:gd name="connsiteX25" fmla="*/ 1712277 w 2950116"/>
                <a:gd name="connsiteY25" fmla="*/ 3699169 h 5801796"/>
                <a:gd name="connsiteX26" fmla="*/ 1079506 w 2950116"/>
                <a:gd name="connsiteY26" fmla="*/ 2973343 h 5801796"/>
                <a:gd name="connsiteX27" fmla="*/ 52886 w 2950116"/>
                <a:gd name="connsiteY27" fmla="*/ 3106375 h 5801796"/>
                <a:gd name="connsiteX28" fmla="*/ 0 w 2950116"/>
                <a:gd name="connsiteY28" fmla="*/ 3095038 h 5801796"/>
                <a:gd name="connsiteX29" fmla="*/ 0 w 2950116"/>
                <a:gd name="connsiteY29" fmla="*/ 2539038 h 5801796"/>
                <a:gd name="connsiteX30" fmla="*/ 277455 w 2950116"/>
                <a:gd name="connsiteY30" fmla="*/ 2673869 h 5801796"/>
                <a:gd name="connsiteX31" fmla="*/ 693638 w 2950116"/>
                <a:gd name="connsiteY31" fmla="*/ 2150226 h 5801796"/>
                <a:gd name="connsiteX32" fmla="*/ 277455 w 2950116"/>
                <a:gd name="connsiteY32" fmla="*/ 1626584 h 5801796"/>
                <a:gd name="connsiteX33" fmla="*/ 0 w 2950116"/>
                <a:gd name="connsiteY33" fmla="*/ 1761413 h 5801796"/>
                <a:gd name="connsiteX34" fmla="*/ 0 w 2950116"/>
                <a:gd name="connsiteY34" fmla="*/ 686693 h 5801796"/>
                <a:gd name="connsiteX35" fmla="*/ 1083956 w 2950116"/>
                <a:gd name="connsiteY35" fmla="*/ 686693 h 5801796"/>
                <a:gd name="connsiteX36" fmla="*/ 956985 w 2950116"/>
                <a:gd name="connsiteY36" fmla="*/ 416249 h 5801796"/>
                <a:gd name="connsiteX37" fmla="*/ 1480544 w 2950116"/>
                <a:gd name="connsiteY37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35825 w 2950116"/>
                <a:gd name="connsiteY20" fmla="*/ 4867539 h 5801796"/>
                <a:gd name="connsiteX21" fmla="*/ 2021085 w 2950116"/>
                <a:gd name="connsiteY21" fmla="*/ 4081129 h 5801796"/>
                <a:gd name="connsiteX22" fmla="*/ 1984288 w 2950116"/>
                <a:gd name="connsiteY22" fmla="*/ 4029127 h 5801796"/>
                <a:gd name="connsiteX23" fmla="*/ 1965208 w 2950116"/>
                <a:gd name="connsiteY23" fmla="*/ 4002163 h 5801796"/>
                <a:gd name="connsiteX24" fmla="*/ 1712277 w 2950116"/>
                <a:gd name="connsiteY24" fmla="*/ 3699169 h 5801796"/>
                <a:gd name="connsiteX25" fmla="*/ 1079506 w 2950116"/>
                <a:gd name="connsiteY25" fmla="*/ 2973343 h 5801796"/>
                <a:gd name="connsiteX26" fmla="*/ 52886 w 2950116"/>
                <a:gd name="connsiteY26" fmla="*/ 3106375 h 5801796"/>
                <a:gd name="connsiteX27" fmla="*/ 0 w 2950116"/>
                <a:gd name="connsiteY27" fmla="*/ 3095038 h 5801796"/>
                <a:gd name="connsiteX28" fmla="*/ 0 w 2950116"/>
                <a:gd name="connsiteY28" fmla="*/ 2539038 h 5801796"/>
                <a:gd name="connsiteX29" fmla="*/ 277455 w 2950116"/>
                <a:gd name="connsiteY29" fmla="*/ 2673869 h 5801796"/>
                <a:gd name="connsiteX30" fmla="*/ 693638 w 2950116"/>
                <a:gd name="connsiteY30" fmla="*/ 2150226 h 5801796"/>
                <a:gd name="connsiteX31" fmla="*/ 277455 w 2950116"/>
                <a:gd name="connsiteY31" fmla="*/ 1626584 h 5801796"/>
                <a:gd name="connsiteX32" fmla="*/ 0 w 2950116"/>
                <a:gd name="connsiteY32" fmla="*/ 1761413 h 5801796"/>
                <a:gd name="connsiteX33" fmla="*/ 0 w 2950116"/>
                <a:gd name="connsiteY33" fmla="*/ 686693 h 5801796"/>
                <a:gd name="connsiteX34" fmla="*/ 1083956 w 2950116"/>
                <a:gd name="connsiteY34" fmla="*/ 686693 h 5801796"/>
                <a:gd name="connsiteX35" fmla="*/ 956985 w 2950116"/>
                <a:gd name="connsiteY35" fmla="*/ 416249 h 5801796"/>
                <a:gd name="connsiteX36" fmla="*/ 1480544 w 2950116"/>
                <a:gd name="connsiteY36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021085 w 2950116"/>
                <a:gd name="connsiteY20" fmla="*/ 4081129 h 5801796"/>
                <a:gd name="connsiteX21" fmla="*/ 1984288 w 2950116"/>
                <a:gd name="connsiteY21" fmla="*/ 4029127 h 5801796"/>
                <a:gd name="connsiteX22" fmla="*/ 1965208 w 2950116"/>
                <a:gd name="connsiteY22" fmla="*/ 4002163 h 5801796"/>
                <a:gd name="connsiteX23" fmla="*/ 1712277 w 2950116"/>
                <a:gd name="connsiteY23" fmla="*/ 3699169 h 5801796"/>
                <a:gd name="connsiteX24" fmla="*/ 1079506 w 2950116"/>
                <a:gd name="connsiteY24" fmla="*/ 2973343 h 5801796"/>
                <a:gd name="connsiteX25" fmla="*/ 52886 w 2950116"/>
                <a:gd name="connsiteY25" fmla="*/ 3106375 h 5801796"/>
                <a:gd name="connsiteX26" fmla="*/ 0 w 2950116"/>
                <a:gd name="connsiteY26" fmla="*/ 3095038 h 5801796"/>
                <a:gd name="connsiteX27" fmla="*/ 0 w 2950116"/>
                <a:gd name="connsiteY27" fmla="*/ 2539038 h 5801796"/>
                <a:gd name="connsiteX28" fmla="*/ 277455 w 2950116"/>
                <a:gd name="connsiteY28" fmla="*/ 2673869 h 5801796"/>
                <a:gd name="connsiteX29" fmla="*/ 693638 w 2950116"/>
                <a:gd name="connsiteY29" fmla="*/ 2150226 h 5801796"/>
                <a:gd name="connsiteX30" fmla="*/ 277455 w 2950116"/>
                <a:gd name="connsiteY30" fmla="*/ 1626584 h 5801796"/>
                <a:gd name="connsiteX31" fmla="*/ 0 w 2950116"/>
                <a:gd name="connsiteY31" fmla="*/ 1761413 h 5801796"/>
                <a:gd name="connsiteX32" fmla="*/ 0 w 2950116"/>
                <a:gd name="connsiteY32" fmla="*/ 686693 h 5801796"/>
                <a:gd name="connsiteX33" fmla="*/ 1083956 w 2950116"/>
                <a:gd name="connsiteY33" fmla="*/ 686693 h 5801796"/>
                <a:gd name="connsiteX34" fmla="*/ 956985 w 2950116"/>
                <a:gd name="connsiteY34" fmla="*/ 416249 h 5801796"/>
                <a:gd name="connsiteX35" fmla="*/ 1480544 w 2950116"/>
                <a:gd name="connsiteY35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924786 w 2950116"/>
                <a:gd name="connsiteY16" fmla="*/ 5796942 h 5801796"/>
                <a:gd name="connsiteX17" fmla="*/ 2416893 w 2950116"/>
                <a:gd name="connsiteY17" fmla="*/ 5801796 h 5801796"/>
                <a:gd name="connsiteX18" fmla="*/ 2416893 w 2950116"/>
                <a:gd name="connsiteY18" fmla="*/ 5796942 h 5801796"/>
                <a:gd name="connsiteX19" fmla="*/ 2021085 w 2950116"/>
                <a:gd name="connsiteY19" fmla="*/ 4081129 h 5801796"/>
                <a:gd name="connsiteX20" fmla="*/ 1984288 w 2950116"/>
                <a:gd name="connsiteY20" fmla="*/ 4029127 h 5801796"/>
                <a:gd name="connsiteX21" fmla="*/ 1965208 w 2950116"/>
                <a:gd name="connsiteY21" fmla="*/ 4002163 h 5801796"/>
                <a:gd name="connsiteX22" fmla="*/ 1712277 w 2950116"/>
                <a:gd name="connsiteY22" fmla="*/ 3699169 h 5801796"/>
                <a:gd name="connsiteX23" fmla="*/ 1079506 w 2950116"/>
                <a:gd name="connsiteY23" fmla="*/ 2973343 h 5801796"/>
                <a:gd name="connsiteX24" fmla="*/ 52886 w 2950116"/>
                <a:gd name="connsiteY24" fmla="*/ 3106375 h 5801796"/>
                <a:gd name="connsiteX25" fmla="*/ 0 w 2950116"/>
                <a:gd name="connsiteY25" fmla="*/ 3095038 h 5801796"/>
                <a:gd name="connsiteX26" fmla="*/ 0 w 2950116"/>
                <a:gd name="connsiteY26" fmla="*/ 2539038 h 5801796"/>
                <a:gd name="connsiteX27" fmla="*/ 277455 w 2950116"/>
                <a:gd name="connsiteY27" fmla="*/ 2673869 h 5801796"/>
                <a:gd name="connsiteX28" fmla="*/ 693638 w 2950116"/>
                <a:gd name="connsiteY28" fmla="*/ 2150226 h 5801796"/>
                <a:gd name="connsiteX29" fmla="*/ 277455 w 2950116"/>
                <a:gd name="connsiteY29" fmla="*/ 1626584 h 5801796"/>
                <a:gd name="connsiteX30" fmla="*/ 0 w 2950116"/>
                <a:gd name="connsiteY30" fmla="*/ 1761413 h 5801796"/>
                <a:gd name="connsiteX31" fmla="*/ 0 w 2950116"/>
                <a:gd name="connsiteY31" fmla="*/ 686693 h 5801796"/>
                <a:gd name="connsiteX32" fmla="*/ 1083956 w 2950116"/>
                <a:gd name="connsiteY32" fmla="*/ 686693 h 5801796"/>
                <a:gd name="connsiteX33" fmla="*/ 956985 w 2950116"/>
                <a:gd name="connsiteY33" fmla="*/ 416249 h 5801796"/>
                <a:gd name="connsiteX34" fmla="*/ 1480544 w 2950116"/>
                <a:gd name="connsiteY34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924786 w 2950116"/>
                <a:gd name="connsiteY15" fmla="*/ 5796942 h 5801796"/>
                <a:gd name="connsiteX16" fmla="*/ 2416893 w 2950116"/>
                <a:gd name="connsiteY16" fmla="*/ 5801796 h 5801796"/>
                <a:gd name="connsiteX17" fmla="*/ 2416893 w 2950116"/>
                <a:gd name="connsiteY17" fmla="*/ 5796942 h 5801796"/>
                <a:gd name="connsiteX18" fmla="*/ 2021085 w 2950116"/>
                <a:gd name="connsiteY18" fmla="*/ 4081129 h 5801796"/>
                <a:gd name="connsiteX19" fmla="*/ 1984288 w 2950116"/>
                <a:gd name="connsiteY19" fmla="*/ 4029127 h 5801796"/>
                <a:gd name="connsiteX20" fmla="*/ 1965208 w 2950116"/>
                <a:gd name="connsiteY20" fmla="*/ 4002163 h 5801796"/>
                <a:gd name="connsiteX21" fmla="*/ 1712277 w 2950116"/>
                <a:gd name="connsiteY21" fmla="*/ 3699169 h 5801796"/>
                <a:gd name="connsiteX22" fmla="*/ 1079506 w 2950116"/>
                <a:gd name="connsiteY22" fmla="*/ 2973343 h 5801796"/>
                <a:gd name="connsiteX23" fmla="*/ 52886 w 2950116"/>
                <a:gd name="connsiteY23" fmla="*/ 3106375 h 5801796"/>
                <a:gd name="connsiteX24" fmla="*/ 0 w 2950116"/>
                <a:gd name="connsiteY24" fmla="*/ 3095038 h 5801796"/>
                <a:gd name="connsiteX25" fmla="*/ 0 w 2950116"/>
                <a:gd name="connsiteY25" fmla="*/ 2539038 h 5801796"/>
                <a:gd name="connsiteX26" fmla="*/ 277455 w 2950116"/>
                <a:gd name="connsiteY26" fmla="*/ 2673869 h 5801796"/>
                <a:gd name="connsiteX27" fmla="*/ 693638 w 2950116"/>
                <a:gd name="connsiteY27" fmla="*/ 2150226 h 5801796"/>
                <a:gd name="connsiteX28" fmla="*/ 277455 w 2950116"/>
                <a:gd name="connsiteY28" fmla="*/ 1626584 h 5801796"/>
                <a:gd name="connsiteX29" fmla="*/ 0 w 2950116"/>
                <a:gd name="connsiteY29" fmla="*/ 1761413 h 5801796"/>
                <a:gd name="connsiteX30" fmla="*/ 0 w 2950116"/>
                <a:gd name="connsiteY30" fmla="*/ 686693 h 5801796"/>
                <a:gd name="connsiteX31" fmla="*/ 1083956 w 2950116"/>
                <a:gd name="connsiteY31" fmla="*/ 686693 h 5801796"/>
                <a:gd name="connsiteX32" fmla="*/ 956985 w 2950116"/>
                <a:gd name="connsiteY32" fmla="*/ 416249 h 5801796"/>
                <a:gd name="connsiteX33" fmla="*/ 1480544 w 2950116"/>
                <a:gd name="connsiteY33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924786 w 2950116"/>
                <a:gd name="connsiteY14" fmla="*/ 5796942 h 5801796"/>
                <a:gd name="connsiteX15" fmla="*/ 2416893 w 2950116"/>
                <a:gd name="connsiteY15" fmla="*/ 5801796 h 5801796"/>
                <a:gd name="connsiteX16" fmla="*/ 2416893 w 2950116"/>
                <a:gd name="connsiteY16" fmla="*/ 5796942 h 5801796"/>
                <a:gd name="connsiteX17" fmla="*/ 2021085 w 2950116"/>
                <a:gd name="connsiteY17" fmla="*/ 4081129 h 5801796"/>
                <a:gd name="connsiteX18" fmla="*/ 1984288 w 2950116"/>
                <a:gd name="connsiteY18" fmla="*/ 4029127 h 5801796"/>
                <a:gd name="connsiteX19" fmla="*/ 1965208 w 2950116"/>
                <a:gd name="connsiteY19" fmla="*/ 4002163 h 5801796"/>
                <a:gd name="connsiteX20" fmla="*/ 1712277 w 2950116"/>
                <a:gd name="connsiteY20" fmla="*/ 3699169 h 5801796"/>
                <a:gd name="connsiteX21" fmla="*/ 1079506 w 2950116"/>
                <a:gd name="connsiteY21" fmla="*/ 2973343 h 5801796"/>
                <a:gd name="connsiteX22" fmla="*/ 52886 w 2950116"/>
                <a:gd name="connsiteY22" fmla="*/ 3106375 h 5801796"/>
                <a:gd name="connsiteX23" fmla="*/ 0 w 2950116"/>
                <a:gd name="connsiteY23" fmla="*/ 3095038 h 5801796"/>
                <a:gd name="connsiteX24" fmla="*/ 0 w 2950116"/>
                <a:gd name="connsiteY24" fmla="*/ 2539038 h 5801796"/>
                <a:gd name="connsiteX25" fmla="*/ 277455 w 2950116"/>
                <a:gd name="connsiteY25" fmla="*/ 2673869 h 5801796"/>
                <a:gd name="connsiteX26" fmla="*/ 693638 w 2950116"/>
                <a:gd name="connsiteY26" fmla="*/ 2150226 h 5801796"/>
                <a:gd name="connsiteX27" fmla="*/ 277455 w 2950116"/>
                <a:gd name="connsiteY27" fmla="*/ 1626584 h 5801796"/>
                <a:gd name="connsiteX28" fmla="*/ 0 w 2950116"/>
                <a:gd name="connsiteY28" fmla="*/ 1761413 h 5801796"/>
                <a:gd name="connsiteX29" fmla="*/ 0 w 2950116"/>
                <a:gd name="connsiteY29" fmla="*/ 686693 h 5801796"/>
                <a:gd name="connsiteX30" fmla="*/ 1083956 w 2950116"/>
                <a:gd name="connsiteY30" fmla="*/ 686693 h 5801796"/>
                <a:gd name="connsiteX31" fmla="*/ 956985 w 2950116"/>
                <a:gd name="connsiteY31" fmla="*/ 416249 h 5801796"/>
                <a:gd name="connsiteX32" fmla="*/ 1480544 w 2950116"/>
                <a:gd name="connsiteY32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416893 w 2950116"/>
                <a:gd name="connsiteY14" fmla="*/ 5801796 h 5801796"/>
                <a:gd name="connsiteX15" fmla="*/ 2416893 w 2950116"/>
                <a:gd name="connsiteY15" fmla="*/ 5796942 h 5801796"/>
                <a:gd name="connsiteX16" fmla="*/ 2021085 w 2950116"/>
                <a:gd name="connsiteY16" fmla="*/ 4081129 h 5801796"/>
                <a:gd name="connsiteX17" fmla="*/ 1984288 w 2950116"/>
                <a:gd name="connsiteY17" fmla="*/ 4029127 h 5801796"/>
                <a:gd name="connsiteX18" fmla="*/ 1965208 w 2950116"/>
                <a:gd name="connsiteY18" fmla="*/ 4002163 h 5801796"/>
                <a:gd name="connsiteX19" fmla="*/ 1712277 w 2950116"/>
                <a:gd name="connsiteY19" fmla="*/ 3699169 h 5801796"/>
                <a:gd name="connsiteX20" fmla="*/ 1079506 w 2950116"/>
                <a:gd name="connsiteY20" fmla="*/ 2973343 h 5801796"/>
                <a:gd name="connsiteX21" fmla="*/ 52886 w 2950116"/>
                <a:gd name="connsiteY21" fmla="*/ 3106375 h 5801796"/>
                <a:gd name="connsiteX22" fmla="*/ 0 w 2950116"/>
                <a:gd name="connsiteY22" fmla="*/ 3095038 h 5801796"/>
                <a:gd name="connsiteX23" fmla="*/ 0 w 2950116"/>
                <a:gd name="connsiteY23" fmla="*/ 2539038 h 5801796"/>
                <a:gd name="connsiteX24" fmla="*/ 277455 w 2950116"/>
                <a:gd name="connsiteY24" fmla="*/ 2673869 h 5801796"/>
                <a:gd name="connsiteX25" fmla="*/ 693638 w 2950116"/>
                <a:gd name="connsiteY25" fmla="*/ 2150226 h 5801796"/>
                <a:gd name="connsiteX26" fmla="*/ 277455 w 2950116"/>
                <a:gd name="connsiteY26" fmla="*/ 1626584 h 5801796"/>
                <a:gd name="connsiteX27" fmla="*/ 0 w 2950116"/>
                <a:gd name="connsiteY27" fmla="*/ 1761413 h 5801796"/>
                <a:gd name="connsiteX28" fmla="*/ 0 w 2950116"/>
                <a:gd name="connsiteY28" fmla="*/ 686693 h 5801796"/>
                <a:gd name="connsiteX29" fmla="*/ 1083956 w 2950116"/>
                <a:gd name="connsiteY29" fmla="*/ 686693 h 5801796"/>
                <a:gd name="connsiteX30" fmla="*/ 956985 w 2950116"/>
                <a:gd name="connsiteY30" fmla="*/ 416249 h 5801796"/>
                <a:gd name="connsiteX31" fmla="*/ 1480544 w 2950116"/>
                <a:gd name="connsiteY31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416893 w 2950116"/>
                <a:gd name="connsiteY14" fmla="*/ 5801796 h 5801796"/>
                <a:gd name="connsiteX15" fmla="*/ 2021085 w 2950116"/>
                <a:gd name="connsiteY15" fmla="*/ 4081129 h 5801796"/>
                <a:gd name="connsiteX16" fmla="*/ 1984288 w 2950116"/>
                <a:gd name="connsiteY16" fmla="*/ 4029127 h 5801796"/>
                <a:gd name="connsiteX17" fmla="*/ 1965208 w 2950116"/>
                <a:gd name="connsiteY17" fmla="*/ 4002163 h 5801796"/>
                <a:gd name="connsiteX18" fmla="*/ 1712277 w 2950116"/>
                <a:gd name="connsiteY18" fmla="*/ 3699169 h 5801796"/>
                <a:gd name="connsiteX19" fmla="*/ 1079506 w 2950116"/>
                <a:gd name="connsiteY19" fmla="*/ 2973343 h 5801796"/>
                <a:gd name="connsiteX20" fmla="*/ 52886 w 2950116"/>
                <a:gd name="connsiteY20" fmla="*/ 3106375 h 5801796"/>
                <a:gd name="connsiteX21" fmla="*/ 0 w 2950116"/>
                <a:gd name="connsiteY21" fmla="*/ 3095038 h 5801796"/>
                <a:gd name="connsiteX22" fmla="*/ 0 w 2950116"/>
                <a:gd name="connsiteY22" fmla="*/ 2539038 h 5801796"/>
                <a:gd name="connsiteX23" fmla="*/ 277455 w 2950116"/>
                <a:gd name="connsiteY23" fmla="*/ 2673869 h 5801796"/>
                <a:gd name="connsiteX24" fmla="*/ 693638 w 2950116"/>
                <a:gd name="connsiteY24" fmla="*/ 2150226 h 5801796"/>
                <a:gd name="connsiteX25" fmla="*/ 277455 w 2950116"/>
                <a:gd name="connsiteY25" fmla="*/ 1626584 h 5801796"/>
                <a:gd name="connsiteX26" fmla="*/ 0 w 2950116"/>
                <a:gd name="connsiteY26" fmla="*/ 1761413 h 5801796"/>
                <a:gd name="connsiteX27" fmla="*/ 0 w 2950116"/>
                <a:gd name="connsiteY27" fmla="*/ 686693 h 5801796"/>
                <a:gd name="connsiteX28" fmla="*/ 1083956 w 2950116"/>
                <a:gd name="connsiteY28" fmla="*/ 686693 h 5801796"/>
                <a:gd name="connsiteX29" fmla="*/ 956985 w 2950116"/>
                <a:gd name="connsiteY29" fmla="*/ 416249 h 5801796"/>
                <a:gd name="connsiteX30" fmla="*/ 1480544 w 2950116"/>
                <a:gd name="connsiteY30" fmla="*/ 0 h 5801796"/>
                <a:gd name="connsiteX0" fmla="*/ 1480544 w 2950116"/>
                <a:gd name="connsiteY0" fmla="*/ 0 h 4107472"/>
                <a:gd name="connsiteX1" fmla="*/ 2004888 w 2950116"/>
                <a:gd name="connsiteY1" fmla="*/ 416249 h 4107472"/>
                <a:gd name="connsiteX2" fmla="*/ 1877133 w 2950116"/>
                <a:gd name="connsiteY2" fmla="*/ 686693 h 4107472"/>
                <a:gd name="connsiteX3" fmla="*/ 2950116 w 2950116"/>
                <a:gd name="connsiteY3" fmla="*/ 686693 h 4107472"/>
                <a:gd name="connsiteX4" fmla="*/ 2950116 w 2950116"/>
                <a:gd name="connsiteY4" fmla="*/ 1773956 h 4107472"/>
                <a:gd name="connsiteX5" fmla="*/ 2661689 w 2950116"/>
                <a:gd name="connsiteY5" fmla="*/ 1626584 h 4107472"/>
                <a:gd name="connsiteX6" fmla="*/ 2245506 w 2950116"/>
                <a:gd name="connsiteY6" fmla="*/ 2150226 h 4107472"/>
                <a:gd name="connsiteX7" fmla="*/ 2661689 w 2950116"/>
                <a:gd name="connsiteY7" fmla="*/ 2673869 h 4107472"/>
                <a:gd name="connsiteX8" fmla="*/ 2950116 w 2950116"/>
                <a:gd name="connsiteY8" fmla="*/ 2526496 h 4107472"/>
                <a:gd name="connsiteX9" fmla="*/ 2950116 w 2950116"/>
                <a:gd name="connsiteY9" fmla="*/ 3648887 h 4107472"/>
                <a:gd name="connsiteX10" fmla="*/ 2950116 w 2950116"/>
                <a:gd name="connsiteY10" fmla="*/ 3649034 h 4107472"/>
                <a:gd name="connsiteX11" fmla="*/ 2950116 w 2950116"/>
                <a:gd name="connsiteY11" fmla="*/ 4079420 h 4107472"/>
                <a:gd name="connsiteX12" fmla="*/ 2907059 w 2950116"/>
                <a:gd name="connsiteY12" fmla="*/ 4094923 h 4107472"/>
                <a:gd name="connsiteX13" fmla="*/ 2623619 w 2950116"/>
                <a:gd name="connsiteY13" fmla="*/ 4084934 h 4107472"/>
                <a:gd name="connsiteX14" fmla="*/ 2021085 w 2950116"/>
                <a:gd name="connsiteY14" fmla="*/ 4081129 h 4107472"/>
                <a:gd name="connsiteX15" fmla="*/ 1984288 w 2950116"/>
                <a:gd name="connsiteY15" fmla="*/ 4029127 h 4107472"/>
                <a:gd name="connsiteX16" fmla="*/ 1965208 w 2950116"/>
                <a:gd name="connsiteY16" fmla="*/ 4002163 h 4107472"/>
                <a:gd name="connsiteX17" fmla="*/ 1712277 w 2950116"/>
                <a:gd name="connsiteY17" fmla="*/ 3699169 h 4107472"/>
                <a:gd name="connsiteX18" fmla="*/ 1079506 w 2950116"/>
                <a:gd name="connsiteY18" fmla="*/ 2973343 h 4107472"/>
                <a:gd name="connsiteX19" fmla="*/ 52886 w 2950116"/>
                <a:gd name="connsiteY19" fmla="*/ 3106375 h 4107472"/>
                <a:gd name="connsiteX20" fmla="*/ 0 w 2950116"/>
                <a:gd name="connsiteY20" fmla="*/ 3095038 h 4107472"/>
                <a:gd name="connsiteX21" fmla="*/ 0 w 2950116"/>
                <a:gd name="connsiteY21" fmla="*/ 2539038 h 4107472"/>
                <a:gd name="connsiteX22" fmla="*/ 277455 w 2950116"/>
                <a:gd name="connsiteY22" fmla="*/ 2673869 h 4107472"/>
                <a:gd name="connsiteX23" fmla="*/ 693638 w 2950116"/>
                <a:gd name="connsiteY23" fmla="*/ 2150226 h 4107472"/>
                <a:gd name="connsiteX24" fmla="*/ 277455 w 2950116"/>
                <a:gd name="connsiteY24" fmla="*/ 1626584 h 4107472"/>
                <a:gd name="connsiteX25" fmla="*/ 0 w 2950116"/>
                <a:gd name="connsiteY25" fmla="*/ 1761413 h 4107472"/>
                <a:gd name="connsiteX26" fmla="*/ 0 w 2950116"/>
                <a:gd name="connsiteY26" fmla="*/ 686693 h 4107472"/>
                <a:gd name="connsiteX27" fmla="*/ 1083956 w 2950116"/>
                <a:gd name="connsiteY27" fmla="*/ 686693 h 4107472"/>
                <a:gd name="connsiteX28" fmla="*/ 956985 w 2950116"/>
                <a:gd name="connsiteY28" fmla="*/ 416249 h 4107472"/>
                <a:gd name="connsiteX29" fmla="*/ 1480544 w 2950116"/>
                <a:gd name="connsiteY29" fmla="*/ 0 h 410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950116" h="4107472">
                  <a:moveTo>
                    <a:pt x="1480544" y="0"/>
                  </a:moveTo>
                  <a:cubicBezTo>
                    <a:pt x="1769757" y="0"/>
                    <a:pt x="2004888" y="185784"/>
                    <a:pt x="2004888" y="416249"/>
                  </a:cubicBezTo>
                  <a:cubicBezTo>
                    <a:pt x="2004888" y="519723"/>
                    <a:pt x="1957077" y="614575"/>
                    <a:pt x="1877133" y="686693"/>
                  </a:cubicBezTo>
                  <a:lnTo>
                    <a:pt x="2950116" y="686693"/>
                  </a:lnTo>
                  <a:lnTo>
                    <a:pt x="2950116" y="1773956"/>
                  </a:lnTo>
                  <a:cubicBezTo>
                    <a:pt x="2875658" y="1682240"/>
                    <a:pt x="2773767" y="1626584"/>
                    <a:pt x="2661689" y="1626584"/>
                  </a:cubicBezTo>
                  <a:cubicBezTo>
                    <a:pt x="2432044" y="1626584"/>
                    <a:pt x="2245506" y="1860969"/>
                    <a:pt x="2245506" y="2150226"/>
                  </a:cubicBezTo>
                  <a:cubicBezTo>
                    <a:pt x="2245506" y="2440267"/>
                    <a:pt x="2432044" y="2673869"/>
                    <a:pt x="2661689" y="2673869"/>
                  </a:cubicBezTo>
                  <a:cubicBezTo>
                    <a:pt x="2773767" y="2673869"/>
                    <a:pt x="2875658" y="2618212"/>
                    <a:pt x="2950116" y="2526496"/>
                  </a:cubicBezTo>
                  <a:lnTo>
                    <a:pt x="2950116" y="3648887"/>
                  </a:lnTo>
                  <a:lnTo>
                    <a:pt x="2950116" y="3649034"/>
                  </a:lnTo>
                  <a:lnTo>
                    <a:pt x="2950116" y="4079420"/>
                  </a:lnTo>
                  <a:lnTo>
                    <a:pt x="2907059" y="4094923"/>
                  </a:lnTo>
                  <a:cubicBezTo>
                    <a:pt x="2768355" y="4127229"/>
                    <a:pt x="2771281" y="4087233"/>
                    <a:pt x="2623619" y="4084934"/>
                  </a:cubicBezTo>
                  <a:lnTo>
                    <a:pt x="2021085" y="4081129"/>
                  </a:lnTo>
                  <a:lnTo>
                    <a:pt x="1984288" y="4029127"/>
                  </a:lnTo>
                  <a:lnTo>
                    <a:pt x="1965208" y="4002163"/>
                  </a:lnTo>
                  <a:cubicBezTo>
                    <a:pt x="1820414" y="3803363"/>
                    <a:pt x="1712277" y="3699169"/>
                    <a:pt x="1712277" y="3699169"/>
                  </a:cubicBezTo>
                  <a:cubicBezTo>
                    <a:pt x="940765" y="3390121"/>
                    <a:pt x="1079506" y="2973343"/>
                    <a:pt x="1079506" y="2973343"/>
                  </a:cubicBezTo>
                  <a:cubicBezTo>
                    <a:pt x="647231" y="3150719"/>
                    <a:pt x="296024" y="3150719"/>
                    <a:pt x="52886" y="3106375"/>
                  </a:cubicBezTo>
                  <a:lnTo>
                    <a:pt x="0" y="3095038"/>
                  </a:lnTo>
                  <a:lnTo>
                    <a:pt x="0" y="2539038"/>
                  </a:lnTo>
                  <a:cubicBezTo>
                    <a:pt x="72891" y="2622915"/>
                    <a:pt x="170078" y="2673869"/>
                    <a:pt x="277455" y="2673869"/>
                  </a:cubicBezTo>
                  <a:cubicBezTo>
                    <a:pt x="507100" y="2673869"/>
                    <a:pt x="693638" y="2440267"/>
                    <a:pt x="693638" y="2150226"/>
                  </a:cubicBezTo>
                  <a:cubicBezTo>
                    <a:pt x="693638" y="1860969"/>
                    <a:pt x="507100" y="1626584"/>
                    <a:pt x="277455" y="1626584"/>
                  </a:cubicBezTo>
                  <a:cubicBezTo>
                    <a:pt x="170078" y="1626584"/>
                    <a:pt x="72891" y="1677537"/>
                    <a:pt x="0" y="1761413"/>
                  </a:cubicBezTo>
                  <a:lnTo>
                    <a:pt x="0" y="686693"/>
                  </a:lnTo>
                  <a:lnTo>
                    <a:pt x="1083956" y="686693"/>
                  </a:lnTo>
                  <a:cubicBezTo>
                    <a:pt x="1004795" y="614575"/>
                    <a:pt x="956985" y="519723"/>
                    <a:pt x="956985" y="416249"/>
                  </a:cubicBezTo>
                  <a:cubicBezTo>
                    <a:pt x="956985" y="185784"/>
                    <a:pt x="1191333" y="0"/>
                    <a:pt x="1480544" y="0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" name="Freeform 93">
              <a:extLst>
                <a:ext uri="{FF2B5EF4-FFF2-40B4-BE49-F238E27FC236}">
                  <a16:creationId xmlns:a16="http://schemas.microsoft.com/office/drawing/2014/main" id="{FAD3885B-FCEE-48FA-BB01-1CA9AFF6E2F2}"/>
                </a:ext>
              </a:extLst>
            </p:cNvPr>
            <p:cNvSpPr/>
            <p:nvPr/>
          </p:nvSpPr>
          <p:spPr>
            <a:xfrm>
              <a:off x="6005332" y="2858073"/>
              <a:ext cx="307323" cy="320087"/>
            </a:xfrm>
            <a:custGeom>
              <a:avLst/>
              <a:gdLst>
                <a:gd name="connsiteX0" fmla="*/ 640717 w 2921329"/>
                <a:gd name="connsiteY0" fmla="*/ 0 h 3042653"/>
                <a:gd name="connsiteX1" fmla="*/ 1651673 w 2921329"/>
                <a:gd name="connsiteY1" fmla="*/ 0 h 3042653"/>
                <a:gd name="connsiteX2" fmla="*/ 1537861 w 2921329"/>
                <a:gd name="connsiteY2" fmla="*/ 243129 h 3042653"/>
                <a:gd name="connsiteX3" fmla="*/ 2007158 w 2921329"/>
                <a:gd name="connsiteY3" fmla="*/ 615551 h 3042653"/>
                <a:gd name="connsiteX4" fmla="*/ 2477158 w 2921329"/>
                <a:gd name="connsiteY4" fmla="*/ 243129 h 3042653"/>
                <a:gd name="connsiteX5" fmla="*/ 2363346 w 2921329"/>
                <a:gd name="connsiteY5" fmla="*/ 0 h 3042653"/>
                <a:gd name="connsiteX6" fmla="*/ 2677633 w 2921329"/>
                <a:gd name="connsiteY6" fmla="*/ 0 h 3042653"/>
                <a:gd name="connsiteX7" fmla="*/ 2681069 w 2921329"/>
                <a:gd name="connsiteY7" fmla="*/ 14860 h 3042653"/>
                <a:gd name="connsiteX8" fmla="*/ 2694254 w 2921329"/>
                <a:gd name="connsiteY8" fmla="*/ 83395 h 3042653"/>
                <a:gd name="connsiteX9" fmla="*/ 2804994 w 2921329"/>
                <a:gd name="connsiteY9" fmla="*/ 706383 h 3042653"/>
                <a:gd name="connsiteX10" fmla="*/ 2652300 w 2921329"/>
                <a:gd name="connsiteY10" fmla="*/ 1578664 h 3042653"/>
                <a:gd name="connsiteX11" fmla="*/ 1987859 w 2921329"/>
                <a:gd name="connsiteY11" fmla="*/ 1993826 h 3042653"/>
                <a:gd name="connsiteX12" fmla="*/ 1794186 w 2921329"/>
                <a:gd name="connsiteY12" fmla="*/ 2561687 h 3042653"/>
                <a:gd name="connsiteX13" fmla="*/ 1575019 w 2921329"/>
                <a:gd name="connsiteY13" fmla="*/ 2893650 h 3042653"/>
                <a:gd name="connsiteX14" fmla="*/ 1538809 w 2921329"/>
                <a:gd name="connsiteY14" fmla="*/ 2905321 h 3042653"/>
                <a:gd name="connsiteX15" fmla="*/ 1538809 w 2921329"/>
                <a:gd name="connsiteY15" fmla="*/ 2905320 h 3042653"/>
                <a:gd name="connsiteX16" fmla="*/ 1490688 w 2921329"/>
                <a:gd name="connsiteY16" fmla="*/ 2920829 h 3042653"/>
                <a:gd name="connsiteX17" fmla="*/ 797038 w 2921329"/>
                <a:gd name="connsiteY17" fmla="*/ 2908061 h 3042653"/>
                <a:gd name="connsiteX18" fmla="*/ 681107 w 2921329"/>
                <a:gd name="connsiteY18" fmla="*/ 3028835 h 3042653"/>
                <a:gd name="connsiteX19" fmla="*/ 642730 w 2921329"/>
                <a:gd name="connsiteY19" fmla="*/ 3042653 h 3042653"/>
                <a:gd name="connsiteX20" fmla="*/ 642730 w 2921329"/>
                <a:gd name="connsiteY20" fmla="*/ 2655441 h 3042653"/>
                <a:gd name="connsiteX21" fmla="*/ 640717 w 2921329"/>
                <a:gd name="connsiteY21" fmla="*/ 2655441 h 3042653"/>
                <a:gd name="connsiteX22" fmla="*/ 640717 w 2921329"/>
                <a:gd name="connsiteY22" fmla="*/ 1636550 h 3042653"/>
                <a:gd name="connsiteX23" fmla="*/ 631584 w 2921329"/>
                <a:gd name="connsiteY23" fmla="*/ 1649198 h 3042653"/>
                <a:gd name="connsiteX24" fmla="*/ 372346 w 2921329"/>
                <a:gd name="connsiteY24" fmla="*/ 1782005 h 3042653"/>
                <a:gd name="connsiteX25" fmla="*/ 0 w 2921329"/>
                <a:gd name="connsiteY25" fmla="*/ 1311910 h 3042653"/>
                <a:gd name="connsiteX26" fmla="*/ 372346 w 2921329"/>
                <a:gd name="connsiteY26" fmla="*/ 842518 h 3042653"/>
                <a:gd name="connsiteX27" fmla="*/ 631584 w 2921329"/>
                <a:gd name="connsiteY27" fmla="*/ 974622 h 3042653"/>
                <a:gd name="connsiteX28" fmla="*/ 640717 w 2921329"/>
                <a:gd name="connsiteY28" fmla="*/ 987270 h 3042653"/>
                <a:gd name="connsiteX29" fmla="*/ 640717 w 2921329"/>
                <a:gd name="connsiteY29" fmla="*/ 0 h 304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921329" h="3042653">
                  <a:moveTo>
                    <a:pt x="640717" y="0"/>
                  </a:moveTo>
                  <a:lnTo>
                    <a:pt x="1651673" y="0"/>
                  </a:lnTo>
                  <a:cubicBezTo>
                    <a:pt x="1580716" y="65350"/>
                    <a:pt x="1537861" y="150374"/>
                    <a:pt x="1537861" y="243129"/>
                  </a:cubicBezTo>
                  <a:cubicBezTo>
                    <a:pt x="1537861" y="448312"/>
                    <a:pt x="1748623" y="615551"/>
                    <a:pt x="2007158" y="615551"/>
                  </a:cubicBezTo>
                  <a:cubicBezTo>
                    <a:pt x="2267098" y="615551"/>
                    <a:pt x="2477158" y="448312"/>
                    <a:pt x="2477158" y="243129"/>
                  </a:cubicBezTo>
                  <a:cubicBezTo>
                    <a:pt x="2477158" y="150374"/>
                    <a:pt x="2434303" y="65350"/>
                    <a:pt x="2363346" y="0"/>
                  </a:cubicBezTo>
                  <a:lnTo>
                    <a:pt x="2677633" y="0"/>
                  </a:lnTo>
                  <a:lnTo>
                    <a:pt x="2681069" y="14860"/>
                  </a:lnTo>
                  <a:cubicBezTo>
                    <a:pt x="2690344" y="57600"/>
                    <a:pt x="2694254" y="83395"/>
                    <a:pt x="2694254" y="83395"/>
                  </a:cubicBezTo>
                  <a:cubicBezTo>
                    <a:pt x="3040134" y="277561"/>
                    <a:pt x="2804994" y="706383"/>
                    <a:pt x="2804994" y="706383"/>
                  </a:cubicBezTo>
                  <a:cubicBezTo>
                    <a:pt x="3137214" y="1357179"/>
                    <a:pt x="2652300" y="1578664"/>
                    <a:pt x="2652300" y="1578664"/>
                  </a:cubicBezTo>
                  <a:cubicBezTo>
                    <a:pt x="2652300" y="2215799"/>
                    <a:pt x="1987859" y="1993826"/>
                    <a:pt x="1987859" y="1993826"/>
                  </a:cubicBezTo>
                  <a:cubicBezTo>
                    <a:pt x="2195680" y="2409477"/>
                    <a:pt x="1794186" y="2561687"/>
                    <a:pt x="1794186" y="2561687"/>
                  </a:cubicBezTo>
                  <a:cubicBezTo>
                    <a:pt x="1802723" y="2739143"/>
                    <a:pt x="1708547" y="2839515"/>
                    <a:pt x="1575019" y="2893650"/>
                  </a:cubicBezTo>
                  <a:lnTo>
                    <a:pt x="1538809" y="2905321"/>
                  </a:lnTo>
                  <a:lnTo>
                    <a:pt x="1538809" y="2905320"/>
                  </a:lnTo>
                  <a:lnTo>
                    <a:pt x="1490688" y="2920829"/>
                  </a:lnTo>
                  <a:cubicBezTo>
                    <a:pt x="1197220" y="2994579"/>
                    <a:pt x="797038" y="2908061"/>
                    <a:pt x="797038" y="2908061"/>
                  </a:cubicBezTo>
                  <a:cubicBezTo>
                    <a:pt x="769353" y="2966847"/>
                    <a:pt x="727825" y="3004869"/>
                    <a:pt x="681107" y="3028835"/>
                  </a:cubicBezTo>
                  <a:lnTo>
                    <a:pt x="642730" y="3042653"/>
                  </a:lnTo>
                  <a:lnTo>
                    <a:pt x="642730" y="2655441"/>
                  </a:lnTo>
                  <a:lnTo>
                    <a:pt x="640717" y="2655441"/>
                  </a:lnTo>
                  <a:lnTo>
                    <a:pt x="640717" y="1636550"/>
                  </a:lnTo>
                  <a:cubicBezTo>
                    <a:pt x="637907" y="1640766"/>
                    <a:pt x="634394" y="1644982"/>
                    <a:pt x="631584" y="1649198"/>
                  </a:cubicBezTo>
                  <a:cubicBezTo>
                    <a:pt x="564140" y="1731412"/>
                    <a:pt x="472810" y="1782005"/>
                    <a:pt x="372346" y="1782005"/>
                  </a:cubicBezTo>
                  <a:cubicBezTo>
                    <a:pt x="166502" y="1782005"/>
                    <a:pt x="0" y="1571200"/>
                    <a:pt x="0" y="1311910"/>
                  </a:cubicBezTo>
                  <a:cubicBezTo>
                    <a:pt x="0" y="1052620"/>
                    <a:pt x="166502" y="842518"/>
                    <a:pt x="372346" y="842518"/>
                  </a:cubicBezTo>
                  <a:cubicBezTo>
                    <a:pt x="472810" y="842518"/>
                    <a:pt x="564140" y="892408"/>
                    <a:pt x="631584" y="974622"/>
                  </a:cubicBezTo>
                  <a:cubicBezTo>
                    <a:pt x="634394" y="978838"/>
                    <a:pt x="637907" y="982352"/>
                    <a:pt x="640717" y="987270"/>
                  </a:cubicBezTo>
                  <a:lnTo>
                    <a:pt x="640717" y="0"/>
                  </a:lnTo>
                  <a:close/>
                </a:path>
              </a:pathLst>
            </a:custGeom>
            <a:solidFill>
              <a:schemeClr val="bg2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9DCC38E0-D44A-4E9F-9B87-813AD9C51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48338"/>
              </p:ext>
            </p:extLst>
          </p:nvPr>
        </p:nvGraphicFramePr>
        <p:xfrm>
          <a:off x="5001583" y="1388917"/>
          <a:ext cx="4694866" cy="148336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903917">
                  <a:extLst>
                    <a:ext uri="{9D8B030D-6E8A-4147-A177-3AD203B41FA5}">
                      <a16:colId xmlns:a16="http://schemas.microsoft.com/office/drawing/2014/main" val="310575128"/>
                    </a:ext>
                  </a:extLst>
                </a:gridCol>
                <a:gridCol w="3790949">
                  <a:extLst>
                    <a:ext uri="{9D8B030D-6E8A-4147-A177-3AD203B41FA5}">
                      <a16:colId xmlns:a16="http://schemas.microsoft.com/office/drawing/2014/main" val="3128593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rgbClr val="FCCA5E"/>
                          </a:solidFill>
                        </a:rPr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595959"/>
                          </a:solidFill>
                        </a:rPr>
                        <a:t>What is the purpose of the comma , in line 4?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354777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GB" sz="1100" dirty="0">
                        <a:solidFill>
                          <a:srgbClr val="5264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100" i="0" dirty="0">
                        <a:solidFill>
                          <a:srgbClr val="595959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6336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sz="1100" dirty="0">
                        <a:solidFill>
                          <a:srgbClr val="5264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595959"/>
                          </a:solidFill>
                        </a:rPr>
                        <a:t>What does the command print in line 4 do?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0447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sz="1100" dirty="0">
                        <a:solidFill>
                          <a:srgbClr val="5264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solidFill>
                            <a:srgbClr val="595959"/>
                          </a:solidFill>
                        </a:rPr>
                        <a:t>It displays</a:t>
                      </a:r>
                      <a:r>
                        <a:rPr lang="en-GB" sz="1100" baseline="0" dirty="0" smtClean="0">
                          <a:solidFill>
                            <a:srgbClr val="595959"/>
                          </a:solidFill>
                        </a:rPr>
                        <a:t> the parameter in the shell</a:t>
                      </a:r>
                      <a:endParaRPr lang="en-GB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3685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9E21C890-F720-4F7A-B274-5E290185B490}"/>
              </a:ext>
            </a:extLst>
          </p:cNvPr>
          <p:cNvGrpSpPr/>
          <p:nvPr/>
        </p:nvGrpSpPr>
        <p:grpSpPr>
          <a:xfrm>
            <a:off x="5070475" y="1843294"/>
            <a:ext cx="782293" cy="586596"/>
            <a:chOff x="4074211" y="2594055"/>
            <a:chExt cx="782293" cy="586596"/>
          </a:xfrm>
        </p:grpSpPr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224F7519-0829-442C-8935-0122FDDEC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1188" y="2858073"/>
              <a:ext cx="324184" cy="227077"/>
            </a:xfrm>
            <a:custGeom>
              <a:avLst/>
              <a:gdLst>
                <a:gd name="connsiteX0" fmla="*/ 0 w 3081600"/>
                <a:gd name="connsiteY0" fmla="*/ 0 h 2158531"/>
                <a:gd name="connsiteX1" fmla="*/ 734914 w 3081600"/>
                <a:gd name="connsiteY1" fmla="*/ 0 h 2158531"/>
                <a:gd name="connsiteX2" fmla="*/ 621127 w 3081600"/>
                <a:gd name="connsiteY2" fmla="*/ 243129 h 2158531"/>
                <a:gd name="connsiteX3" fmla="*/ 1091026 w 3081600"/>
                <a:gd name="connsiteY3" fmla="*/ 615551 h 2158531"/>
                <a:gd name="connsiteX4" fmla="*/ 1560223 w 3081600"/>
                <a:gd name="connsiteY4" fmla="*/ 243129 h 2158531"/>
                <a:gd name="connsiteX5" fmla="*/ 1445733 w 3081600"/>
                <a:gd name="connsiteY5" fmla="*/ 0 h 2158531"/>
                <a:gd name="connsiteX6" fmla="*/ 2450152 w 3081600"/>
                <a:gd name="connsiteY6" fmla="*/ 0 h 2158531"/>
                <a:gd name="connsiteX7" fmla="*/ 2450152 w 3081600"/>
                <a:gd name="connsiteY7" fmla="*/ 974622 h 2158531"/>
                <a:gd name="connsiteX8" fmla="*/ 2459985 w 3081600"/>
                <a:gd name="connsiteY8" fmla="*/ 963379 h 2158531"/>
                <a:gd name="connsiteX9" fmla="*/ 2709334 w 3081600"/>
                <a:gd name="connsiteY9" fmla="*/ 842518 h 2158531"/>
                <a:gd name="connsiteX10" fmla="*/ 3081600 w 3081600"/>
                <a:gd name="connsiteY10" fmla="*/ 1311910 h 2158531"/>
                <a:gd name="connsiteX11" fmla="*/ 2709334 w 3081600"/>
                <a:gd name="connsiteY11" fmla="*/ 1782005 h 2158531"/>
                <a:gd name="connsiteX12" fmla="*/ 2459985 w 3081600"/>
                <a:gd name="connsiteY12" fmla="*/ 1660441 h 2158531"/>
                <a:gd name="connsiteX13" fmla="*/ 2450152 w 3081600"/>
                <a:gd name="connsiteY13" fmla="*/ 1649198 h 2158531"/>
                <a:gd name="connsiteX14" fmla="*/ 2450152 w 3081600"/>
                <a:gd name="connsiteY14" fmla="*/ 2158531 h 2158531"/>
                <a:gd name="connsiteX15" fmla="*/ 2420529 w 3081600"/>
                <a:gd name="connsiteY15" fmla="*/ 2152181 h 2158531"/>
                <a:gd name="connsiteX16" fmla="*/ 2158580 w 3081600"/>
                <a:gd name="connsiteY16" fmla="*/ 2049442 h 2158531"/>
                <a:gd name="connsiteX17" fmla="*/ 1521459 w 3081600"/>
                <a:gd name="connsiteY17" fmla="*/ 1356691 h 2158531"/>
                <a:gd name="connsiteX18" fmla="*/ 261364 w 3081600"/>
                <a:gd name="connsiteY18" fmla="*/ 679063 h 2158531"/>
                <a:gd name="connsiteX19" fmla="*/ 39884 w 3081600"/>
                <a:gd name="connsiteY19" fmla="*/ 97543 h 215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81600" h="2158531">
                  <a:moveTo>
                    <a:pt x="0" y="0"/>
                  </a:moveTo>
                  <a:lnTo>
                    <a:pt x="734914" y="0"/>
                  </a:lnTo>
                  <a:cubicBezTo>
                    <a:pt x="663973" y="65350"/>
                    <a:pt x="621127" y="150374"/>
                    <a:pt x="621127" y="243129"/>
                  </a:cubicBezTo>
                  <a:cubicBezTo>
                    <a:pt x="621127" y="448312"/>
                    <a:pt x="831142" y="615551"/>
                    <a:pt x="1091026" y="615551"/>
                  </a:cubicBezTo>
                  <a:cubicBezTo>
                    <a:pt x="1349506" y="615551"/>
                    <a:pt x="1560223" y="448312"/>
                    <a:pt x="1560223" y="243129"/>
                  </a:cubicBezTo>
                  <a:cubicBezTo>
                    <a:pt x="1560223" y="150374"/>
                    <a:pt x="1517377" y="65350"/>
                    <a:pt x="1445733" y="0"/>
                  </a:cubicBezTo>
                  <a:lnTo>
                    <a:pt x="2450152" y="0"/>
                  </a:lnTo>
                  <a:lnTo>
                    <a:pt x="2450152" y="974622"/>
                  </a:lnTo>
                  <a:cubicBezTo>
                    <a:pt x="2453664" y="970406"/>
                    <a:pt x="2457176" y="966893"/>
                    <a:pt x="2459985" y="963379"/>
                  </a:cubicBezTo>
                  <a:cubicBezTo>
                    <a:pt x="2526010" y="888192"/>
                    <a:pt x="2613106" y="842518"/>
                    <a:pt x="2709334" y="842518"/>
                  </a:cubicBezTo>
                  <a:cubicBezTo>
                    <a:pt x="2914432" y="842518"/>
                    <a:pt x="3081600" y="1052620"/>
                    <a:pt x="3081600" y="1311910"/>
                  </a:cubicBezTo>
                  <a:cubicBezTo>
                    <a:pt x="3081600" y="1571200"/>
                    <a:pt x="2914432" y="1782005"/>
                    <a:pt x="2709334" y="1782005"/>
                  </a:cubicBezTo>
                  <a:cubicBezTo>
                    <a:pt x="2613106" y="1782005"/>
                    <a:pt x="2526010" y="1735628"/>
                    <a:pt x="2459985" y="1660441"/>
                  </a:cubicBezTo>
                  <a:cubicBezTo>
                    <a:pt x="2457176" y="1656928"/>
                    <a:pt x="2453664" y="1652712"/>
                    <a:pt x="2450152" y="1649198"/>
                  </a:cubicBezTo>
                  <a:lnTo>
                    <a:pt x="2450152" y="2158531"/>
                  </a:lnTo>
                  <a:lnTo>
                    <a:pt x="2420529" y="2152181"/>
                  </a:lnTo>
                  <a:cubicBezTo>
                    <a:pt x="2251303" y="2110325"/>
                    <a:pt x="2158580" y="2049442"/>
                    <a:pt x="2158580" y="2049442"/>
                  </a:cubicBezTo>
                  <a:cubicBezTo>
                    <a:pt x="1438526" y="2007486"/>
                    <a:pt x="1521459" y="1356691"/>
                    <a:pt x="1521459" y="1356691"/>
                  </a:cubicBezTo>
                  <a:cubicBezTo>
                    <a:pt x="178431" y="1440114"/>
                    <a:pt x="261364" y="679063"/>
                    <a:pt x="261364" y="679063"/>
                  </a:cubicBezTo>
                  <a:cubicBezTo>
                    <a:pt x="-112323" y="484898"/>
                    <a:pt x="39884" y="97543"/>
                    <a:pt x="39884" y="97543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32" name="Freeform 76">
              <a:extLst>
                <a:ext uri="{FF2B5EF4-FFF2-40B4-BE49-F238E27FC236}">
                  <a16:creationId xmlns:a16="http://schemas.microsoft.com/office/drawing/2014/main" id="{AB0245D8-398F-4ED6-91B7-2D9DDE27A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6648" y="2608108"/>
              <a:ext cx="214226" cy="314751"/>
            </a:xfrm>
            <a:custGeom>
              <a:avLst/>
              <a:gdLst>
                <a:gd name="connsiteX0" fmla="*/ 0 w 2036369"/>
                <a:gd name="connsiteY0" fmla="*/ 0 h 2991932"/>
                <a:gd name="connsiteX1" fmla="*/ 12922 w 2036369"/>
                <a:gd name="connsiteY1" fmla="*/ 3469 h 2991932"/>
                <a:gd name="connsiteX2" fmla="*/ 958695 w 2036369"/>
                <a:gd name="connsiteY2" fmla="*/ 839331 h 2991932"/>
                <a:gd name="connsiteX3" fmla="*/ 1498736 w 2036369"/>
                <a:gd name="connsiteY3" fmla="*/ 1600869 h 2991932"/>
                <a:gd name="connsiteX4" fmla="*/ 2028623 w 2036369"/>
                <a:gd name="connsiteY4" fmla="*/ 2342894 h 2991932"/>
                <a:gd name="connsiteX5" fmla="*/ 2036369 w 2036369"/>
                <a:gd name="connsiteY5" fmla="*/ 2376382 h 2991932"/>
                <a:gd name="connsiteX6" fmla="*/ 1722231 w 2036369"/>
                <a:gd name="connsiteY6" fmla="*/ 2376382 h 2991932"/>
                <a:gd name="connsiteX7" fmla="*/ 1836017 w 2036369"/>
                <a:gd name="connsiteY7" fmla="*/ 2619510 h 2991932"/>
                <a:gd name="connsiteX8" fmla="*/ 1366126 w 2036369"/>
                <a:gd name="connsiteY8" fmla="*/ 2991932 h 2991932"/>
                <a:gd name="connsiteX9" fmla="*/ 896937 w 2036369"/>
                <a:gd name="connsiteY9" fmla="*/ 2619510 h 2991932"/>
                <a:gd name="connsiteX10" fmla="*/ 1010722 w 2036369"/>
                <a:gd name="connsiteY10" fmla="*/ 2376382 h 2991932"/>
                <a:gd name="connsiteX11" fmla="*/ 0 w 2036369"/>
                <a:gd name="connsiteY11" fmla="*/ 2376382 h 2991932"/>
                <a:gd name="connsiteX12" fmla="*/ 0 w 2036369"/>
                <a:gd name="connsiteY12" fmla="*/ 1381382 h 2991932"/>
                <a:gd name="connsiteX13" fmla="*/ 217035 w 2036369"/>
                <a:gd name="connsiteY13" fmla="*/ 1469920 h 2991932"/>
                <a:gd name="connsiteX14" fmla="*/ 589998 w 2036369"/>
                <a:gd name="connsiteY14" fmla="*/ 999825 h 2991932"/>
                <a:gd name="connsiteX15" fmla="*/ 217035 w 2036369"/>
                <a:gd name="connsiteY15" fmla="*/ 530433 h 2991932"/>
                <a:gd name="connsiteX16" fmla="*/ 0 w 2036369"/>
                <a:gd name="connsiteY16" fmla="*/ 618268 h 299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36369" h="2991932">
                  <a:moveTo>
                    <a:pt x="0" y="0"/>
                  </a:moveTo>
                  <a:lnTo>
                    <a:pt x="12922" y="3469"/>
                  </a:lnTo>
                  <a:cubicBezTo>
                    <a:pt x="684073" y="230813"/>
                    <a:pt x="958695" y="839331"/>
                    <a:pt x="958695" y="839331"/>
                  </a:cubicBezTo>
                  <a:cubicBezTo>
                    <a:pt x="1457269" y="839331"/>
                    <a:pt x="1498736" y="1600869"/>
                    <a:pt x="1498736" y="1600869"/>
                  </a:cubicBezTo>
                  <a:cubicBezTo>
                    <a:pt x="1830956" y="1694538"/>
                    <a:pt x="1976577" y="2130678"/>
                    <a:pt x="2028623" y="2342894"/>
                  </a:cubicBezTo>
                  <a:lnTo>
                    <a:pt x="2036369" y="2376382"/>
                  </a:lnTo>
                  <a:lnTo>
                    <a:pt x="1722231" y="2376382"/>
                  </a:lnTo>
                  <a:cubicBezTo>
                    <a:pt x="1793172" y="2441731"/>
                    <a:pt x="1836017" y="2526756"/>
                    <a:pt x="1836017" y="2619510"/>
                  </a:cubicBezTo>
                  <a:cubicBezTo>
                    <a:pt x="1836017" y="2824694"/>
                    <a:pt x="1626006" y="2991932"/>
                    <a:pt x="1366126" y="2991932"/>
                  </a:cubicBezTo>
                  <a:cubicBezTo>
                    <a:pt x="1107651" y="2991932"/>
                    <a:pt x="896937" y="2824694"/>
                    <a:pt x="896937" y="2619510"/>
                  </a:cubicBezTo>
                  <a:cubicBezTo>
                    <a:pt x="896937" y="2526756"/>
                    <a:pt x="939782" y="2441731"/>
                    <a:pt x="1010722" y="2376382"/>
                  </a:cubicBezTo>
                  <a:lnTo>
                    <a:pt x="0" y="2376382"/>
                  </a:lnTo>
                  <a:lnTo>
                    <a:pt x="0" y="1381382"/>
                  </a:lnTo>
                  <a:cubicBezTo>
                    <a:pt x="61107" y="1436894"/>
                    <a:pt x="136261" y="1469920"/>
                    <a:pt x="217035" y="1469920"/>
                  </a:cubicBezTo>
                  <a:cubicBezTo>
                    <a:pt x="422832" y="1469920"/>
                    <a:pt x="589998" y="1259115"/>
                    <a:pt x="589998" y="999825"/>
                  </a:cubicBezTo>
                  <a:cubicBezTo>
                    <a:pt x="589998" y="740535"/>
                    <a:pt x="422832" y="530433"/>
                    <a:pt x="217035" y="530433"/>
                  </a:cubicBezTo>
                  <a:cubicBezTo>
                    <a:pt x="136261" y="530433"/>
                    <a:pt x="61107" y="562756"/>
                    <a:pt x="0" y="618268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33" name="Freeform 73">
              <a:extLst>
                <a:ext uri="{FF2B5EF4-FFF2-40B4-BE49-F238E27FC236}">
                  <a16:creationId xmlns:a16="http://schemas.microsoft.com/office/drawing/2014/main" id="{DF1D59AC-4110-4407-87DF-C29144931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4748" y="2594055"/>
              <a:ext cx="405382" cy="263944"/>
            </a:xfrm>
            <a:custGeom>
              <a:avLst/>
              <a:gdLst>
                <a:gd name="connsiteX0" fmla="*/ 1670189 w 3853452"/>
                <a:gd name="connsiteY0" fmla="*/ 3 h 2508981"/>
                <a:gd name="connsiteX1" fmla="*/ 2090495 w 3853452"/>
                <a:gd name="connsiteY1" fmla="*/ 156254 h 2508981"/>
                <a:gd name="connsiteX2" fmla="*/ 3069967 w 3853452"/>
                <a:gd name="connsiteY2" fmla="*/ 85249 h 2508981"/>
                <a:gd name="connsiteX3" fmla="*/ 3254183 w 3853452"/>
                <a:gd name="connsiteY3" fmla="*/ 134709 h 2508981"/>
                <a:gd name="connsiteX4" fmla="*/ 3254183 w 3853452"/>
                <a:gd name="connsiteY4" fmla="*/ 760653 h 2508981"/>
                <a:gd name="connsiteX5" fmla="*/ 3264018 w 3853452"/>
                <a:gd name="connsiteY5" fmla="*/ 751522 h 2508981"/>
                <a:gd name="connsiteX6" fmla="*/ 3480402 w 3853452"/>
                <a:gd name="connsiteY6" fmla="*/ 663719 h 2508981"/>
                <a:gd name="connsiteX7" fmla="*/ 3853452 w 3853452"/>
                <a:gd name="connsiteY7" fmla="*/ 1132937 h 2508981"/>
                <a:gd name="connsiteX8" fmla="*/ 3480402 w 3853452"/>
                <a:gd name="connsiteY8" fmla="*/ 1602857 h 2508981"/>
                <a:gd name="connsiteX9" fmla="*/ 3264018 w 3853452"/>
                <a:gd name="connsiteY9" fmla="*/ 1514352 h 2508981"/>
                <a:gd name="connsiteX10" fmla="*/ 3254183 w 3853452"/>
                <a:gd name="connsiteY10" fmla="*/ 1505220 h 2508981"/>
                <a:gd name="connsiteX11" fmla="*/ 3254183 w 3853452"/>
                <a:gd name="connsiteY11" fmla="*/ 2508981 h 2508981"/>
                <a:gd name="connsiteX12" fmla="*/ 2292400 w 3853452"/>
                <a:gd name="connsiteY12" fmla="*/ 2508981 h 2508981"/>
                <a:gd name="connsiteX13" fmla="*/ 2406212 w 3853452"/>
                <a:gd name="connsiteY13" fmla="*/ 2266645 h 2508981"/>
                <a:gd name="connsiteX14" fmla="*/ 1936211 w 3853452"/>
                <a:gd name="connsiteY14" fmla="*/ 1893659 h 2508981"/>
                <a:gd name="connsiteX15" fmla="*/ 1466911 w 3853452"/>
                <a:gd name="connsiteY15" fmla="*/ 2266645 h 2508981"/>
                <a:gd name="connsiteX16" fmla="*/ 1581426 w 3853452"/>
                <a:gd name="connsiteY16" fmla="*/ 2508981 h 2508981"/>
                <a:gd name="connsiteX17" fmla="*/ 609105 w 3853452"/>
                <a:gd name="connsiteY17" fmla="*/ 2508981 h 2508981"/>
                <a:gd name="connsiteX18" fmla="*/ 609105 w 3853452"/>
                <a:gd name="connsiteY18" fmla="*/ 1496089 h 2508981"/>
                <a:gd name="connsiteX19" fmla="*/ 599270 w 3853452"/>
                <a:gd name="connsiteY19" fmla="*/ 1505220 h 2508981"/>
                <a:gd name="connsiteX20" fmla="*/ 373051 w 3853452"/>
                <a:gd name="connsiteY20" fmla="*/ 1602857 h 2508981"/>
                <a:gd name="connsiteX21" fmla="*/ 0 w 3853452"/>
                <a:gd name="connsiteY21" fmla="*/ 1132937 h 2508981"/>
                <a:gd name="connsiteX22" fmla="*/ 373051 w 3853452"/>
                <a:gd name="connsiteY22" fmla="*/ 663719 h 2508981"/>
                <a:gd name="connsiteX23" fmla="*/ 599270 w 3853452"/>
                <a:gd name="connsiteY23" fmla="*/ 760653 h 2508981"/>
                <a:gd name="connsiteX24" fmla="*/ 609105 w 3853452"/>
                <a:gd name="connsiteY24" fmla="*/ 770487 h 2508981"/>
                <a:gd name="connsiteX25" fmla="*/ 609105 w 3853452"/>
                <a:gd name="connsiteY25" fmla="*/ 268384 h 2508981"/>
                <a:gd name="connsiteX26" fmla="*/ 633107 w 3853452"/>
                <a:gd name="connsiteY26" fmla="*/ 221786 h 2508981"/>
                <a:gd name="connsiteX27" fmla="*/ 1287996 w 3853452"/>
                <a:gd name="connsiteY27" fmla="*/ 128446 h 2508981"/>
                <a:gd name="connsiteX28" fmla="*/ 1670189 w 3853452"/>
                <a:gd name="connsiteY28" fmla="*/ 3 h 250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853452" h="2508981">
                  <a:moveTo>
                    <a:pt x="1670189" y="3"/>
                  </a:moveTo>
                  <a:cubicBezTo>
                    <a:pt x="1920326" y="-775"/>
                    <a:pt x="2090495" y="156254"/>
                    <a:pt x="2090495" y="156254"/>
                  </a:cubicBezTo>
                  <a:cubicBezTo>
                    <a:pt x="2474792" y="38560"/>
                    <a:pt x="2799329" y="30754"/>
                    <a:pt x="3069967" y="85249"/>
                  </a:cubicBezTo>
                  <a:lnTo>
                    <a:pt x="3254183" y="134709"/>
                  </a:lnTo>
                  <a:lnTo>
                    <a:pt x="3254183" y="760653"/>
                  </a:lnTo>
                  <a:cubicBezTo>
                    <a:pt x="3256993" y="757141"/>
                    <a:pt x="3260506" y="754331"/>
                    <a:pt x="3264018" y="751522"/>
                  </a:cubicBezTo>
                  <a:cubicBezTo>
                    <a:pt x="3324437" y="696030"/>
                    <a:pt x="3399609" y="663719"/>
                    <a:pt x="3480402" y="663719"/>
                  </a:cubicBezTo>
                  <a:cubicBezTo>
                    <a:pt x="3686247" y="663719"/>
                    <a:pt x="3853452" y="873743"/>
                    <a:pt x="3853452" y="1132937"/>
                  </a:cubicBezTo>
                  <a:cubicBezTo>
                    <a:pt x="3853452" y="1392130"/>
                    <a:pt x="3686247" y="1602857"/>
                    <a:pt x="3480402" y="1602857"/>
                  </a:cubicBezTo>
                  <a:cubicBezTo>
                    <a:pt x="3399609" y="1602857"/>
                    <a:pt x="3324437" y="1569843"/>
                    <a:pt x="3264018" y="1514352"/>
                  </a:cubicBezTo>
                  <a:cubicBezTo>
                    <a:pt x="3260506" y="1511542"/>
                    <a:pt x="3256993" y="1508732"/>
                    <a:pt x="3254183" y="1505220"/>
                  </a:cubicBezTo>
                  <a:lnTo>
                    <a:pt x="3254183" y="2508981"/>
                  </a:lnTo>
                  <a:lnTo>
                    <a:pt x="2292400" y="2508981"/>
                  </a:lnTo>
                  <a:cubicBezTo>
                    <a:pt x="2363357" y="2443655"/>
                    <a:pt x="2406212" y="2359365"/>
                    <a:pt x="2406212" y="2266645"/>
                  </a:cubicBezTo>
                  <a:cubicBezTo>
                    <a:pt x="2406212" y="2060836"/>
                    <a:pt x="2196152" y="1893659"/>
                    <a:pt x="1936211" y="1893659"/>
                  </a:cubicBezTo>
                  <a:cubicBezTo>
                    <a:pt x="1677674" y="1893659"/>
                    <a:pt x="1466911" y="2060836"/>
                    <a:pt x="1466911" y="2266645"/>
                  </a:cubicBezTo>
                  <a:cubicBezTo>
                    <a:pt x="1466911" y="2359365"/>
                    <a:pt x="1509766" y="2443655"/>
                    <a:pt x="1581426" y="2508981"/>
                  </a:cubicBezTo>
                  <a:lnTo>
                    <a:pt x="609105" y="2508981"/>
                  </a:lnTo>
                  <a:lnTo>
                    <a:pt x="609105" y="1496089"/>
                  </a:lnTo>
                  <a:lnTo>
                    <a:pt x="599270" y="1505220"/>
                  </a:lnTo>
                  <a:cubicBezTo>
                    <a:pt x="536743" y="1566331"/>
                    <a:pt x="458059" y="1602857"/>
                    <a:pt x="373051" y="1602857"/>
                  </a:cubicBezTo>
                  <a:cubicBezTo>
                    <a:pt x="166503" y="1602857"/>
                    <a:pt x="0" y="1392130"/>
                    <a:pt x="0" y="1132937"/>
                  </a:cubicBezTo>
                  <a:cubicBezTo>
                    <a:pt x="0" y="873743"/>
                    <a:pt x="166503" y="663719"/>
                    <a:pt x="373051" y="663719"/>
                  </a:cubicBezTo>
                  <a:cubicBezTo>
                    <a:pt x="458059" y="663719"/>
                    <a:pt x="536743" y="700245"/>
                    <a:pt x="599270" y="760653"/>
                  </a:cubicBezTo>
                  <a:cubicBezTo>
                    <a:pt x="602783" y="764165"/>
                    <a:pt x="605593" y="766975"/>
                    <a:pt x="609105" y="770487"/>
                  </a:cubicBezTo>
                  <a:lnTo>
                    <a:pt x="609105" y="268384"/>
                  </a:lnTo>
                  <a:lnTo>
                    <a:pt x="633107" y="221786"/>
                  </a:lnTo>
                  <a:cubicBezTo>
                    <a:pt x="837362" y="-102664"/>
                    <a:pt x="1287996" y="128446"/>
                    <a:pt x="1287996" y="128446"/>
                  </a:cubicBezTo>
                  <a:cubicBezTo>
                    <a:pt x="1426269" y="33315"/>
                    <a:pt x="1556490" y="357"/>
                    <a:pt x="1670189" y="3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34" name="Freeform 71">
              <a:extLst>
                <a:ext uri="{FF2B5EF4-FFF2-40B4-BE49-F238E27FC236}">
                  <a16:creationId xmlns:a16="http://schemas.microsoft.com/office/drawing/2014/main" id="{EF84C0D2-C15C-4A0B-A285-17F4B8B90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4211" y="2616203"/>
              <a:ext cx="264671" cy="306656"/>
            </a:xfrm>
            <a:custGeom>
              <a:avLst/>
              <a:gdLst>
                <a:gd name="connsiteX0" fmla="*/ 2177256 w 2515893"/>
                <a:gd name="connsiteY0" fmla="*/ 602 h 2914988"/>
                <a:gd name="connsiteX1" fmla="*/ 2501999 w 2515893"/>
                <a:gd name="connsiteY1" fmla="*/ 83784 h 2914988"/>
                <a:gd name="connsiteX2" fmla="*/ 2515893 w 2515893"/>
                <a:gd name="connsiteY2" fmla="*/ 56810 h 2914988"/>
                <a:gd name="connsiteX3" fmla="*/ 2515893 w 2515893"/>
                <a:gd name="connsiteY3" fmla="*/ 550459 h 2914988"/>
                <a:gd name="connsiteX4" fmla="*/ 2289071 w 2515893"/>
                <a:gd name="connsiteY4" fmla="*/ 453489 h 2914988"/>
                <a:gd name="connsiteX5" fmla="*/ 1916885 w 2515893"/>
                <a:gd name="connsiteY5" fmla="*/ 922881 h 2914988"/>
                <a:gd name="connsiteX6" fmla="*/ 2289071 w 2515893"/>
                <a:gd name="connsiteY6" fmla="*/ 1392976 h 2914988"/>
                <a:gd name="connsiteX7" fmla="*/ 2515893 w 2515893"/>
                <a:gd name="connsiteY7" fmla="*/ 1295303 h 2914988"/>
                <a:gd name="connsiteX8" fmla="*/ 2515893 w 2515893"/>
                <a:gd name="connsiteY8" fmla="*/ 2299438 h 2914988"/>
                <a:gd name="connsiteX9" fmla="*/ 1511695 w 2515893"/>
                <a:gd name="connsiteY9" fmla="*/ 2299438 h 2914988"/>
                <a:gd name="connsiteX10" fmla="*/ 1625458 w 2515893"/>
                <a:gd name="connsiteY10" fmla="*/ 2542566 h 2914988"/>
                <a:gd name="connsiteX11" fmla="*/ 1155662 w 2515893"/>
                <a:gd name="connsiteY11" fmla="*/ 2914988 h 2914988"/>
                <a:gd name="connsiteX12" fmla="*/ 686568 w 2515893"/>
                <a:gd name="connsiteY12" fmla="*/ 2542566 h 2914988"/>
                <a:gd name="connsiteX13" fmla="*/ 801033 w 2515893"/>
                <a:gd name="connsiteY13" fmla="*/ 2299438 h 2914988"/>
                <a:gd name="connsiteX14" fmla="*/ 66442 w 2515893"/>
                <a:gd name="connsiteY14" fmla="*/ 2299438 h 2914988"/>
                <a:gd name="connsiteX15" fmla="*/ 41993 w 2515893"/>
                <a:gd name="connsiteY15" fmla="*/ 2239644 h 2914988"/>
                <a:gd name="connsiteX16" fmla="*/ 687716 w 2515893"/>
                <a:gd name="connsiteY16" fmla="*/ 1011680 h 2914988"/>
                <a:gd name="connsiteX17" fmla="*/ 1227757 w 2515893"/>
                <a:gd name="connsiteY17" fmla="*/ 513095 h 2914988"/>
                <a:gd name="connsiteX18" fmla="*/ 1920004 w 2515893"/>
                <a:gd name="connsiteY18" fmla="*/ 167207 h 2914988"/>
                <a:gd name="connsiteX19" fmla="*/ 2177256 w 2515893"/>
                <a:gd name="connsiteY19" fmla="*/ 602 h 291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15893" h="2914988">
                  <a:moveTo>
                    <a:pt x="2177256" y="602"/>
                  </a:moveTo>
                  <a:cubicBezTo>
                    <a:pt x="2339639" y="-8260"/>
                    <a:pt x="2501999" y="83784"/>
                    <a:pt x="2501999" y="83784"/>
                  </a:cubicBezTo>
                  <a:lnTo>
                    <a:pt x="2515893" y="56810"/>
                  </a:lnTo>
                  <a:lnTo>
                    <a:pt x="2515893" y="550459"/>
                  </a:lnTo>
                  <a:cubicBezTo>
                    <a:pt x="2452691" y="490028"/>
                    <a:pt x="2374743" y="453489"/>
                    <a:pt x="2289071" y="453489"/>
                  </a:cubicBezTo>
                  <a:cubicBezTo>
                    <a:pt x="2083315" y="453489"/>
                    <a:pt x="1916885" y="663591"/>
                    <a:pt x="1916885" y="922881"/>
                  </a:cubicBezTo>
                  <a:cubicBezTo>
                    <a:pt x="1916885" y="1182171"/>
                    <a:pt x="2083315" y="1392976"/>
                    <a:pt x="2289071" y="1392976"/>
                  </a:cubicBezTo>
                  <a:cubicBezTo>
                    <a:pt x="2374743" y="1392976"/>
                    <a:pt x="2452691" y="1356437"/>
                    <a:pt x="2515893" y="1295303"/>
                  </a:cubicBezTo>
                  <a:lnTo>
                    <a:pt x="2515893" y="2299438"/>
                  </a:lnTo>
                  <a:lnTo>
                    <a:pt x="1511695" y="2299438"/>
                  </a:lnTo>
                  <a:cubicBezTo>
                    <a:pt x="1582621" y="2364787"/>
                    <a:pt x="1625458" y="2449812"/>
                    <a:pt x="1625458" y="2542566"/>
                  </a:cubicBezTo>
                  <a:cubicBezTo>
                    <a:pt x="1625458" y="2747750"/>
                    <a:pt x="1415489" y="2914988"/>
                    <a:pt x="1155662" y="2914988"/>
                  </a:cubicBezTo>
                  <a:cubicBezTo>
                    <a:pt x="896537" y="2914988"/>
                    <a:pt x="686568" y="2747750"/>
                    <a:pt x="686568" y="2542566"/>
                  </a:cubicBezTo>
                  <a:cubicBezTo>
                    <a:pt x="686568" y="2449812"/>
                    <a:pt x="729405" y="2364787"/>
                    <a:pt x="801033" y="2299438"/>
                  </a:cubicBezTo>
                  <a:lnTo>
                    <a:pt x="66442" y="2299438"/>
                  </a:lnTo>
                  <a:lnTo>
                    <a:pt x="41993" y="2239644"/>
                  </a:lnTo>
                  <a:cubicBezTo>
                    <a:pt x="-200690" y="1474330"/>
                    <a:pt x="687716" y="1011680"/>
                    <a:pt x="687716" y="1011680"/>
                  </a:cubicBezTo>
                  <a:cubicBezTo>
                    <a:pt x="701376" y="457967"/>
                    <a:pt x="1227757" y="513095"/>
                    <a:pt x="1227757" y="513095"/>
                  </a:cubicBezTo>
                  <a:cubicBezTo>
                    <a:pt x="1393623" y="14997"/>
                    <a:pt x="1920004" y="167207"/>
                    <a:pt x="1920004" y="167207"/>
                  </a:cubicBezTo>
                  <a:cubicBezTo>
                    <a:pt x="1982387" y="47561"/>
                    <a:pt x="2079826" y="5918"/>
                    <a:pt x="2177256" y="602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5" name="Freeform 132">
              <a:extLst>
                <a:ext uri="{FF2B5EF4-FFF2-40B4-BE49-F238E27FC236}">
                  <a16:creationId xmlns:a16="http://schemas.microsoft.com/office/drawing/2014/main" id="{D8797FC5-64EC-48A2-8DCB-98AC0340C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8957" y="2793213"/>
              <a:ext cx="278270" cy="387438"/>
            </a:xfrm>
            <a:custGeom>
              <a:avLst/>
              <a:gdLst>
                <a:gd name="connsiteX0" fmla="*/ 1480544 w 2950116"/>
                <a:gd name="connsiteY0" fmla="*/ 0 h 7407439"/>
                <a:gd name="connsiteX1" fmla="*/ 2004888 w 2950116"/>
                <a:gd name="connsiteY1" fmla="*/ 416249 h 7407439"/>
                <a:gd name="connsiteX2" fmla="*/ 1877133 w 2950116"/>
                <a:gd name="connsiteY2" fmla="*/ 686693 h 7407439"/>
                <a:gd name="connsiteX3" fmla="*/ 2950116 w 2950116"/>
                <a:gd name="connsiteY3" fmla="*/ 686693 h 7407439"/>
                <a:gd name="connsiteX4" fmla="*/ 2950116 w 2950116"/>
                <a:gd name="connsiteY4" fmla="*/ 1773956 h 7407439"/>
                <a:gd name="connsiteX5" fmla="*/ 2661689 w 2950116"/>
                <a:gd name="connsiteY5" fmla="*/ 1626584 h 7407439"/>
                <a:gd name="connsiteX6" fmla="*/ 2245506 w 2950116"/>
                <a:gd name="connsiteY6" fmla="*/ 2150226 h 7407439"/>
                <a:gd name="connsiteX7" fmla="*/ 2661689 w 2950116"/>
                <a:gd name="connsiteY7" fmla="*/ 2673869 h 7407439"/>
                <a:gd name="connsiteX8" fmla="*/ 2950116 w 2950116"/>
                <a:gd name="connsiteY8" fmla="*/ 2526496 h 7407439"/>
                <a:gd name="connsiteX9" fmla="*/ 2950116 w 2950116"/>
                <a:gd name="connsiteY9" fmla="*/ 3648887 h 7407439"/>
                <a:gd name="connsiteX10" fmla="*/ 2950116 w 2950116"/>
                <a:gd name="connsiteY10" fmla="*/ 3649034 h 7407439"/>
                <a:gd name="connsiteX11" fmla="*/ 2950116 w 2950116"/>
                <a:gd name="connsiteY11" fmla="*/ 4079420 h 7407439"/>
                <a:gd name="connsiteX12" fmla="*/ 2907059 w 2950116"/>
                <a:gd name="connsiteY12" fmla="*/ 4094923 h 7407439"/>
                <a:gd name="connsiteX13" fmla="*/ 2623619 w 2950116"/>
                <a:gd name="connsiteY13" fmla="*/ 4084934 h 7407439"/>
                <a:gd name="connsiteX14" fmla="*/ 2700623 w 2950116"/>
                <a:gd name="connsiteY14" fmla="*/ 4194239 h 7407439"/>
                <a:gd name="connsiteX15" fmla="*/ 2712563 w 2950116"/>
                <a:gd name="connsiteY15" fmla="*/ 4219405 h 7407439"/>
                <a:gd name="connsiteX16" fmla="*/ 2715838 w 2950116"/>
                <a:gd name="connsiteY16" fmla="*/ 4221231 h 7407439"/>
                <a:gd name="connsiteX17" fmla="*/ 2919703 w 2950116"/>
                <a:gd name="connsiteY17" fmla="*/ 5478203 h 7407439"/>
                <a:gd name="connsiteX18" fmla="*/ 2924786 w 2950116"/>
                <a:gd name="connsiteY18" fmla="*/ 5796942 h 7407439"/>
                <a:gd name="connsiteX19" fmla="*/ 2924863 w 2950116"/>
                <a:gd name="connsiteY19" fmla="*/ 5796942 h 7407439"/>
                <a:gd name="connsiteX20" fmla="*/ 2924863 w 2950116"/>
                <a:gd name="connsiteY20" fmla="*/ 5801796 h 7407439"/>
                <a:gd name="connsiteX21" fmla="*/ 2924863 w 2950116"/>
                <a:gd name="connsiteY21" fmla="*/ 7407439 h 7407439"/>
                <a:gd name="connsiteX22" fmla="*/ 2670878 w 2950116"/>
                <a:gd name="connsiteY22" fmla="*/ 7407439 h 7407439"/>
                <a:gd name="connsiteX23" fmla="*/ 2416893 w 2950116"/>
                <a:gd name="connsiteY23" fmla="*/ 7407439 h 7407439"/>
                <a:gd name="connsiteX24" fmla="*/ 2416893 w 2950116"/>
                <a:gd name="connsiteY24" fmla="*/ 5801796 h 7407439"/>
                <a:gd name="connsiteX25" fmla="*/ 2416893 w 2950116"/>
                <a:gd name="connsiteY25" fmla="*/ 5796942 h 7407439"/>
                <a:gd name="connsiteX26" fmla="*/ 2416970 w 2950116"/>
                <a:gd name="connsiteY26" fmla="*/ 5796942 h 7407439"/>
                <a:gd name="connsiteX27" fmla="*/ 2422053 w 2950116"/>
                <a:gd name="connsiteY27" fmla="*/ 5478203 h 7407439"/>
                <a:gd name="connsiteX28" fmla="*/ 2451970 w 2950116"/>
                <a:gd name="connsiteY28" fmla="*/ 4996471 h 7407439"/>
                <a:gd name="connsiteX29" fmla="*/ 2435825 w 2950116"/>
                <a:gd name="connsiteY29" fmla="*/ 4867539 h 7407439"/>
                <a:gd name="connsiteX30" fmla="*/ 2384023 w 2950116"/>
                <a:gd name="connsiteY30" fmla="*/ 4747345 h 7407439"/>
                <a:gd name="connsiteX31" fmla="*/ 2384023 w 2950116"/>
                <a:gd name="connsiteY31" fmla="*/ 4747343 h 7407439"/>
                <a:gd name="connsiteX32" fmla="*/ 2322701 w 2950116"/>
                <a:gd name="connsiteY32" fmla="*/ 4605061 h 7407439"/>
                <a:gd name="connsiteX33" fmla="*/ 2021085 w 2950116"/>
                <a:gd name="connsiteY33" fmla="*/ 4081129 h 7407439"/>
                <a:gd name="connsiteX34" fmla="*/ 1984288 w 2950116"/>
                <a:gd name="connsiteY34" fmla="*/ 4029127 h 7407439"/>
                <a:gd name="connsiteX35" fmla="*/ 1965208 w 2950116"/>
                <a:gd name="connsiteY35" fmla="*/ 4002163 h 7407439"/>
                <a:gd name="connsiteX36" fmla="*/ 1712277 w 2950116"/>
                <a:gd name="connsiteY36" fmla="*/ 3699169 h 7407439"/>
                <a:gd name="connsiteX37" fmla="*/ 1079506 w 2950116"/>
                <a:gd name="connsiteY37" fmla="*/ 2973343 h 7407439"/>
                <a:gd name="connsiteX38" fmla="*/ 52886 w 2950116"/>
                <a:gd name="connsiteY38" fmla="*/ 3106375 h 7407439"/>
                <a:gd name="connsiteX39" fmla="*/ 0 w 2950116"/>
                <a:gd name="connsiteY39" fmla="*/ 3095038 h 7407439"/>
                <a:gd name="connsiteX40" fmla="*/ 0 w 2950116"/>
                <a:gd name="connsiteY40" fmla="*/ 2539038 h 7407439"/>
                <a:gd name="connsiteX41" fmla="*/ 277455 w 2950116"/>
                <a:gd name="connsiteY41" fmla="*/ 2673869 h 7407439"/>
                <a:gd name="connsiteX42" fmla="*/ 693638 w 2950116"/>
                <a:gd name="connsiteY42" fmla="*/ 2150226 h 7407439"/>
                <a:gd name="connsiteX43" fmla="*/ 277455 w 2950116"/>
                <a:gd name="connsiteY43" fmla="*/ 1626584 h 7407439"/>
                <a:gd name="connsiteX44" fmla="*/ 0 w 2950116"/>
                <a:gd name="connsiteY44" fmla="*/ 1761413 h 7407439"/>
                <a:gd name="connsiteX45" fmla="*/ 0 w 2950116"/>
                <a:gd name="connsiteY45" fmla="*/ 686693 h 7407439"/>
                <a:gd name="connsiteX46" fmla="*/ 1083956 w 2950116"/>
                <a:gd name="connsiteY46" fmla="*/ 686693 h 7407439"/>
                <a:gd name="connsiteX47" fmla="*/ 956985 w 2950116"/>
                <a:gd name="connsiteY47" fmla="*/ 416249 h 7407439"/>
                <a:gd name="connsiteX48" fmla="*/ 1480544 w 2950116"/>
                <a:gd name="connsiteY48" fmla="*/ 0 h 7407439"/>
                <a:gd name="connsiteX0" fmla="*/ 1480544 w 2950116"/>
                <a:gd name="connsiteY0" fmla="*/ 0 h 7407439"/>
                <a:gd name="connsiteX1" fmla="*/ 2004888 w 2950116"/>
                <a:gd name="connsiteY1" fmla="*/ 416249 h 7407439"/>
                <a:gd name="connsiteX2" fmla="*/ 1877133 w 2950116"/>
                <a:gd name="connsiteY2" fmla="*/ 686693 h 7407439"/>
                <a:gd name="connsiteX3" fmla="*/ 2950116 w 2950116"/>
                <a:gd name="connsiteY3" fmla="*/ 686693 h 7407439"/>
                <a:gd name="connsiteX4" fmla="*/ 2950116 w 2950116"/>
                <a:gd name="connsiteY4" fmla="*/ 1773956 h 7407439"/>
                <a:gd name="connsiteX5" fmla="*/ 2661689 w 2950116"/>
                <a:gd name="connsiteY5" fmla="*/ 1626584 h 7407439"/>
                <a:gd name="connsiteX6" fmla="*/ 2245506 w 2950116"/>
                <a:gd name="connsiteY6" fmla="*/ 2150226 h 7407439"/>
                <a:gd name="connsiteX7" fmla="*/ 2661689 w 2950116"/>
                <a:gd name="connsiteY7" fmla="*/ 2673869 h 7407439"/>
                <a:gd name="connsiteX8" fmla="*/ 2950116 w 2950116"/>
                <a:gd name="connsiteY8" fmla="*/ 2526496 h 7407439"/>
                <a:gd name="connsiteX9" fmla="*/ 2950116 w 2950116"/>
                <a:gd name="connsiteY9" fmla="*/ 3648887 h 7407439"/>
                <a:gd name="connsiteX10" fmla="*/ 2950116 w 2950116"/>
                <a:gd name="connsiteY10" fmla="*/ 3649034 h 7407439"/>
                <a:gd name="connsiteX11" fmla="*/ 2950116 w 2950116"/>
                <a:gd name="connsiteY11" fmla="*/ 4079420 h 7407439"/>
                <a:gd name="connsiteX12" fmla="*/ 2907059 w 2950116"/>
                <a:gd name="connsiteY12" fmla="*/ 4094923 h 7407439"/>
                <a:gd name="connsiteX13" fmla="*/ 2623619 w 2950116"/>
                <a:gd name="connsiteY13" fmla="*/ 4084934 h 7407439"/>
                <a:gd name="connsiteX14" fmla="*/ 2700623 w 2950116"/>
                <a:gd name="connsiteY14" fmla="*/ 4194239 h 7407439"/>
                <a:gd name="connsiteX15" fmla="*/ 2712563 w 2950116"/>
                <a:gd name="connsiteY15" fmla="*/ 4219405 h 7407439"/>
                <a:gd name="connsiteX16" fmla="*/ 2715838 w 2950116"/>
                <a:gd name="connsiteY16" fmla="*/ 4221231 h 7407439"/>
                <a:gd name="connsiteX17" fmla="*/ 2919703 w 2950116"/>
                <a:gd name="connsiteY17" fmla="*/ 5478203 h 7407439"/>
                <a:gd name="connsiteX18" fmla="*/ 2924786 w 2950116"/>
                <a:gd name="connsiteY18" fmla="*/ 5796942 h 7407439"/>
                <a:gd name="connsiteX19" fmla="*/ 2924863 w 2950116"/>
                <a:gd name="connsiteY19" fmla="*/ 5796942 h 7407439"/>
                <a:gd name="connsiteX20" fmla="*/ 2924863 w 2950116"/>
                <a:gd name="connsiteY20" fmla="*/ 5801796 h 7407439"/>
                <a:gd name="connsiteX21" fmla="*/ 2670878 w 2950116"/>
                <a:gd name="connsiteY21" fmla="*/ 7407439 h 7407439"/>
                <a:gd name="connsiteX22" fmla="*/ 2416893 w 2950116"/>
                <a:gd name="connsiteY22" fmla="*/ 7407439 h 7407439"/>
                <a:gd name="connsiteX23" fmla="*/ 2416893 w 2950116"/>
                <a:gd name="connsiteY23" fmla="*/ 5801796 h 7407439"/>
                <a:gd name="connsiteX24" fmla="*/ 2416893 w 2950116"/>
                <a:gd name="connsiteY24" fmla="*/ 5796942 h 7407439"/>
                <a:gd name="connsiteX25" fmla="*/ 2416970 w 2950116"/>
                <a:gd name="connsiteY25" fmla="*/ 5796942 h 7407439"/>
                <a:gd name="connsiteX26" fmla="*/ 2422053 w 2950116"/>
                <a:gd name="connsiteY26" fmla="*/ 5478203 h 7407439"/>
                <a:gd name="connsiteX27" fmla="*/ 2451970 w 2950116"/>
                <a:gd name="connsiteY27" fmla="*/ 4996471 h 7407439"/>
                <a:gd name="connsiteX28" fmla="*/ 2435825 w 2950116"/>
                <a:gd name="connsiteY28" fmla="*/ 4867539 h 7407439"/>
                <a:gd name="connsiteX29" fmla="*/ 2384023 w 2950116"/>
                <a:gd name="connsiteY29" fmla="*/ 4747345 h 7407439"/>
                <a:gd name="connsiteX30" fmla="*/ 2384023 w 2950116"/>
                <a:gd name="connsiteY30" fmla="*/ 4747343 h 7407439"/>
                <a:gd name="connsiteX31" fmla="*/ 2322701 w 2950116"/>
                <a:gd name="connsiteY31" fmla="*/ 4605061 h 7407439"/>
                <a:gd name="connsiteX32" fmla="*/ 2021085 w 2950116"/>
                <a:gd name="connsiteY32" fmla="*/ 4081129 h 7407439"/>
                <a:gd name="connsiteX33" fmla="*/ 1984288 w 2950116"/>
                <a:gd name="connsiteY33" fmla="*/ 4029127 h 7407439"/>
                <a:gd name="connsiteX34" fmla="*/ 1965208 w 2950116"/>
                <a:gd name="connsiteY34" fmla="*/ 4002163 h 7407439"/>
                <a:gd name="connsiteX35" fmla="*/ 1712277 w 2950116"/>
                <a:gd name="connsiteY35" fmla="*/ 3699169 h 7407439"/>
                <a:gd name="connsiteX36" fmla="*/ 1079506 w 2950116"/>
                <a:gd name="connsiteY36" fmla="*/ 2973343 h 7407439"/>
                <a:gd name="connsiteX37" fmla="*/ 52886 w 2950116"/>
                <a:gd name="connsiteY37" fmla="*/ 3106375 h 7407439"/>
                <a:gd name="connsiteX38" fmla="*/ 0 w 2950116"/>
                <a:gd name="connsiteY38" fmla="*/ 3095038 h 7407439"/>
                <a:gd name="connsiteX39" fmla="*/ 0 w 2950116"/>
                <a:gd name="connsiteY39" fmla="*/ 2539038 h 7407439"/>
                <a:gd name="connsiteX40" fmla="*/ 277455 w 2950116"/>
                <a:gd name="connsiteY40" fmla="*/ 2673869 h 7407439"/>
                <a:gd name="connsiteX41" fmla="*/ 693638 w 2950116"/>
                <a:gd name="connsiteY41" fmla="*/ 2150226 h 7407439"/>
                <a:gd name="connsiteX42" fmla="*/ 277455 w 2950116"/>
                <a:gd name="connsiteY42" fmla="*/ 1626584 h 7407439"/>
                <a:gd name="connsiteX43" fmla="*/ 0 w 2950116"/>
                <a:gd name="connsiteY43" fmla="*/ 1761413 h 7407439"/>
                <a:gd name="connsiteX44" fmla="*/ 0 w 2950116"/>
                <a:gd name="connsiteY44" fmla="*/ 686693 h 7407439"/>
                <a:gd name="connsiteX45" fmla="*/ 1083956 w 2950116"/>
                <a:gd name="connsiteY45" fmla="*/ 686693 h 7407439"/>
                <a:gd name="connsiteX46" fmla="*/ 956985 w 2950116"/>
                <a:gd name="connsiteY46" fmla="*/ 416249 h 7407439"/>
                <a:gd name="connsiteX47" fmla="*/ 1480544 w 2950116"/>
                <a:gd name="connsiteY47" fmla="*/ 0 h 7407439"/>
                <a:gd name="connsiteX0" fmla="*/ 1480544 w 2950116"/>
                <a:gd name="connsiteY0" fmla="*/ 0 h 7407439"/>
                <a:gd name="connsiteX1" fmla="*/ 2004888 w 2950116"/>
                <a:gd name="connsiteY1" fmla="*/ 416249 h 7407439"/>
                <a:gd name="connsiteX2" fmla="*/ 1877133 w 2950116"/>
                <a:gd name="connsiteY2" fmla="*/ 686693 h 7407439"/>
                <a:gd name="connsiteX3" fmla="*/ 2950116 w 2950116"/>
                <a:gd name="connsiteY3" fmla="*/ 686693 h 7407439"/>
                <a:gd name="connsiteX4" fmla="*/ 2950116 w 2950116"/>
                <a:gd name="connsiteY4" fmla="*/ 1773956 h 7407439"/>
                <a:gd name="connsiteX5" fmla="*/ 2661689 w 2950116"/>
                <a:gd name="connsiteY5" fmla="*/ 1626584 h 7407439"/>
                <a:gd name="connsiteX6" fmla="*/ 2245506 w 2950116"/>
                <a:gd name="connsiteY6" fmla="*/ 2150226 h 7407439"/>
                <a:gd name="connsiteX7" fmla="*/ 2661689 w 2950116"/>
                <a:gd name="connsiteY7" fmla="*/ 2673869 h 7407439"/>
                <a:gd name="connsiteX8" fmla="*/ 2950116 w 2950116"/>
                <a:gd name="connsiteY8" fmla="*/ 2526496 h 7407439"/>
                <a:gd name="connsiteX9" fmla="*/ 2950116 w 2950116"/>
                <a:gd name="connsiteY9" fmla="*/ 3648887 h 7407439"/>
                <a:gd name="connsiteX10" fmla="*/ 2950116 w 2950116"/>
                <a:gd name="connsiteY10" fmla="*/ 3649034 h 7407439"/>
                <a:gd name="connsiteX11" fmla="*/ 2950116 w 2950116"/>
                <a:gd name="connsiteY11" fmla="*/ 4079420 h 7407439"/>
                <a:gd name="connsiteX12" fmla="*/ 2907059 w 2950116"/>
                <a:gd name="connsiteY12" fmla="*/ 4094923 h 7407439"/>
                <a:gd name="connsiteX13" fmla="*/ 2623619 w 2950116"/>
                <a:gd name="connsiteY13" fmla="*/ 4084934 h 7407439"/>
                <a:gd name="connsiteX14" fmla="*/ 2700623 w 2950116"/>
                <a:gd name="connsiteY14" fmla="*/ 4194239 h 7407439"/>
                <a:gd name="connsiteX15" fmla="*/ 2712563 w 2950116"/>
                <a:gd name="connsiteY15" fmla="*/ 4219405 h 7407439"/>
                <a:gd name="connsiteX16" fmla="*/ 2715838 w 2950116"/>
                <a:gd name="connsiteY16" fmla="*/ 4221231 h 7407439"/>
                <a:gd name="connsiteX17" fmla="*/ 2919703 w 2950116"/>
                <a:gd name="connsiteY17" fmla="*/ 5478203 h 7407439"/>
                <a:gd name="connsiteX18" fmla="*/ 2924786 w 2950116"/>
                <a:gd name="connsiteY18" fmla="*/ 5796942 h 7407439"/>
                <a:gd name="connsiteX19" fmla="*/ 2924863 w 2950116"/>
                <a:gd name="connsiteY19" fmla="*/ 5796942 h 7407439"/>
                <a:gd name="connsiteX20" fmla="*/ 2924863 w 2950116"/>
                <a:gd name="connsiteY20" fmla="*/ 5801796 h 7407439"/>
                <a:gd name="connsiteX21" fmla="*/ 2416893 w 2950116"/>
                <a:gd name="connsiteY21" fmla="*/ 7407439 h 7407439"/>
                <a:gd name="connsiteX22" fmla="*/ 2416893 w 2950116"/>
                <a:gd name="connsiteY22" fmla="*/ 5801796 h 7407439"/>
                <a:gd name="connsiteX23" fmla="*/ 2416893 w 2950116"/>
                <a:gd name="connsiteY23" fmla="*/ 5796942 h 7407439"/>
                <a:gd name="connsiteX24" fmla="*/ 2416970 w 2950116"/>
                <a:gd name="connsiteY24" fmla="*/ 5796942 h 7407439"/>
                <a:gd name="connsiteX25" fmla="*/ 2422053 w 2950116"/>
                <a:gd name="connsiteY25" fmla="*/ 5478203 h 7407439"/>
                <a:gd name="connsiteX26" fmla="*/ 2451970 w 2950116"/>
                <a:gd name="connsiteY26" fmla="*/ 4996471 h 7407439"/>
                <a:gd name="connsiteX27" fmla="*/ 2435825 w 2950116"/>
                <a:gd name="connsiteY27" fmla="*/ 4867539 h 7407439"/>
                <a:gd name="connsiteX28" fmla="*/ 2384023 w 2950116"/>
                <a:gd name="connsiteY28" fmla="*/ 4747345 h 7407439"/>
                <a:gd name="connsiteX29" fmla="*/ 2384023 w 2950116"/>
                <a:gd name="connsiteY29" fmla="*/ 4747343 h 7407439"/>
                <a:gd name="connsiteX30" fmla="*/ 2322701 w 2950116"/>
                <a:gd name="connsiteY30" fmla="*/ 4605061 h 7407439"/>
                <a:gd name="connsiteX31" fmla="*/ 2021085 w 2950116"/>
                <a:gd name="connsiteY31" fmla="*/ 4081129 h 7407439"/>
                <a:gd name="connsiteX32" fmla="*/ 1984288 w 2950116"/>
                <a:gd name="connsiteY32" fmla="*/ 4029127 h 7407439"/>
                <a:gd name="connsiteX33" fmla="*/ 1965208 w 2950116"/>
                <a:gd name="connsiteY33" fmla="*/ 4002163 h 7407439"/>
                <a:gd name="connsiteX34" fmla="*/ 1712277 w 2950116"/>
                <a:gd name="connsiteY34" fmla="*/ 3699169 h 7407439"/>
                <a:gd name="connsiteX35" fmla="*/ 1079506 w 2950116"/>
                <a:gd name="connsiteY35" fmla="*/ 2973343 h 7407439"/>
                <a:gd name="connsiteX36" fmla="*/ 52886 w 2950116"/>
                <a:gd name="connsiteY36" fmla="*/ 3106375 h 7407439"/>
                <a:gd name="connsiteX37" fmla="*/ 0 w 2950116"/>
                <a:gd name="connsiteY37" fmla="*/ 3095038 h 7407439"/>
                <a:gd name="connsiteX38" fmla="*/ 0 w 2950116"/>
                <a:gd name="connsiteY38" fmla="*/ 2539038 h 7407439"/>
                <a:gd name="connsiteX39" fmla="*/ 277455 w 2950116"/>
                <a:gd name="connsiteY39" fmla="*/ 2673869 h 7407439"/>
                <a:gd name="connsiteX40" fmla="*/ 693638 w 2950116"/>
                <a:gd name="connsiteY40" fmla="*/ 2150226 h 7407439"/>
                <a:gd name="connsiteX41" fmla="*/ 277455 w 2950116"/>
                <a:gd name="connsiteY41" fmla="*/ 1626584 h 7407439"/>
                <a:gd name="connsiteX42" fmla="*/ 0 w 2950116"/>
                <a:gd name="connsiteY42" fmla="*/ 1761413 h 7407439"/>
                <a:gd name="connsiteX43" fmla="*/ 0 w 2950116"/>
                <a:gd name="connsiteY43" fmla="*/ 686693 h 7407439"/>
                <a:gd name="connsiteX44" fmla="*/ 1083956 w 2950116"/>
                <a:gd name="connsiteY44" fmla="*/ 686693 h 7407439"/>
                <a:gd name="connsiteX45" fmla="*/ 956985 w 2950116"/>
                <a:gd name="connsiteY45" fmla="*/ 416249 h 7407439"/>
                <a:gd name="connsiteX46" fmla="*/ 1480544 w 2950116"/>
                <a:gd name="connsiteY46" fmla="*/ 0 h 7407439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19703 w 2950116"/>
                <a:gd name="connsiteY17" fmla="*/ 5478203 h 5801796"/>
                <a:gd name="connsiteX18" fmla="*/ 2924786 w 2950116"/>
                <a:gd name="connsiteY18" fmla="*/ 5796942 h 5801796"/>
                <a:gd name="connsiteX19" fmla="*/ 2924863 w 2950116"/>
                <a:gd name="connsiteY19" fmla="*/ 5796942 h 5801796"/>
                <a:gd name="connsiteX20" fmla="*/ 2924863 w 2950116"/>
                <a:gd name="connsiteY20" fmla="*/ 5801796 h 5801796"/>
                <a:gd name="connsiteX21" fmla="*/ 2416893 w 2950116"/>
                <a:gd name="connsiteY21" fmla="*/ 5801796 h 5801796"/>
                <a:gd name="connsiteX22" fmla="*/ 2416893 w 2950116"/>
                <a:gd name="connsiteY22" fmla="*/ 5796942 h 5801796"/>
                <a:gd name="connsiteX23" fmla="*/ 2416970 w 2950116"/>
                <a:gd name="connsiteY23" fmla="*/ 5796942 h 5801796"/>
                <a:gd name="connsiteX24" fmla="*/ 2422053 w 2950116"/>
                <a:gd name="connsiteY24" fmla="*/ 5478203 h 5801796"/>
                <a:gd name="connsiteX25" fmla="*/ 2451970 w 2950116"/>
                <a:gd name="connsiteY25" fmla="*/ 4996471 h 5801796"/>
                <a:gd name="connsiteX26" fmla="*/ 2435825 w 2950116"/>
                <a:gd name="connsiteY26" fmla="*/ 4867539 h 5801796"/>
                <a:gd name="connsiteX27" fmla="*/ 2384023 w 2950116"/>
                <a:gd name="connsiteY27" fmla="*/ 4747345 h 5801796"/>
                <a:gd name="connsiteX28" fmla="*/ 2384023 w 2950116"/>
                <a:gd name="connsiteY28" fmla="*/ 4747343 h 5801796"/>
                <a:gd name="connsiteX29" fmla="*/ 2322701 w 2950116"/>
                <a:gd name="connsiteY29" fmla="*/ 4605061 h 5801796"/>
                <a:gd name="connsiteX30" fmla="*/ 2021085 w 2950116"/>
                <a:gd name="connsiteY30" fmla="*/ 4081129 h 5801796"/>
                <a:gd name="connsiteX31" fmla="*/ 1984288 w 2950116"/>
                <a:gd name="connsiteY31" fmla="*/ 4029127 h 5801796"/>
                <a:gd name="connsiteX32" fmla="*/ 1965208 w 2950116"/>
                <a:gd name="connsiteY32" fmla="*/ 4002163 h 5801796"/>
                <a:gd name="connsiteX33" fmla="*/ 1712277 w 2950116"/>
                <a:gd name="connsiteY33" fmla="*/ 3699169 h 5801796"/>
                <a:gd name="connsiteX34" fmla="*/ 1079506 w 2950116"/>
                <a:gd name="connsiteY34" fmla="*/ 2973343 h 5801796"/>
                <a:gd name="connsiteX35" fmla="*/ 52886 w 2950116"/>
                <a:gd name="connsiteY35" fmla="*/ 3106375 h 5801796"/>
                <a:gd name="connsiteX36" fmla="*/ 0 w 2950116"/>
                <a:gd name="connsiteY36" fmla="*/ 3095038 h 5801796"/>
                <a:gd name="connsiteX37" fmla="*/ 0 w 2950116"/>
                <a:gd name="connsiteY37" fmla="*/ 2539038 h 5801796"/>
                <a:gd name="connsiteX38" fmla="*/ 277455 w 2950116"/>
                <a:gd name="connsiteY38" fmla="*/ 2673869 h 5801796"/>
                <a:gd name="connsiteX39" fmla="*/ 693638 w 2950116"/>
                <a:gd name="connsiteY39" fmla="*/ 2150226 h 5801796"/>
                <a:gd name="connsiteX40" fmla="*/ 277455 w 2950116"/>
                <a:gd name="connsiteY40" fmla="*/ 1626584 h 5801796"/>
                <a:gd name="connsiteX41" fmla="*/ 0 w 2950116"/>
                <a:gd name="connsiteY41" fmla="*/ 1761413 h 5801796"/>
                <a:gd name="connsiteX42" fmla="*/ 0 w 2950116"/>
                <a:gd name="connsiteY42" fmla="*/ 686693 h 5801796"/>
                <a:gd name="connsiteX43" fmla="*/ 1083956 w 2950116"/>
                <a:gd name="connsiteY43" fmla="*/ 686693 h 5801796"/>
                <a:gd name="connsiteX44" fmla="*/ 956985 w 2950116"/>
                <a:gd name="connsiteY44" fmla="*/ 416249 h 5801796"/>
                <a:gd name="connsiteX45" fmla="*/ 1480544 w 2950116"/>
                <a:gd name="connsiteY45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19703 w 2950116"/>
                <a:gd name="connsiteY17" fmla="*/ 5478203 h 5801796"/>
                <a:gd name="connsiteX18" fmla="*/ 2924786 w 2950116"/>
                <a:gd name="connsiteY18" fmla="*/ 5796942 h 5801796"/>
                <a:gd name="connsiteX19" fmla="*/ 2924863 w 2950116"/>
                <a:gd name="connsiteY19" fmla="*/ 5796942 h 5801796"/>
                <a:gd name="connsiteX20" fmla="*/ 2416893 w 2950116"/>
                <a:gd name="connsiteY20" fmla="*/ 5801796 h 5801796"/>
                <a:gd name="connsiteX21" fmla="*/ 2416893 w 2950116"/>
                <a:gd name="connsiteY21" fmla="*/ 5796942 h 5801796"/>
                <a:gd name="connsiteX22" fmla="*/ 2416970 w 2950116"/>
                <a:gd name="connsiteY22" fmla="*/ 5796942 h 5801796"/>
                <a:gd name="connsiteX23" fmla="*/ 2422053 w 2950116"/>
                <a:gd name="connsiteY23" fmla="*/ 5478203 h 5801796"/>
                <a:gd name="connsiteX24" fmla="*/ 2451970 w 2950116"/>
                <a:gd name="connsiteY24" fmla="*/ 4996471 h 5801796"/>
                <a:gd name="connsiteX25" fmla="*/ 2435825 w 2950116"/>
                <a:gd name="connsiteY25" fmla="*/ 4867539 h 5801796"/>
                <a:gd name="connsiteX26" fmla="*/ 2384023 w 2950116"/>
                <a:gd name="connsiteY26" fmla="*/ 4747345 h 5801796"/>
                <a:gd name="connsiteX27" fmla="*/ 2384023 w 2950116"/>
                <a:gd name="connsiteY27" fmla="*/ 4747343 h 5801796"/>
                <a:gd name="connsiteX28" fmla="*/ 2322701 w 2950116"/>
                <a:gd name="connsiteY28" fmla="*/ 4605061 h 5801796"/>
                <a:gd name="connsiteX29" fmla="*/ 2021085 w 2950116"/>
                <a:gd name="connsiteY29" fmla="*/ 4081129 h 5801796"/>
                <a:gd name="connsiteX30" fmla="*/ 1984288 w 2950116"/>
                <a:gd name="connsiteY30" fmla="*/ 4029127 h 5801796"/>
                <a:gd name="connsiteX31" fmla="*/ 1965208 w 2950116"/>
                <a:gd name="connsiteY31" fmla="*/ 4002163 h 5801796"/>
                <a:gd name="connsiteX32" fmla="*/ 1712277 w 2950116"/>
                <a:gd name="connsiteY32" fmla="*/ 3699169 h 5801796"/>
                <a:gd name="connsiteX33" fmla="*/ 1079506 w 2950116"/>
                <a:gd name="connsiteY33" fmla="*/ 2973343 h 5801796"/>
                <a:gd name="connsiteX34" fmla="*/ 52886 w 2950116"/>
                <a:gd name="connsiteY34" fmla="*/ 3106375 h 5801796"/>
                <a:gd name="connsiteX35" fmla="*/ 0 w 2950116"/>
                <a:gd name="connsiteY35" fmla="*/ 3095038 h 5801796"/>
                <a:gd name="connsiteX36" fmla="*/ 0 w 2950116"/>
                <a:gd name="connsiteY36" fmla="*/ 2539038 h 5801796"/>
                <a:gd name="connsiteX37" fmla="*/ 277455 w 2950116"/>
                <a:gd name="connsiteY37" fmla="*/ 2673869 h 5801796"/>
                <a:gd name="connsiteX38" fmla="*/ 693638 w 2950116"/>
                <a:gd name="connsiteY38" fmla="*/ 2150226 h 5801796"/>
                <a:gd name="connsiteX39" fmla="*/ 277455 w 2950116"/>
                <a:gd name="connsiteY39" fmla="*/ 1626584 h 5801796"/>
                <a:gd name="connsiteX40" fmla="*/ 0 w 2950116"/>
                <a:gd name="connsiteY40" fmla="*/ 1761413 h 5801796"/>
                <a:gd name="connsiteX41" fmla="*/ 0 w 2950116"/>
                <a:gd name="connsiteY41" fmla="*/ 686693 h 5801796"/>
                <a:gd name="connsiteX42" fmla="*/ 1083956 w 2950116"/>
                <a:gd name="connsiteY42" fmla="*/ 686693 h 5801796"/>
                <a:gd name="connsiteX43" fmla="*/ 956985 w 2950116"/>
                <a:gd name="connsiteY43" fmla="*/ 416249 h 5801796"/>
                <a:gd name="connsiteX44" fmla="*/ 1480544 w 2950116"/>
                <a:gd name="connsiteY44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19703 w 2950116"/>
                <a:gd name="connsiteY17" fmla="*/ 5478203 h 5801796"/>
                <a:gd name="connsiteX18" fmla="*/ 2924786 w 2950116"/>
                <a:gd name="connsiteY18" fmla="*/ 5796942 h 5801796"/>
                <a:gd name="connsiteX19" fmla="*/ 2416893 w 2950116"/>
                <a:gd name="connsiteY19" fmla="*/ 5801796 h 5801796"/>
                <a:gd name="connsiteX20" fmla="*/ 2416893 w 2950116"/>
                <a:gd name="connsiteY20" fmla="*/ 5796942 h 5801796"/>
                <a:gd name="connsiteX21" fmla="*/ 2416970 w 2950116"/>
                <a:gd name="connsiteY21" fmla="*/ 5796942 h 5801796"/>
                <a:gd name="connsiteX22" fmla="*/ 2422053 w 2950116"/>
                <a:gd name="connsiteY22" fmla="*/ 5478203 h 5801796"/>
                <a:gd name="connsiteX23" fmla="*/ 2451970 w 2950116"/>
                <a:gd name="connsiteY23" fmla="*/ 4996471 h 5801796"/>
                <a:gd name="connsiteX24" fmla="*/ 2435825 w 2950116"/>
                <a:gd name="connsiteY24" fmla="*/ 4867539 h 5801796"/>
                <a:gd name="connsiteX25" fmla="*/ 2384023 w 2950116"/>
                <a:gd name="connsiteY25" fmla="*/ 4747345 h 5801796"/>
                <a:gd name="connsiteX26" fmla="*/ 2384023 w 2950116"/>
                <a:gd name="connsiteY26" fmla="*/ 4747343 h 5801796"/>
                <a:gd name="connsiteX27" fmla="*/ 2322701 w 2950116"/>
                <a:gd name="connsiteY27" fmla="*/ 4605061 h 5801796"/>
                <a:gd name="connsiteX28" fmla="*/ 2021085 w 2950116"/>
                <a:gd name="connsiteY28" fmla="*/ 4081129 h 5801796"/>
                <a:gd name="connsiteX29" fmla="*/ 1984288 w 2950116"/>
                <a:gd name="connsiteY29" fmla="*/ 4029127 h 5801796"/>
                <a:gd name="connsiteX30" fmla="*/ 1965208 w 2950116"/>
                <a:gd name="connsiteY30" fmla="*/ 4002163 h 5801796"/>
                <a:gd name="connsiteX31" fmla="*/ 1712277 w 2950116"/>
                <a:gd name="connsiteY31" fmla="*/ 3699169 h 5801796"/>
                <a:gd name="connsiteX32" fmla="*/ 1079506 w 2950116"/>
                <a:gd name="connsiteY32" fmla="*/ 2973343 h 5801796"/>
                <a:gd name="connsiteX33" fmla="*/ 52886 w 2950116"/>
                <a:gd name="connsiteY33" fmla="*/ 3106375 h 5801796"/>
                <a:gd name="connsiteX34" fmla="*/ 0 w 2950116"/>
                <a:gd name="connsiteY34" fmla="*/ 3095038 h 5801796"/>
                <a:gd name="connsiteX35" fmla="*/ 0 w 2950116"/>
                <a:gd name="connsiteY35" fmla="*/ 2539038 h 5801796"/>
                <a:gd name="connsiteX36" fmla="*/ 277455 w 2950116"/>
                <a:gd name="connsiteY36" fmla="*/ 2673869 h 5801796"/>
                <a:gd name="connsiteX37" fmla="*/ 693638 w 2950116"/>
                <a:gd name="connsiteY37" fmla="*/ 2150226 h 5801796"/>
                <a:gd name="connsiteX38" fmla="*/ 277455 w 2950116"/>
                <a:gd name="connsiteY38" fmla="*/ 1626584 h 5801796"/>
                <a:gd name="connsiteX39" fmla="*/ 0 w 2950116"/>
                <a:gd name="connsiteY39" fmla="*/ 1761413 h 5801796"/>
                <a:gd name="connsiteX40" fmla="*/ 0 w 2950116"/>
                <a:gd name="connsiteY40" fmla="*/ 686693 h 5801796"/>
                <a:gd name="connsiteX41" fmla="*/ 1083956 w 2950116"/>
                <a:gd name="connsiteY41" fmla="*/ 686693 h 5801796"/>
                <a:gd name="connsiteX42" fmla="*/ 956985 w 2950116"/>
                <a:gd name="connsiteY42" fmla="*/ 416249 h 5801796"/>
                <a:gd name="connsiteX43" fmla="*/ 1480544 w 2950116"/>
                <a:gd name="connsiteY43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16970 w 2950116"/>
                <a:gd name="connsiteY20" fmla="*/ 5796942 h 5801796"/>
                <a:gd name="connsiteX21" fmla="*/ 2422053 w 2950116"/>
                <a:gd name="connsiteY21" fmla="*/ 5478203 h 5801796"/>
                <a:gd name="connsiteX22" fmla="*/ 2451970 w 2950116"/>
                <a:gd name="connsiteY22" fmla="*/ 4996471 h 5801796"/>
                <a:gd name="connsiteX23" fmla="*/ 2435825 w 2950116"/>
                <a:gd name="connsiteY23" fmla="*/ 4867539 h 5801796"/>
                <a:gd name="connsiteX24" fmla="*/ 2384023 w 2950116"/>
                <a:gd name="connsiteY24" fmla="*/ 4747345 h 5801796"/>
                <a:gd name="connsiteX25" fmla="*/ 2384023 w 2950116"/>
                <a:gd name="connsiteY25" fmla="*/ 4747343 h 5801796"/>
                <a:gd name="connsiteX26" fmla="*/ 2322701 w 2950116"/>
                <a:gd name="connsiteY26" fmla="*/ 4605061 h 5801796"/>
                <a:gd name="connsiteX27" fmla="*/ 2021085 w 2950116"/>
                <a:gd name="connsiteY27" fmla="*/ 4081129 h 5801796"/>
                <a:gd name="connsiteX28" fmla="*/ 1984288 w 2950116"/>
                <a:gd name="connsiteY28" fmla="*/ 4029127 h 5801796"/>
                <a:gd name="connsiteX29" fmla="*/ 1965208 w 2950116"/>
                <a:gd name="connsiteY29" fmla="*/ 4002163 h 5801796"/>
                <a:gd name="connsiteX30" fmla="*/ 1712277 w 2950116"/>
                <a:gd name="connsiteY30" fmla="*/ 3699169 h 5801796"/>
                <a:gd name="connsiteX31" fmla="*/ 1079506 w 2950116"/>
                <a:gd name="connsiteY31" fmla="*/ 2973343 h 5801796"/>
                <a:gd name="connsiteX32" fmla="*/ 52886 w 2950116"/>
                <a:gd name="connsiteY32" fmla="*/ 3106375 h 5801796"/>
                <a:gd name="connsiteX33" fmla="*/ 0 w 2950116"/>
                <a:gd name="connsiteY33" fmla="*/ 3095038 h 5801796"/>
                <a:gd name="connsiteX34" fmla="*/ 0 w 2950116"/>
                <a:gd name="connsiteY34" fmla="*/ 2539038 h 5801796"/>
                <a:gd name="connsiteX35" fmla="*/ 277455 w 2950116"/>
                <a:gd name="connsiteY35" fmla="*/ 2673869 h 5801796"/>
                <a:gd name="connsiteX36" fmla="*/ 693638 w 2950116"/>
                <a:gd name="connsiteY36" fmla="*/ 2150226 h 5801796"/>
                <a:gd name="connsiteX37" fmla="*/ 277455 w 2950116"/>
                <a:gd name="connsiteY37" fmla="*/ 1626584 h 5801796"/>
                <a:gd name="connsiteX38" fmla="*/ 0 w 2950116"/>
                <a:gd name="connsiteY38" fmla="*/ 1761413 h 5801796"/>
                <a:gd name="connsiteX39" fmla="*/ 0 w 2950116"/>
                <a:gd name="connsiteY39" fmla="*/ 686693 h 5801796"/>
                <a:gd name="connsiteX40" fmla="*/ 1083956 w 2950116"/>
                <a:gd name="connsiteY40" fmla="*/ 686693 h 5801796"/>
                <a:gd name="connsiteX41" fmla="*/ 956985 w 2950116"/>
                <a:gd name="connsiteY41" fmla="*/ 416249 h 5801796"/>
                <a:gd name="connsiteX42" fmla="*/ 1480544 w 2950116"/>
                <a:gd name="connsiteY42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16970 w 2950116"/>
                <a:gd name="connsiteY20" fmla="*/ 5796942 h 5801796"/>
                <a:gd name="connsiteX21" fmla="*/ 2422053 w 2950116"/>
                <a:gd name="connsiteY21" fmla="*/ 5478203 h 5801796"/>
                <a:gd name="connsiteX22" fmla="*/ 2451970 w 2950116"/>
                <a:gd name="connsiteY22" fmla="*/ 4996471 h 5801796"/>
                <a:gd name="connsiteX23" fmla="*/ 2435825 w 2950116"/>
                <a:gd name="connsiteY23" fmla="*/ 4867539 h 5801796"/>
                <a:gd name="connsiteX24" fmla="*/ 2384023 w 2950116"/>
                <a:gd name="connsiteY24" fmla="*/ 4747345 h 5801796"/>
                <a:gd name="connsiteX25" fmla="*/ 2384023 w 2950116"/>
                <a:gd name="connsiteY25" fmla="*/ 4747343 h 5801796"/>
                <a:gd name="connsiteX26" fmla="*/ 2021085 w 2950116"/>
                <a:gd name="connsiteY26" fmla="*/ 4081129 h 5801796"/>
                <a:gd name="connsiteX27" fmla="*/ 1984288 w 2950116"/>
                <a:gd name="connsiteY27" fmla="*/ 4029127 h 5801796"/>
                <a:gd name="connsiteX28" fmla="*/ 1965208 w 2950116"/>
                <a:gd name="connsiteY28" fmla="*/ 4002163 h 5801796"/>
                <a:gd name="connsiteX29" fmla="*/ 1712277 w 2950116"/>
                <a:gd name="connsiteY29" fmla="*/ 3699169 h 5801796"/>
                <a:gd name="connsiteX30" fmla="*/ 1079506 w 2950116"/>
                <a:gd name="connsiteY30" fmla="*/ 2973343 h 5801796"/>
                <a:gd name="connsiteX31" fmla="*/ 52886 w 2950116"/>
                <a:gd name="connsiteY31" fmla="*/ 3106375 h 5801796"/>
                <a:gd name="connsiteX32" fmla="*/ 0 w 2950116"/>
                <a:gd name="connsiteY32" fmla="*/ 3095038 h 5801796"/>
                <a:gd name="connsiteX33" fmla="*/ 0 w 2950116"/>
                <a:gd name="connsiteY33" fmla="*/ 2539038 h 5801796"/>
                <a:gd name="connsiteX34" fmla="*/ 277455 w 2950116"/>
                <a:gd name="connsiteY34" fmla="*/ 2673869 h 5801796"/>
                <a:gd name="connsiteX35" fmla="*/ 693638 w 2950116"/>
                <a:gd name="connsiteY35" fmla="*/ 2150226 h 5801796"/>
                <a:gd name="connsiteX36" fmla="*/ 277455 w 2950116"/>
                <a:gd name="connsiteY36" fmla="*/ 1626584 h 5801796"/>
                <a:gd name="connsiteX37" fmla="*/ 0 w 2950116"/>
                <a:gd name="connsiteY37" fmla="*/ 1761413 h 5801796"/>
                <a:gd name="connsiteX38" fmla="*/ 0 w 2950116"/>
                <a:gd name="connsiteY38" fmla="*/ 686693 h 5801796"/>
                <a:gd name="connsiteX39" fmla="*/ 1083956 w 2950116"/>
                <a:gd name="connsiteY39" fmla="*/ 686693 h 5801796"/>
                <a:gd name="connsiteX40" fmla="*/ 956985 w 2950116"/>
                <a:gd name="connsiteY40" fmla="*/ 416249 h 5801796"/>
                <a:gd name="connsiteX41" fmla="*/ 1480544 w 2950116"/>
                <a:gd name="connsiteY41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16970 w 2950116"/>
                <a:gd name="connsiteY20" fmla="*/ 5796942 h 5801796"/>
                <a:gd name="connsiteX21" fmla="*/ 2422053 w 2950116"/>
                <a:gd name="connsiteY21" fmla="*/ 5478203 h 5801796"/>
                <a:gd name="connsiteX22" fmla="*/ 2451970 w 2950116"/>
                <a:gd name="connsiteY22" fmla="*/ 4996471 h 5801796"/>
                <a:gd name="connsiteX23" fmla="*/ 2435825 w 2950116"/>
                <a:gd name="connsiteY23" fmla="*/ 4867539 h 5801796"/>
                <a:gd name="connsiteX24" fmla="*/ 2384023 w 2950116"/>
                <a:gd name="connsiteY24" fmla="*/ 4747345 h 5801796"/>
                <a:gd name="connsiteX25" fmla="*/ 2021085 w 2950116"/>
                <a:gd name="connsiteY25" fmla="*/ 4081129 h 5801796"/>
                <a:gd name="connsiteX26" fmla="*/ 1984288 w 2950116"/>
                <a:gd name="connsiteY26" fmla="*/ 4029127 h 5801796"/>
                <a:gd name="connsiteX27" fmla="*/ 1965208 w 2950116"/>
                <a:gd name="connsiteY27" fmla="*/ 4002163 h 5801796"/>
                <a:gd name="connsiteX28" fmla="*/ 1712277 w 2950116"/>
                <a:gd name="connsiteY28" fmla="*/ 3699169 h 5801796"/>
                <a:gd name="connsiteX29" fmla="*/ 1079506 w 2950116"/>
                <a:gd name="connsiteY29" fmla="*/ 2973343 h 5801796"/>
                <a:gd name="connsiteX30" fmla="*/ 52886 w 2950116"/>
                <a:gd name="connsiteY30" fmla="*/ 3106375 h 5801796"/>
                <a:gd name="connsiteX31" fmla="*/ 0 w 2950116"/>
                <a:gd name="connsiteY31" fmla="*/ 3095038 h 5801796"/>
                <a:gd name="connsiteX32" fmla="*/ 0 w 2950116"/>
                <a:gd name="connsiteY32" fmla="*/ 2539038 h 5801796"/>
                <a:gd name="connsiteX33" fmla="*/ 277455 w 2950116"/>
                <a:gd name="connsiteY33" fmla="*/ 2673869 h 5801796"/>
                <a:gd name="connsiteX34" fmla="*/ 693638 w 2950116"/>
                <a:gd name="connsiteY34" fmla="*/ 2150226 h 5801796"/>
                <a:gd name="connsiteX35" fmla="*/ 277455 w 2950116"/>
                <a:gd name="connsiteY35" fmla="*/ 1626584 h 5801796"/>
                <a:gd name="connsiteX36" fmla="*/ 0 w 2950116"/>
                <a:gd name="connsiteY36" fmla="*/ 1761413 h 5801796"/>
                <a:gd name="connsiteX37" fmla="*/ 0 w 2950116"/>
                <a:gd name="connsiteY37" fmla="*/ 686693 h 5801796"/>
                <a:gd name="connsiteX38" fmla="*/ 1083956 w 2950116"/>
                <a:gd name="connsiteY38" fmla="*/ 686693 h 5801796"/>
                <a:gd name="connsiteX39" fmla="*/ 956985 w 2950116"/>
                <a:gd name="connsiteY39" fmla="*/ 416249 h 5801796"/>
                <a:gd name="connsiteX40" fmla="*/ 1480544 w 2950116"/>
                <a:gd name="connsiteY40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16970 w 2950116"/>
                <a:gd name="connsiteY20" fmla="*/ 5796942 h 5801796"/>
                <a:gd name="connsiteX21" fmla="*/ 2422053 w 2950116"/>
                <a:gd name="connsiteY21" fmla="*/ 5478203 h 5801796"/>
                <a:gd name="connsiteX22" fmla="*/ 2451970 w 2950116"/>
                <a:gd name="connsiteY22" fmla="*/ 4996471 h 5801796"/>
                <a:gd name="connsiteX23" fmla="*/ 2435825 w 2950116"/>
                <a:gd name="connsiteY23" fmla="*/ 4867539 h 5801796"/>
                <a:gd name="connsiteX24" fmla="*/ 2021085 w 2950116"/>
                <a:gd name="connsiteY24" fmla="*/ 4081129 h 5801796"/>
                <a:gd name="connsiteX25" fmla="*/ 1984288 w 2950116"/>
                <a:gd name="connsiteY25" fmla="*/ 4029127 h 5801796"/>
                <a:gd name="connsiteX26" fmla="*/ 1965208 w 2950116"/>
                <a:gd name="connsiteY26" fmla="*/ 4002163 h 5801796"/>
                <a:gd name="connsiteX27" fmla="*/ 1712277 w 2950116"/>
                <a:gd name="connsiteY27" fmla="*/ 3699169 h 5801796"/>
                <a:gd name="connsiteX28" fmla="*/ 1079506 w 2950116"/>
                <a:gd name="connsiteY28" fmla="*/ 2973343 h 5801796"/>
                <a:gd name="connsiteX29" fmla="*/ 52886 w 2950116"/>
                <a:gd name="connsiteY29" fmla="*/ 3106375 h 5801796"/>
                <a:gd name="connsiteX30" fmla="*/ 0 w 2950116"/>
                <a:gd name="connsiteY30" fmla="*/ 3095038 h 5801796"/>
                <a:gd name="connsiteX31" fmla="*/ 0 w 2950116"/>
                <a:gd name="connsiteY31" fmla="*/ 2539038 h 5801796"/>
                <a:gd name="connsiteX32" fmla="*/ 277455 w 2950116"/>
                <a:gd name="connsiteY32" fmla="*/ 2673869 h 5801796"/>
                <a:gd name="connsiteX33" fmla="*/ 693638 w 2950116"/>
                <a:gd name="connsiteY33" fmla="*/ 2150226 h 5801796"/>
                <a:gd name="connsiteX34" fmla="*/ 277455 w 2950116"/>
                <a:gd name="connsiteY34" fmla="*/ 1626584 h 5801796"/>
                <a:gd name="connsiteX35" fmla="*/ 0 w 2950116"/>
                <a:gd name="connsiteY35" fmla="*/ 1761413 h 5801796"/>
                <a:gd name="connsiteX36" fmla="*/ 0 w 2950116"/>
                <a:gd name="connsiteY36" fmla="*/ 686693 h 5801796"/>
                <a:gd name="connsiteX37" fmla="*/ 1083956 w 2950116"/>
                <a:gd name="connsiteY37" fmla="*/ 686693 h 5801796"/>
                <a:gd name="connsiteX38" fmla="*/ 956985 w 2950116"/>
                <a:gd name="connsiteY38" fmla="*/ 416249 h 5801796"/>
                <a:gd name="connsiteX39" fmla="*/ 1480544 w 2950116"/>
                <a:gd name="connsiteY39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22053 w 2950116"/>
                <a:gd name="connsiteY20" fmla="*/ 5478203 h 5801796"/>
                <a:gd name="connsiteX21" fmla="*/ 2451970 w 2950116"/>
                <a:gd name="connsiteY21" fmla="*/ 4996471 h 5801796"/>
                <a:gd name="connsiteX22" fmla="*/ 2435825 w 2950116"/>
                <a:gd name="connsiteY22" fmla="*/ 4867539 h 5801796"/>
                <a:gd name="connsiteX23" fmla="*/ 2021085 w 2950116"/>
                <a:gd name="connsiteY23" fmla="*/ 4081129 h 5801796"/>
                <a:gd name="connsiteX24" fmla="*/ 1984288 w 2950116"/>
                <a:gd name="connsiteY24" fmla="*/ 4029127 h 5801796"/>
                <a:gd name="connsiteX25" fmla="*/ 1965208 w 2950116"/>
                <a:gd name="connsiteY25" fmla="*/ 4002163 h 5801796"/>
                <a:gd name="connsiteX26" fmla="*/ 1712277 w 2950116"/>
                <a:gd name="connsiteY26" fmla="*/ 3699169 h 5801796"/>
                <a:gd name="connsiteX27" fmla="*/ 1079506 w 2950116"/>
                <a:gd name="connsiteY27" fmla="*/ 2973343 h 5801796"/>
                <a:gd name="connsiteX28" fmla="*/ 52886 w 2950116"/>
                <a:gd name="connsiteY28" fmla="*/ 3106375 h 5801796"/>
                <a:gd name="connsiteX29" fmla="*/ 0 w 2950116"/>
                <a:gd name="connsiteY29" fmla="*/ 3095038 h 5801796"/>
                <a:gd name="connsiteX30" fmla="*/ 0 w 2950116"/>
                <a:gd name="connsiteY30" fmla="*/ 2539038 h 5801796"/>
                <a:gd name="connsiteX31" fmla="*/ 277455 w 2950116"/>
                <a:gd name="connsiteY31" fmla="*/ 2673869 h 5801796"/>
                <a:gd name="connsiteX32" fmla="*/ 693638 w 2950116"/>
                <a:gd name="connsiteY32" fmla="*/ 2150226 h 5801796"/>
                <a:gd name="connsiteX33" fmla="*/ 277455 w 2950116"/>
                <a:gd name="connsiteY33" fmla="*/ 1626584 h 5801796"/>
                <a:gd name="connsiteX34" fmla="*/ 0 w 2950116"/>
                <a:gd name="connsiteY34" fmla="*/ 1761413 h 5801796"/>
                <a:gd name="connsiteX35" fmla="*/ 0 w 2950116"/>
                <a:gd name="connsiteY35" fmla="*/ 686693 h 5801796"/>
                <a:gd name="connsiteX36" fmla="*/ 1083956 w 2950116"/>
                <a:gd name="connsiteY36" fmla="*/ 686693 h 5801796"/>
                <a:gd name="connsiteX37" fmla="*/ 956985 w 2950116"/>
                <a:gd name="connsiteY37" fmla="*/ 416249 h 5801796"/>
                <a:gd name="connsiteX38" fmla="*/ 1480544 w 2950116"/>
                <a:gd name="connsiteY38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51970 w 2950116"/>
                <a:gd name="connsiteY20" fmla="*/ 4996471 h 5801796"/>
                <a:gd name="connsiteX21" fmla="*/ 2435825 w 2950116"/>
                <a:gd name="connsiteY21" fmla="*/ 4867539 h 5801796"/>
                <a:gd name="connsiteX22" fmla="*/ 2021085 w 2950116"/>
                <a:gd name="connsiteY22" fmla="*/ 4081129 h 5801796"/>
                <a:gd name="connsiteX23" fmla="*/ 1984288 w 2950116"/>
                <a:gd name="connsiteY23" fmla="*/ 4029127 h 5801796"/>
                <a:gd name="connsiteX24" fmla="*/ 1965208 w 2950116"/>
                <a:gd name="connsiteY24" fmla="*/ 4002163 h 5801796"/>
                <a:gd name="connsiteX25" fmla="*/ 1712277 w 2950116"/>
                <a:gd name="connsiteY25" fmla="*/ 3699169 h 5801796"/>
                <a:gd name="connsiteX26" fmla="*/ 1079506 w 2950116"/>
                <a:gd name="connsiteY26" fmla="*/ 2973343 h 5801796"/>
                <a:gd name="connsiteX27" fmla="*/ 52886 w 2950116"/>
                <a:gd name="connsiteY27" fmla="*/ 3106375 h 5801796"/>
                <a:gd name="connsiteX28" fmla="*/ 0 w 2950116"/>
                <a:gd name="connsiteY28" fmla="*/ 3095038 h 5801796"/>
                <a:gd name="connsiteX29" fmla="*/ 0 w 2950116"/>
                <a:gd name="connsiteY29" fmla="*/ 2539038 h 5801796"/>
                <a:gd name="connsiteX30" fmla="*/ 277455 w 2950116"/>
                <a:gd name="connsiteY30" fmla="*/ 2673869 h 5801796"/>
                <a:gd name="connsiteX31" fmla="*/ 693638 w 2950116"/>
                <a:gd name="connsiteY31" fmla="*/ 2150226 h 5801796"/>
                <a:gd name="connsiteX32" fmla="*/ 277455 w 2950116"/>
                <a:gd name="connsiteY32" fmla="*/ 1626584 h 5801796"/>
                <a:gd name="connsiteX33" fmla="*/ 0 w 2950116"/>
                <a:gd name="connsiteY33" fmla="*/ 1761413 h 5801796"/>
                <a:gd name="connsiteX34" fmla="*/ 0 w 2950116"/>
                <a:gd name="connsiteY34" fmla="*/ 686693 h 5801796"/>
                <a:gd name="connsiteX35" fmla="*/ 1083956 w 2950116"/>
                <a:gd name="connsiteY35" fmla="*/ 686693 h 5801796"/>
                <a:gd name="connsiteX36" fmla="*/ 956985 w 2950116"/>
                <a:gd name="connsiteY36" fmla="*/ 416249 h 5801796"/>
                <a:gd name="connsiteX37" fmla="*/ 1480544 w 2950116"/>
                <a:gd name="connsiteY37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35825 w 2950116"/>
                <a:gd name="connsiteY20" fmla="*/ 4867539 h 5801796"/>
                <a:gd name="connsiteX21" fmla="*/ 2021085 w 2950116"/>
                <a:gd name="connsiteY21" fmla="*/ 4081129 h 5801796"/>
                <a:gd name="connsiteX22" fmla="*/ 1984288 w 2950116"/>
                <a:gd name="connsiteY22" fmla="*/ 4029127 h 5801796"/>
                <a:gd name="connsiteX23" fmla="*/ 1965208 w 2950116"/>
                <a:gd name="connsiteY23" fmla="*/ 4002163 h 5801796"/>
                <a:gd name="connsiteX24" fmla="*/ 1712277 w 2950116"/>
                <a:gd name="connsiteY24" fmla="*/ 3699169 h 5801796"/>
                <a:gd name="connsiteX25" fmla="*/ 1079506 w 2950116"/>
                <a:gd name="connsiteY25" fmla="*/ 2973343 h 5801796"/>
                <a:gd name="connsiteX26" fmla="*/ 52886 w 2950116"/>
                <a:gd name="connsiteY26" fmla="*/ 3106375 h 5801796"/>
                <a:gd name="connsiteX27" fmla="*/ 0 w 2950116"/>
                <a:gd name="connsiteY27" fmla="*/ 3095038 h 5801796"/>
                <a:gd name="connsiteX28" fmla="*/ 0 w 2950116"/>
                <a:gd name="connsiteY28" fmla="*/ 2539038 h 5801796"/>
                <a:gd name="connsiteX29" fmla="*/ 277455 w 2950116"/>
                <a:gd name="connsiteY29" fmla="*/ 2673869 h 5801796"/>
                <a:gd name="connsiteX30" fmla="*/ 693638 w 2950116"/>
                <a:gd name="connsiteY30" fmla="*/ 2150226 h 5801796"/>
                <a:gd name="connsiteX31" fmla="*/ 277455 w 2950116"/>
                <a:gd name="connsiteY31" fmla="*/ 1626584 h 5801796"/>
                <a:gd name="connsiteX32" fmla="*/ 0 w 2950116"/>
                <a:gd name="connsiteY32" fmla="*/ 1761413 h 5801796"/>
                <a:gd name="connsiteX33" fmla="*/ 0 w 2950116"/>
                <a:gd name="connsiteY33" fmla="*/ 686693 h 5801796"/>
                <a:gd name="connsiteX34" fmla="*/ 1083956 w 2950116"/>
                <a:gd name="connsiteY34" fmla="*/ 686693 h 5801796"/>
                <a:gd name="connsiteX35" fmla="*/ 956985 w 2950116"/>
                <a:gd name="connsiteY35" fmla="*/ 416249 h 5801796"/>
                <a:gd name="connsiteX36" fmla="*/ 1480544 w 2950116"/>
                <a:gd name="connsiteY36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021085 w 2950116"/>
                <a:gd name="connsiteY20" fmla="*/ 4081129 h 5801796"/>
                <a:gd name="connsiteX21" fmla="*/ 1984288 w 2950116"/>
                <a:gd name="connsiteY21" fmla="*/ 4029127 h 5801796"/>
                <a:gd name="connsiteX22" fmla="*/ 1965208 w 2950116"/>
                <a:gd name="connsiteY22" fmla="*/ 4002163 h 5801796"/>
                <a:gd name="connsiteX23" fmla="*/ 1712277 w 2950116"/>
                <a:gd name="connsiteY23" fmla="*/ 3699169 h 5801796"/>
                <a:gd name="connsiteX24" fmla="*/ 1079506 w 2950116"/>
                <a:gd name="connsiteY24" fmla="*/ 2973343 h 5801796"/>
                <a:gd name="connsiteX25" fmla="*/ 52886 w 2950116"/>
                <a:gd name="connsiteY25" fmla="*/ 3106375 h 5801796"/>
                <a:gd name="connsiteX26" fmla="*/ 0 w 2950116"/>
                <a:gd name="connsiteY26" fmla="*/ 3095038 h 5801796"/>
                <a:gd name="connsiteX27" fmla="*/ 0 w 2950116"/>
                <a:gd name="connsiteY27" fmla="*/ 2539038 h 5801796"/>
                <a:gd name="connsiteX28" fmla="*/ 277455 w 2950116"/>
                <a:gd name="connsiteY28" fmla="*/ 2673869 h 5801796"/>
                <a:gd name="connsiteX29" fmla="*/ 693638 w 2950116"/>
                <a:gd name="connsiteY29" fmla="*/ 2150226 h 5801796"/>
                <a:gd name="connsiteX30" fmla="*/ 277455 w 2950116"/>
                <a:gd name="connsiteY30" fmla="*/ 1626584 h 5801796"/>
                <a:gd name="connsiteX31" fmla="*/ 0 w 2950116"/>
                <a:gd name="connsiteY31" fmla="*/ 1761413 h 5801796"/>
                <a:gd name="connsiteX32" fmla="*/ 0 w 2950116"/>
                <a:gd name="connsiteY32" fmla="*/ 686693 h 5801796"/>
                <a:gd name="connsiteX33" fmla="*/ 1083956 w 2950116"/>
                <a:gd name="connsiteY33" fmla="*/ 686693 h 5801796"/>
                <a:gd name="connsiteX34" fmla="*/ 956985 w 2950116"/>
                <a:gd name="connsiteY34" fmla="*/ 416249 h 5801796"/>
                <a:gd name="connsiteX35" fmla="*/ 1480544 w 2950116"/>
                <a:gd name="connsiteY35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924786 w 2950116"/>
                <a:gd name="connsiteY16" fmla="*/ 5796942 h 5801796"/>
                <a:gd name="connsiteX17" fmla="*/ 2416893 w 2950116"/>
                <a:gd name="connsiteY17" fmla="*/ 5801796 h 5801796"/>
                <a:gd name="connsiteX18" fmla="*/ 2416893 w 2950116"/>
                <a:gd name="connsiteY18" fmla="*/ 5796942 h 5801796"/>
                <a:gd name="connsiteX19" fmla="*/ 2021085 w 2950116"/>
                <a:gd name="connsiteY19" fmla="*/ 4081129 h 5801796"/>
                <a:gd name="connsiteX20" fmla="*/ 1984288 w 2950116"/>
                <a:gd name="connsiteY20" fmla="*/ 4029127 h 5801796"/>
                <a:gd name="connsiteX21" fmla="*/ 1965208 w 2950116"/>
                <a:gd name="connsiteY21" fmla="*/ 4002163 h 5801796"/>
                <a:gd name="connsiteX22" fmla="*/ 1712277 w 2950116"/>
                <a:gd name="connsiteY22" fmla="*/ 3699169 h 5801796"/>
                <a:gd name="connsiteX23" fmla="*/ 1079506 w 2950116"/>
                <a:gd name="connsiteY23" fmla="*/ 2973343 h 5801796"/>
                <a:gd name="connsiteX24" fmla="*/ 52886 w 2950116"/>
                <a:gd name="connsiteY24" fmla="*/ 3106375 h 5801796"/>
                <a:gd name="connsiteX25" fmla="*/ 0 w 2950116"/>
                <a:gd name="connsiteY25" fmla="*/ 3095038 h 5801796"/>
                <a:gd name="connsiteX26" fmla="*/ 0 w 2950116"/>
                <a:gd name="connsiteY26" fmla="*/ 2539038 h 5801796"/>
                <a:gd name="connsiteX27" fmla="*/ 277455 w 2950116"/>
                <a:gd name="connsiteY27" fmla="*/ 2673869 h 5801796"/>
                <a:gd name="connsiteX28" fmla="*/ 693638 w 2950116"/>
                <a:gd name="connsiteY28" fmla="*/ 2150226 h 5801796"/>
                <a:gd name="connsiteX29" fmla="*/ 277455 w 2950116"/>
                <a:gd name="connsiteY29" fmla="*/ 1626584 h 5801796"/>
                <a:gd name="connsiteX30" fmla="*/ 0 w 2950116"/>
                <a:gd name="connsiteY30" fmla="*/ 1761413 h 5801796"/>
                <a:gd name="connsiteX31" fmla="*/ 0 w 2950116"/>
                <a:gd name="connsiteY31" fmla="*/ 686693 h 5801796"/>
                <a:gd name="connsiteX32" fmla="*/ 1083956 w 2950116"/>
                <a:gd name="connsiteY32" fmla="*/ 686693 h 5801796"/>
                <a:gd name="connsiteX33" fmla="*/ 956985 w 2950116"/>
                <a:gd name="connsiteY33" fmla="*/ 416249 h 5801796"/>
                <a:gd name="connsiteX34" fmla="*/ 1480544 w 2950116"/>
                <a:gd name="connsiteY34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924786 w 2950116"/>
                <a:gd name="connsiteY15" fmla="*/ 5796942 h 5801796"/>
                <a:gd name="connsiteX16" fmla="*/ 2416893 w 2950116"/>
                <a:gd name="connsiteY16" fmla="*/ 5801796 h 5801796"/>
                <a:gd name="connsiteX17" fmla="*/ 2416893 w 2950116"/>
                <a:gd name="connsiteY17" fmla="*/ 5796942 h 5801796"/>
                <a:gd name="connsiteX18" fmla="*/ 2021085 w 2950116"/>
                <a:gd name="connsiteY18" fmla="*/ 4081129 h 5801796"/>
                <a:gd name="connsiteX19" fmla="*/ 1984288 w 2950116"/>
                <a:gd name="connsiteY19" fmla="*/ 4029127 h 5801796"/>
                <a:gd name="connsiteX20" fmla="*/ 1965208 w 2950116"/>
                <a:gd name="connsiteY20" fmla="*/ 4002163 h 5801796"/>
                <a:gd name="connsiteX21" fmla="*/ 1712277 w 2950116"/>
                <a:gd name="connsiteY21" fmla="*/ 3699169 h 5801796"/>
                <a:gd name="connsiteX22" fmla="*/ 1079506 w 2950116"/>
                <a:gd name="connsiteY22" fmla="*/ 2973343 h 5801796"/>
                <a:gd name="connsiteX23" fmla="*/ 52886 w 2950116"/>
                <a:gd name="connsiteY23" fmla="*/ 3106375 h 5801796"/>
                <a:gd name="connsiteX24" fmla="*/ 0 w 2950116"/>
                <a:gd name="connsiteY24" fmla="*/ 3095038 h 5801796"/>
                <a:gd name="connsiteX25" fmla="*/ 0 w 2950116"/>
                <a:gd name="connsiteY25" fmla="*/ 2539038 h 5801796"/>
                <a:gd name="connsiteX26" fmla="*/ 277455 w 2950116"/>
                <a:gd name="connsiteY26" fmla="*/ 2673869 h 5801796"/>
                <a:gd name="connsiteX27" fmla="*/ 693638 w 2950116"/>
                <a:gd name="connsiteY27" fmla="*/ 2150226 h 5801796"/>
                <a:gd name="connsiteX28" fmla="*/ 277455 w 2950116"/>
                <a:gd name="connsiteY28" fmla="*/ 1626584 h 5801796"/>
                <a:gd name="connsiteX29" fmla="*/ 0 w 2950116"/>
                <a:gd name="connsiteY29" fmla="*/ 1761413 h 5801796"/>
                <a:gd name="connsiteX30" fmla="*/ 0 w 2950116"/>
                <a:gd name="connsiteY30" fmla="*/ 686693 h 5801796"/>
                <a:gd name="connsiteX31" fmla="*/ 1083956 w 2950116"/>
                <a:gd name="connsiteY31" fmla="*/ 686693 h 5801796"/>
                <a:gd name="connsiteX32" fmla="*/ 956985 w 2950116"/>
                <a:gd name="connsiteY32" fmla="*/ 416249 h 5801796"/>
                <a:gd name="connsiteX33" fmla="*/ 1480544 w 2950116"/>
                <a:gd name="connsiteY33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924786 w 2950116"/>
                <a:gd name="connsiteY14" fmla="*/ 5796942 h 5801796"/>
                <a:gd name="connsiteX15" fmla="*/ 2416893 w 2950116"/>
                <a:gd name="connsiteY15" fmla="*/ 5801796 h 5801796"/>
                <a:gd name="connsiteX16" fmla="*/ 2416893 w 2950116"/>
                <a:gd name="connsiteY16" fmla="*/ 5796942 h 5801796"/>
                <a:gd name="connsiteX17" fmla="*/ 2021085 w 2950116"/>
                <a:gd name="connsiteY17" fmla="*/ 4081129 h 5801796"/>
                <a:gd name="connsiteX18" fmla="*/ 1984288 w 2950116"/>
                <a:gd name="connsiteY18" fmla="*/ 4029127 h 5801796"/>
                <a:gd name="connsiteX19" fmla="*/ 1965208 w 2950116"/>
                <a:gd name="connsiteY19" fmla="*/ 4002163 h 5801796"/>
                <a:gd name="connsiteX20" fmla="*/ 1712277 w 2950116"/>
                <a:gd name="connsiteY20" fmla="*/ 3699169 h 5801796"/>
                <a:gd name="connsiteX21" fmla="*/ 1079506 w 2950116"/>
                <a:gd name="connsiteY21" fmla="*/ 2973343 h 5801796"/>
                <a:gd name="connsiteX22" fmla="*/ 52886 w 2950116"/>
                <a:gd name="connsiteY22" fmla="*/ 3106375 h 5801796"/>
                <a:gd name="connsiteX23" fmla="*/ 0 w 2950116"/>
                <a:gd name="connsiteY23" fmla="*/ 3095038 h 5801796"/>
                <a:gd name="connsiteX24" fmla="*/ 0 w 2950116"/>
                <a:gd name="connsiteY24" fmla="*/ 2539038 h 5801796"/>
                <a:gd name="connsiteX25" fmla="*/ 277455 w 2950116"/>
                <a:gd name="connsiteY25" fmla="*/ 2673869 h 5801796"/>
                <a:gd name="connsiteX26" fmla="*/ 693638 w 2950116"/>
                <a:gd name="connsiteY26" fmla="*/ 2150226 h 5801796"/>
                <a:gd name="connsiteX27" fmla="*/ 277455 w 2950116"/>
                <a:gd name="connsiteY27" fmla="*/ 1626584 h 5801796"/>
                <a:gd name="connsiteX28" fmla="*/ 0 w 2950116"/>
                <a:gd name="connsiteY28" fmla="*/ 1761413 h 5801796"/>
                <a:gd name="connsiteX29" fmla="*/ 0 w 2950116"/>
                <a:gd name="connsiteY29" fmla="*/ 686693 h 5801796"/>
                <a:gd name="connsiteX30" fmla="*/ 1083956 w 2950116"/>
                <a:gd name="connsiteY30" fmla="*/ 686693 h 5801796"/>
                <a:gd name="connsiteX31" fmla="*/ 956985 w 2950116"/>
                <a:gd name="connsiteY31" fmla="*/ 416249 h 5801796"/>
                <a:gd name="connsiteX32" fmla="*/ 1480544 w 2950116"/>
                <a:gd name="connsiteY32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416893 w 2950116"/>
                <a:gd name="connsiteY14" fmla="*/ 5801796 h 5801796"/>
                <a:gd name="connsiteX15" fmla="*/ 2416893 w 2950116"/>
                <a:gd name="connsiteY15" fmla="*/ 5796942 h 5801796"/>
                <a:gd name="connsiteX16" fmla="*/ 2021085 w 2950116"/>
                <a:gd name="connsiteY16" fmla="*/ 4081129 h 5801796"/>
                <a:gd name="connsiteX17" fmla="*/ 1984288 w 2950116"/>
                <a:gd name="connsiteY17" fmla="*/ 4029127 h 5801796"/>
                <a:gd name="connsiteX18" fmla="*/ 1965208 w 2950116"/>
                <a:gd name="connsiteY18" fmla="*/ 4002163 h 5801796"/>
                <a:gd name="connsiteX19" fmla="*/ 1712277 w 2950116"/>
                <a:gd name="connsiteY19" fmla="*/ 3699169 h 5801796"/>
                <a:gd name="connsiteX20" fmla="*/ 1079506 w 2950116"/>
                <a:gd name="connsiteY20" fmla="*/ 2973343 h 5801796"/>
                <a:gd name="connsiteX21" fmla="*/ 52886 w 2950116"/>
                <a:gd name="connsiteY21" fmla="*/ 3106375 h 5801796"/>
                <a:gd name="connsiteX22" fmla="*/ 0 w 2950116"/>
                <a:gd name="connsiteY22" fmla="*/ 3095038 h 5801796"/>
                <a:gd name="connsiteX23" fmla="*/ 0 w 2950116"/>
                <a:gd name="connsiteY23" fmla="*/ 2539038 h 5801796"/>
                <a:gd name="connsiteX24" fmla="*/ 277455 w 2950116"/>
                <a:gd name="connsiteY24" fmla="*/ 2673869 h 5801796"/>
                <a:gd name="connsiteX25" fmla="*/ 693638 w 2950116"/>
                <a:gd name="connsiteY25" fmla="*/ 2150226 h 5801796"/>
                <a:gd name="connsiteX26" fmla="*/ 277455 w 2950116"/>
                <a:gd name="connsiteY26" fmla="*/ 1626584 h 5801796"/>
                <a:gd name="connsiteX27" fmla="*/ 0 w 2950116"/>
                <a:gd name="connsiteY27" fmla="*/ 1761413 h 5801796"/>
                <a:gd name="connsiteX28" fmla="*/ 0 w 2950116"/>
                <a:gd name="connsiteY28" fmla="*/ 686693 h 5801796"/>
                <a:gd name="connsiteX29" fmla="*/ 1083956 w 2950116"/>
                <a:gd name="connsiteY29" fmla="*/ 686693 h 5801796"/>
                <a:gd name="connsiteX30" fmla="*/ 956985 w 2950116"/>
                <a:gd name="connsiteY30" fmla="*/ 416249 h 5801796"/>
                <a:gd name="connsiteX31" fmla="*/ 1480544 w 2950116"/>
                <a:gd name="connsiteY31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416893 w 2950116"/>
                <a:gd name="connsiteY14" fmla="*/ 5801796 h 5801796"/>
                <a:gd name="connsiteX15" fmla="*/ 2021085 w 2950116"/>
                <a:gd name="connsiteY15" fmla="*/ 4081129 h 5801796"/>
                <a:gd name="connsiteX16" fmla="*/ 1984288 w 2950116"/>
                <a:gd name="connsiteY16" fmla="*/ 4029127 h 5801796"/>
                <a:gd name="connsiteX17" fmla="*/ 1965208 w 2950116"/>
                <a:gd name="connsiteY17" fmla="*/ 4002163 h 5801796"/>
                <a:gd name="connsiteX18" fmla="*/ 1712277 w 2950116"/>
                <a:gd name="connsiteY18" fmla="*/ 3699169 h 5801796"/>
                <a:gd name="connsiteX19" fmla="*/ 1079506 w 2950116"/>
                <a:gd name="connsiteY19" fmla="*/ 2973343 h 5801796"/>
                <a:gd name="connsiteX20" fmla="*/ 52886 w 2950116"/>
                <a:gd name="connsiteY20" fmla="*/ 3106375 h 5801796"/>
                <a:gd name="connsiteX21" fmla="*/ 0 w 2950116"/>
                <a:gd name="connsiteY21" fmla="*/ 3095038 h 5801796"/>
                <a:gd name="connsiteX22" fmla="*/ 0 w 2950116"/>
                <a:gd name="connsiteY22" fmla="*/ 2539038 h 5801796"/>
                <a:gd name="connsiteX23" fmla="*/ 277455 w 2950116"/>
                <a:gd name="connsiteY23" fmla="*/ 2673869 h 5801796"/>
                <a:gd name="connsiteX24" fmla="*/ 693638 w 2950116"/>
                <a:gd name="connsiteY24" fmla="*/ 2150226 h 5801796"/>
                <a:gd name="connsiteX25" fmla="*/ 277455 w 2950116"/>
                <a:gd name="connsiteY25" fmla="*/ 1626584 h 5801796"/>
                <a:gd name="connsiteX26" fmla="*/ 0 w 2950116"/>
                <a:gd name="connsiteY26" fmla="*/ 1761413 h 5801796"/>
                <a:gd name="connsiteX27" fmla="*/ 0 w 2950116"/>
                <a:gd name="connsiteY27" fmla="*/ 686693 h 5801796"/>
                <a:gd name="connsiteX28" fmla="*/ 1083956 w 2950116"/>
                <a:gd name="connsiteY28" fmla="*/ 686693 h 5801796"/>
                <a:gd name="connsiteX29" fmla="*/ 956985 w 2950116"/>
                <a:gd name="connsiteY29" fmla="*/ 416249 h 5801796"/>
                <a:gd name="connsiteX30" fmla="*/ 1480544 w 2950116"/>
                <a:gd name="connsiteY30" fmla="*/ 0 h 5801796"/>
                <a:gd name="connsiteX0" fmla="*/ 1480544 w 2950116"/>
                <a:gd name="connsiteY0" fmla="*/ 0 h 4107472"/>
                <a:gd name="connsiteX1" fmla="*/ 2004888 w 2950116"/>
                <a:gd name="connsiteY1" fmla="*/ 416249 h 4107472"/>
                <a:gd name="connsiteX2" fmla="*/ 1877133 w 2950116"/>
                <a:gd name="connsiteY2" fmla="*/ 686693 h 4107472"/>
                <a:gd name="connsiteX3" fmla="*/ 2950116 w 2950116"/>
                <a:gd name="connsiteY3" fmla="*/ 686693 h 4107472"/>
                <a:gd name="connsiteX4" fmla="*/ 2950116 w 2950116"/>
                <a:gd name="connsiteY4" fmla="*/ 1773956 h 4107472"/>
                <a:gd name="connsiteX5" fmla="*/ 2661689 w 2950116"/>
                <a:gd name="connsiteY5" fmla="*/ 1626584 h 4107472"/>
                <a:gd name="connsiteX6" fmla="*/ 2245506 w 2950116"/>
                <a:gd name="connsiteY6" fmla="*/ 2150226 h 4107472"/>
                <a:gd name="connsiteX7" fmla="*/ 2661689 w 2950116"/>
                <a:gd name="connsiteY7" fmla="*/ 2673869 h 4107472"/>
                <a:gd name="connsiteX8" fmla="*/ 2950116 w 2950116"/>
                <a:gd name="connsiteY8" fmla="*/ 2526496 h 4107472"/>
                <a:gd name="connsiteX9" fmla="*/ 2950116 w 2950116"/>
                <a:gd name="connsiteY9" fmla="*/ 3648887 h 4107472"/>
                <a:gd name="connsiteX10" fmla="*/ 2950116 w 2950116"/>
                <a:gd name="connsiteY10" fmla="*/ 3649034 h 4107472"/>
                <a:gd name="connsiteX11" fmla="*/ 2950116 w 2950116"/>
                <a:gd name="connsiteY11" fmla="*/ 4079420 h 4107472"/>
                <a:gd name="connsiteX12" fmla="*/ 2907059 w 2950116"/>
                <a:gd name="connsiteY12" fmla="*/ 4094923 h 4107472"/>
                <a:gd name="connsiteX13" fmla="*/ 2623619 w 2950116"/>
                <a:gd name="connsiteY13" fmla="*/ 4084934 h 4107472"/>
                <a:gd name="connsiteX14" fmla="*/ 2021085 w 2950116"/>
                <a:gd name="connsiteY14" fmla="*/ 4081129 h 4107472"/>
                <a:gd name="connsiteX15" fmla="*/ 1984288 w 2950116"/>
                <a:gd name="connsiteY15" fmla="*/ 4029127 h 4107472"/>
                <a:gd name="connsiteX16" fmla="*/ 1965208 w 2950116"/>
                <a:gd name="connsiteY16" fmla="*/ 4002163 h 4107472"/>
                <a:gd name="connsiteX17" fmla="*/ 1712277 w 2950116"/>
                <a:gd name="connsiteY17" fmla="*/ 3699169 h 4107472"/>
                <a:gd name="connsiteX18" fmla="*/ 1079506 w 2950116"/>
                <a:gd name="connsiteY18" fmla="*/ 2973343 h 4107472"/>
                <a:gd name="connsiteX19" fmla="*/ 52886 w 2950116"/>
                <a:gd name="connsiteY19" fmla="*/ 3106375 h 4107472"/>
                <a:gd name="connsiteX20" fmla="*/ 0 w 2950116"/>
                <a:gd name="connsiteY20" fmla="*/ 3095038 h 4107472"/>
                <a:gd name="connsiteX21" fmla="*/ 0 w 2950116"/>
                <a:gd name="connsiteY21" fmla="*/ 2539038 h 4107472"/>
                <a:gd name="connsiteX22" fmla="*/ 277455 w 2950116"/>
                <a:gd name="connsiteY22" fmla="*/ 2673869 h 4107472"/>
                <a:gd name="connsiteX23" fmla="*/ 693638 w 2950116"/>
                <a:gd name="connsiteY23" fmla="*/ 2150226 h 4107472"/>
                <a:gd name="connsiteX24" fmla="*/ 277455 w 2950116"/>
                <a:gd name="connsiteY24" fmla="*/ 1626584 h 4107472"/>
                <a:gd name="connsiteX25" fmla="*/ 0 w 2950116"/>
                <a:gd name="connsiteY25" fmla="*/ 1761413 h 4107472"/>
                <a:gd name="connsiteX26" fmla="*/ 0 w 2950116"/>
                <a:gd name="connsiteY26" fmla="*/ 686693 h 4107472"/>
                <a:gd name="connsiteX27" fmla="*/ 1083956 w 2950116"/>
                <a:gd name="connsiteY27" fmla="*/ 686693 h 4107472"/>
                <a:gd name="connsiteX28" fmla="*/ 956985 w 2950116"/>
                <a:gd name="connsiteY28" fmla="*/ 416249 h 4107472"/>
                <a:gd name="connsiteX29" fmla="*/ 1480544 w 2950116"/>
                <a:gd name="connsiteY29" fmla="*/ 0 h 410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950116" h="4107472">
                  <a:moveTo>
                    <a:pt x="1480544" y="0"/>
                  </a:moveTo>
                  <a:cubicBezTo>
                    <a:pt x="1769757" y="0"/>
                    <a:pt x="2004888" y="185784"/>
                    <a:pt x="2004888" y="416249"/>
                  </a:cubicBezTo>
                  <a:cubicBezTo>
                    <a:pt x="2004888" y="519723"/>
                    <a:pt x="1957077" y="614575"/>
                    <a:pt x="1877133" y="686693"/>
                  </a:cubicBezTo>
                  <a:lnTo>
                    <a:pt x="2950116" y="686693"/>
                  </a:lnTo>
                  <a:lnTo>
                    <a:pt x="2950116" y="1773956"/>
                  </a:lnTo>
                  <a:cubicBezTo>
                    <a:pt x="2875658" y="1682240"/>
                    <a:pt x="2773767" y="1626584"/>
                    <a:pt x="2661689" y="1626584"/>
                  </a:cubicBezTo>
                  <a:cubicBezTo>
                    <a:pt x="2432044" y="1626584"/>
                    <a:pt x="2245506" y="1860969"/>
                    <a:pt x="2245506" y="2150226"/>
                  </a:cubicBezTo>
                  <a:cubicBezTo>
                    <a:pt x="2245506" y="2440267"/>
                    <a:pt x="2432044" y="2673869"/>
                    <a:pt x="2661689" y="2673869"/>
                  </a:cubicBezTo>
                  <a:cubicBezTo>
                    <a:pt x="2773767" y="2673869"/>
                    <a:pt x="2875658" y="2618212"/>
                    <a:pt x="2950116" y="2526496"/>
                  </a:cubicBezTo>
                  <a:lnTo>
                    <a:pt x="2950116" y="3648887"/>
                  </a:lnTo>
                  <a:lnTo>
                    <a:pt x="2950116" y="3649034"/>
                  </a:lnTo>
                  <a:lnTo>
                    <a:pt x="2950116" y="4079420"/>
                  </a:lnTo>
                  <a:lnTo>
                    <a:pt x="2907059" y="4094923"/>
                  </a:lnTo>
                  <a:cubicBezTo>
                    <a:pt x="2768355" y="4127229"/>
                    <a:pt x="2771281" y="4087233"/>
                    <a:pt x="2623619" y="4084934"/>
                  </a:cubicBezTo>
                  <a:lnTo>
                    <a:pt x="2021085" y="4081129"/>
                  </a:lnTo>
                  <a:lnTo>
                    <a:pt x="1984288" y="4029127"/>
                  </a:lnTo>
                  <a:lnTo>
                    <a:pt x="1965208" y="4002163"/>
                  </a:lnTo>
                  <a:cubicBezTo>
                    <a:pt x="1820414" y="3803363"/>
                    <a:pt x="1712277" y="3699169"/>
                    <a:pt x="1712277" y="3699169"/>
                  </a:cubicBezTo>
                  <a:cubicBezTo>
                    <a:pt x="940765" y="3390121"/>
                    <a:pt x="1079506" y="2973343"/>
                    <a:pt x="1079506" y="2973343"/>
                  </a:cubicBezTo>
                  <a:cubicBezTo>
                    <a:pt x="647231" y="3150719"/>
                    <a:pt x="296024" y="3150719"/>
                    <a:pt x="52886" y="3106375"/>
                  </a:cubicBezTo>
                  <a:lnTo>
                    <a:pt x="0" y="3095038"/>
                  </a:lnTo>
                  <a:lnTo>
                    <a:pt x="0" y="2539038"/>
                  </a:lnTo>
                  <a:cubicBezTo>
                    <a:pt x="72891" y="2622915"/>
                    <a:pt x="170078" y="2673869"/>
                    <a:pt x="277455" y="2673869"/>
                  </a:cubicBezTo>
                  <a:cubicBezTo>
                    <a:pt x="507100" y="2673869"/>
                    <a:pt x="693638" y="2440267"/>
                    <a:pt x="693638" y="2150226"/>
                  </a:cubicBezTo>
                  <a:cubicBezTo>
                    <a:pt x="693638" y="1860969"/>
                    <a:pt x="507100" y="1626584"/>
                    <a:pt x="277455" y="1626584"/>
                  </a:cubicBezTo>
                  <a:cubicBezTo>
                    <a:pt x="170078" y="1626584"/>
                    <a:pt x="72891" y="1677537"/>
                    <a:pt x="0" y="1761413"/>
                  </a:cubicBezTo>
                  <a:lnTo>
                    <a:pt x="0" y="686693"/>
                  </a:lnTo>
                  <a:lnTo>
                    <a:pt x="1083956" y="686693"/>
                  </a:lnTo>
                  <a:cubicBezTo>
                    <a:pt x="1004795" y="614575"/>
                    <a:pt x="956985" y="519723"/>
                    <a:pt x="956985" y="416249"/>
                  </a:cubicBezTo>
                  <a:cubicBezTo>
                    <a:pt x="956985" y="185784"/>
                    <a:pt x="1191333" y="0"/>
                    <a:pt x="1480544" y="0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93">
              <a:extLst>
                <a:ext uri="{FF2B5EF4-FFF2-40B4-BE49-F238E27FC236}">
                  <a16:creationId xmlns:a16="http://schemas.microsoft.com/office/drawing/2014/main" id="{8636C492-9FE3-4B4C-81CF-C8360D53DC58}"/>
                </a:ext>
              </a:extLst>
            </p:cNvPr>
            <p:cNvSpPr/>
            <p:nvPr/>
          </p:nvSpPr>
          <p:spPr>
            <a:xfrm>
              <a:off x="4549181" y="2858073"/>
              <a:ext cx="307323" cy="320087"/>
            </a:xfrm>
            <a:custGeom>
              <a:avLst/>
              <a:gdLst>
                <a:gd name="connsiteX0" fmla="*/ 640717 w 2921329"/>
                <a:gd name="connsiteY0" fmla="*/ 0 h 3042653"/>
                <a:gd name="connsiteX1" fmla="*/ 1651673 w 2921329"/>
                <a:gd name="connsiteY1" fmla="*/ 0 h 3042653"/>
                <a:gd name="connsiteX2" fmla="*/ 1537861 w 2921329"/>
                <a:gd name="connsiteY2" fmla="*/ 243129 h 3042653"/>
                <a:gd name="connsiteX3" fmla="*/ 2007158 w 2921329"/>
                <a:gd name="connsiteY3" fmla="*/ 615551 h 3042653"/>
                <a:gd name="connsiteX4" fmla="*/ 2477158 w 2921329"/>
                <a:gd name="connsiteY4" fmla="*/ 243129 h 3042653"/>
                <a:gd name="connsiteX5" fmla="*/ 2363346 w 2921329"/>
                <a:gd name="connsiteY5" fmla="*/ 0 h 3042653"/>
                <a:gd name="connsiteX6" fmla="*/ 2677633 w 2921329"/>
                <a:gd name="connsiteY6" fmla="*/ 0 h 3042653"/>
                <a:gd name="connsiteX7" fmla="*/ 2681069 w 2921329"/>
                <a:gd name="connsiteY7" fmla="*/ 14860 h 3042653"/>
                <a:gd name="connsiteX8" fmla="*/ 2694254 w 2921329"/>
                <a:gd name="connsiteY8" fmla="*/ 83395 h 3042653"/>
                <a:gd name="connsiteX9" fmla="*/ 2804994 w 2921329"/>
                <a:gd name="connsiteY9" fmla="*/ 706383 h 3042653"/>
                <a:gd name="connsiteX10" fmla="*/ 2652300 w 2921329"/>
                <a:gd name="connsiteY10" fmla="*/ 1578664 h 3042653"/>
                <a:gd name="connsiteX11" fmla="*/ 1987859 w 2921329"/>
                <a:gd name="connsiteY11" fmla="*/ 1993826 h 3042653"/>
                <a:gd name="connsiteX12" fmla="*/ 1794186 w 2921329"/>
                <a:gd name="connsiteY12" fmla="*/ 2561687 h 3042653"/>
                <a:gd name="connsiteX13" fmla="*/ 1575019 w 2921329"/>
                <a:gd name="connsiteY13" fmla="*/ 2893650 h 3042653"/>
                <a:gd name="connsiteX14" fmla="*/ 1538809 w 2921329"/>
                <a:gd name="connsiteY14" fmla="*/ 2905321 h 3042653"/>
                <a:gd name="connsiteX15" fmla="*/ 1538809 w 2921329"/>
                <a:gd name="connsiteY15" fmla="*/ 2905320 h 3042653"/>
                <a:gd name="connsiteX16" fmla="*/ 1490688 w 2921329"/>
                <a:gd name="connsiteY16" fmla="*/ 2920829 h 3042653"/>
                <a:gd name="connsiteX17" fmla="*/ 797038 w 2921329"/>
                <a:gd name="connsiteY17" fmla="*/ 2908061 h 3042653"/>
                <a:gd name="connsiteX18" fmla="*/ 681107 w 2921329"/>
                <a:gd name="connsiteY18" fmla="*/ 3028835 h 3042653"/>
                <a:gd name="connsiteX19" fmla="*/ 642730 w 2921329"/>
                <a:gd name="connsiteY19" fmla="*/ 3042653 h 3042653"/>
                <a:gd name="connsiteX20" fmla="*/ 642730 w 2921329"/>
                <a:gd name="connsiteY20" fmla="*/ 2655441 h 3042653"/>
                <a:gd name="connsiteX21" fmla="*/ 640717 w 2921329"/>
                <a:gd name="connsiteY21" fmla="*/ 2655441 h 3042653"/>
                <a:gd name="connsiteX22" fmla="*/ 640717 w 2921329"/>
                <a:gd name="connsiteY22" fmla="*/ 1636550 h 3042653"/>
                <a:gd name="connsiteX23" fmla="*/ 631584 w 2921329"/>
                <a:gd name="connsiteY23" fmla="*/ 1649198 h 3042653"/>
                <a:gd name="connsiteX24" fmla="*/ 372346 w 2921329"/>
                <a:gd name="connsiteY24" fmla="*/ 1782005 h 3042653"/>
                <a:gd name="connsiteX25" fmla="*/ 0 w 2921329"/>
                <a:gd name="connsiteY25" fmla="*/ 1311910 h 3042653"/>
                <a:gd name="connsiteX26" fmla="*/ 372346 w 2921329"/>
                <a:gd name="connsiteY26" fmla="*/ 842518 h 3042653"/>
                <a:gd name="connsiteX27" fmla="*/ 631584 w 2921329"/>
                <a:gd name="connsiteY27" fmla="*/ 974622 h 3042653"/>
                <a:gd name="connsiteX28" fmla="*/ 640717 w 2921329"/>
                <a:gd name="connsiteY28" fmla="*/ 987270 h 3042653"/>
                <a:gd name="connsiteX29" fmla="*/ 640717 w 2921329"/>
                <a:gd name="connsiteY29" fmla="*/ 0 h 304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921329" h="3042653">
                  <a:moveTo>
                    <a:pt x="640717" y="0"/>
                  </a:moveTo>
                  <a:lnTo>
                    <a:pt x="1651673" y="0"/>
                  </a:lnTo>
                  <a:cubicBezTo>
                    <a:pt x="1580716" y="65350"/>
                    <a:pt x="1537861" y="150374"/>
                    <a:pt x="1537861" y="243129"/>
                  </a:cubicBezTo>
                  <a:cubicBezTo>
                    <a:pt x="1537861" y="448312"/>
                    <a:pt x="1748623" y="615551"/>
                    <a:pt x="2007158" y="615551"/>
                  </a:cubicBezTo>
                  <a:cubicBezTo>
                    <a:pt x="2267098" y="615551"/>
                    <a:pt x="2477158" y="448312"/>
                    <a:pt x="2477158" y="243129"/>
                  </a:cubicBezTo>
                  <a:cubicBezTo>
                    <a:pt x="2477158" y="150374"/>
                    <a:pt x="2434303" y="65350"/>
                    <a:pt x="2363346" y="0"/>
                  </a:cubicBezTo>
                  <a:lnTo>
                    <a:pt x="2677633" y="0"/>
                  </a:lnTo>
                  <a:lnTo>
                    <a:pt x="2681069" y="14860"/>
                  </a:lnTo>
                  <a:cubicBezTo>
                    <a:pt x="2690344" y="57600"/>
                    <a:pt x="2694254" y="83395"/>
                    <a:pt x="2694254" y="83395"/>
                  </a:cubicBezTo>
                  <a:cubicBezTo>
                    <a:pt x="3040134" y="277561"/>
                    <a:pt x="2804994" y="706383"/>
                    <a:pt x="2804994" y="706383"/>
                  </a:cubicBezTo>
                  <a:cubicBezTo>
                    <a:pt x="3137214" y="1357179"/>
                    <a:pt x="2652300" y="1578664"/>
                    <a:pt x="2652300" y="1578664"/>
                  </a:cubicBezTo>
                  <a:cubicBezTo>
                    <a:pt x="2652300" y="2215799"/>
                    <a:pt x="1987859" y="1993826"/>
                    <a:pt x="1987859" y="1993826"/>
                  </a:cubicBezTo>
                  <a:cubicBezTo>
                    <a:pt x="2195680" y="2409477"/>
                    <a:pt x="1794186" y="2561687"/>
                    <a:pt x="1794186" y="2561687"/>
                  </a:cubicBezTo>
                  <a:cubicBezTo>
                    <a:pt x="1802723" y="2739143"/>
                    <a:pt x="1708547" y="2839515"/>
                    <a:pt x="1575019" y="2893650"/>
                  </a:cubicBezTo>
                  <a:lnTo>
                    <a:pt x="1538809" y="2905321"/>
                  </a:lnTo>
                  <a:lnTo>
                    <a:pt x="1538809" y="2905320"/>
                  </a:lnTo>
                  <a:lnTo>
                    <a:pt x="1490688" y="2920829"/>
                  </a:lnTo>
                  <a:cubicBezTo>
                    <a:pt x="1197220" y="2994579"/>
                    <a:pt x="797038" y="2908061"/>
                    <a:pt x="797038" y="2908061"/>
                  </a:cubicBezTo>
                  <a:cubicBezTo>
                    <a:pt x="769353" y="2966847"/>
                    <a:pt x="727825" y="3004869"/>
                    <a:pt x="681107" y="3028835"/>
                  </a:cubicBezTo>
                  <a:lnTo>
                    <a:pt x="642730" y="3042653"/>
                  </a:lnTo>
                  <a:lnTo>
                    <a:pt x="642730" y="2655441"/>
                  </a:lnTo>
                  <a:lnTo>
                    <a:pt x="640717" y="2655441"/>
                  </a:lnTo>
                  <a:lnTo>
                    <a:pt x="640717" y="1636550"/>
                  </a:lnTo>
                  <a:cubicBezTo>
                    <a:pt x="637907" y="1640766"/>
                    <a:pt x="634394" y="1644982"/>
                    <a:pt x="631584" y="1649198"/>
                  </a:cubicBezTo>
                  <a:cubicBezTo>
                    <a:pt x="564140" y="1731412"/>
                    <a:pt x="472810" y="1782005"/>
                    <a:pt x="372346" y="1782005"/>
                  </a:cubicBezTo>
                  <a:cubicBezTo>
                    <a:pt x="166502" y="1782005"/>
                    <a:pt x="0" y="1571200"/>
                    <a:pt x="0" y="1311910"/>
                  </a:cubicBezTo>
                  <a:cubicBezTo>
                    <a:pt x="0" y="1052620"/>
                    <a:pt x="166502" y="842518"/>
                    <a:pt x="372346" y="842518"/>
                  </a:cubicBezTo>
                  <a:cubicBezTo>
                    <a:pt x="472810" y="842518"/>
                    <a:pt x="564140" y="892408"/>
                    <a:pt x="631584" y="974622"/>
                  </a:cubicBezTo>
                  <a:cubicBezTo>
                    <a:pt x="634394" y="978838"/>
                    <a:pt x="637907" y="982352"/>
                    <a:pt x="640717" y="987270"/>
                  </a:cubicBezTo>
                  <a:lnTo>
                    <a:pt x="640717" y="0"/>
                  </a:lnTo>
                  <a:close/>
                </a:path>
              </a:pathLst>
            </a:custGeom>
            <a:solidFill>
              <a:srgbClr val="FCCA5E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5408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776B27-053A-4B90-B5E3-4DF5E7FD2F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694" y="1388917"/>
            <a:ext cx="9436952" cy="374569"/>
          </a:xfrm>
        </p:spPr>
        <p:txBody>
          <a:bodyPr/>
          <a:lstStyle/>
          <a:p>
            <a:r>
              <a:rPr lang="en-GB" sz="1800" dirty="0">
                <a:solidFill>
                  <a:schemeClr val="accent3"/>
                </a:solidFill>
              </a:rPr>
              <a:t>Keywords introduced in this objective:</a:t>
            </a:r>
            <a:endParaRPr lang="en-GB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71D3F0-6879-468D-A6AE-B63CF553B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499492"/>
              </p:ext>
            </p:extLst>
          </p:nvPr>
        </p:nvGraphicFramePr>
        <p:xfrm>
          <a:off x="216694" y="1886884"/>
          <a:ext cx="9525399" cy="30429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2641042804"/>
                    </a:ext>
                  </a:extLst>
                </a:gridCol>
                <a:gridCol w="6827919">
                  <a:extLst>
                    <a:ext uri="{9D8B030D-6E8A-4147-A177-3AD203B41FA5}">
                      <a16:colId xmlns:a16="http://schemas.microsoft.com/office/drawing/2014/main" val="2254272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GB" sz="1100" i="1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subroutine</a:t>
                      </a:r>
                      <a:r>
                        <a:rPr lang="en-GB" sz="110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595959"/>
                          </a:solidFill>
                          <a:latin typeface="+mn-lt"/>
                        </a:rPr>
                        <a:t>Starts and names a new subroutine.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0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i="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X = </a:t>
                      </a:r>
                      <a:r>
                        <a:rPr lang="en-GB" sz="110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100" i="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Hello</a:t>
                      </a:r>
                      <a:r>
                        <a:rPr lang="en-GB" sz="110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br>
                        <a:rPr lang="en-GB" sz="110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GB" sz="110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X </a:t>
                      </a:r>
                      <a:r>
                        <a:rPr lang="en-GB" sz="1100" i="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595959"/>
                          </a:solidFill>
                          <a:latin typeface="+mn-lt"/>
                        </a:rPr>
                        <a:t>Assigns X to be the string “Hello”.</a:t>
                      </a:r>
                      <a:br>
                        <a:rPr lang="en-GB" sz="1100" dirty="0">
                          <a:solidFill>
                            <a:srgbClr val="595959"/>
                          </a:solidFill>
                          <a:latin typeface="+mn-lt"/>
                        </a:rPr>
                      </a:br>
                      <a:r>
                        <a:rPr lang="en-GB" sz="1100" dirty="0">
                          <a:solidFill>
                            <a:srgbClr val="595959"/>
                          </a:solidFill>
                          <a:latin typeface="+mn-lt"/>
                        </a:rPr>
                        <a:t>Assigns X to hold the value 6.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079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GB" sz="1100" i="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br>
                        <a:rPr lang="en-GB" sz="1100" i="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GB" sz="1100" i="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return X,Y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595959"/>
                          </a:solidFill>
                          <a:latin typeface="+mn-lt"/>
                        </a:rPr>
                        <a:t>Returns a value X from the subroutine into another function or variable.</a:t>
                      </a:r>
                      <a:br>
                        <a:rPr lang="en-GB" sz="1100" dirty="0">
                          <a:solidFill>
                            <a:srgbClr val="595959"/>
                          </a:solidFill>
                          <a:latin typeface="+mn-lt"/>
                        </a:rPr>
                      </a:br>
                      <a:r>
                        <a:rPr lang="en-GB" sz="1100" dirty="0">
                          <a:solidFill>
                            <a:srgbClr val="595959"/>
                          </a:solidFill>
                          <a:latin typeface="+mn-lt"/>
                        </a:rPr>
                        <a:t>More than one value can be returned if separated with commas.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040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X = </a:t>
                      </a:r>
                      <a:r>
                        <a:rPr lang="en-GB" sz="1100" i="1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Subroutine</a:t>
                      </a:r>
                      <a:r>
                        <a:rPr lang="en-GB" sz="110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100" dirty="0" err="1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y,z</a:t>
                      </a:r>
                      <a:r>
                        <a:rPr lang="en-GB" sz="110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endParaRPr lang="en-GB" sz="1100" dirty="0">
                        <a:solidFill>
                          <a:srgbClr val="595959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10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X,Y = </a:t>
                      </a:r>
                      <a:r>
                        <a:rPr lang="en-GB" sz="1100" i="1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Subroutine</a:t>
                      </a:r>
                      <a:r>
                        <a:rPr lang="en-GB" sz="1100" i="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(Z)</a:t>
                      </a:r>
                      <a:endParaRPr lang="en-GB" sz="1100" dirty="0">
                        <a:solidFill>
                          <a:srgbClr val="595959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595959"/>
                          </a:solidFill>
                          <a:latin typeface="+mn-lt"/>
                        </a:rPr>
                        <a:t>Assigns X to the returned value from Subroutine, passing Y and Z as data parameters.</a:t>
                      </a:r>
                      <a:br>
                        <a:rPr lang="en-GB" sz="1100" dirty="0">
                          <a:solidFill>
                            <a:srgbClr val="595959"/>
                          </a:solidFill>
                          <a:latin typeface="+mn-lt"/>
                        </a:rPr>
                      </a:br>
                      <a:r>
                        <a:rPr lang="en-GB" sz="1100" dirty="0">
                          <a:solidFill>
                            <a:srgbClr val="595959"/>
                          </a:solidFill>
                          <a:latin typeface="+mn-lt"/>
                        </a:rPr>
                        <a:t>Y and Z are optional. Subroutines accept zero or more parameters of any data type.</a:t>
                      </a:r>
                    </a:p>
                    <a:p>
                      <a:r>
                        <a:rPr lang="en-GB" sz="1100" dirty="0">
                          <a:solidFill>
                            <a:srgbClr val="595959"/>
                          </a:solidFill>
                          <a:latin typeface="+mn-lt"/>
                        </a:rPr>
                        <a:t>It is possible to return multiple values.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72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print("</a:t>
                      </a:r>
                      <a:r>
                        <a:rPr lang="en-GB" sz="1100" i="1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GB" sz="110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rgbClr val="595959"/>
                          </a:solidFill>
                          <a:latin typeface="+mn-lt"/>
                        </a:rPr>
                        <a:t>Outputs text string to the screen.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95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print("</a:t>
                      </a:r>
                      <a:r>
                        <a:rPr lang="en-GB" sz="1100" i="1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GB" sz="110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",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rgbClr val="595959"/>
                          </a:solidFill>
                          <a:latin typeface="+mn-lt"/>
                        </a:rPr>
                        <a:t>Outputs text string concatenated with X to the screen. A comma inserts a space in-between.</a:t>
                      </a:r>
                      <a:br>
                        <a:rPr lang="en-GB" sz="1100" dirty="0">
                          <a:solidFill>
                            <a:srgbClr val="595959"/>
                          </a:solidFill>
                          <a:latin typeface="+mn-lt"/>
                        </a:rPr>
                      </a:br>
                      <a:r>
                        <a:rPr lang="en-GB" sz="1100" dirty="0">
                          <a:solidFill>
                            <a:srgbClr val="595959"/>
                          </a:solidFill>
                          <a:latin typeface="+mn-lt"/>
                        </a:rPr>
                        <a:t>Using + instead does not insert a space.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23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print("Hello",end="")</a:t>
                      </a:r>
                      <a:br>
                        <a:rPr lang="en-GB" sz="110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GB" sz="1100" dirty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</a:rPr>
                        <a:t>print("World")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rgbClr val="595959"/>
                          </a:solidFill>
                          <a:latin typeface="+mn-lt"/>
                          <a:ea typeface="+mn-ea"/>
                          <a:cs typeface="+mn-cs"/>
                        </a:rPr>
                        <a:t>Using end="" prevents a new line between print statements.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24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034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5E45414-E68B-41EE-B9B5-63DDED2D5F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694" y="1388917"/>
            <a:ext cx="8012906" cy="4758506"/>
          </a:xfrm>
        </p:spPr>
        <p:txBody>
          <a:bodyPr/>
          <a:lstStyle/>
          <a:p>
            <a:r>
              <a:rPr lang="en-GB" sz="1800" dirty="0">
                <a:solidFill>
                  <a:schemeClr val="accent3"/>
                </a:solidFill>
              </a:rPr>
              <a:t>Dice face 5 problem:</a:t>
            </a:r>
          </a:p>
          <a:p>
            <a:r>
              <a:rPr lang="en-GB" dirty="0"/>
              <a:t>1 point.</a:t>
            </a:r>
          </a:p>
          <a:p>
            <a:r>
              <a:rPr lang="en-GB" dirty="0"/>
              <a:t>Write a subroutine that will output the number 5 on a dice like this:</a:t>
            </a:r>
          </a:p>
          <a:p>
            <a:pPr>
              <a:lnSpc>
                <a:spcPct val="100000"/>
              </a:lnSpc>
            </a:pPr>
            <a:r>
              <a:rPr lang="pt-BR" dirty="0">
                <a:latin typeface="Consolas" panose="020B0609020204030204" pitchFamily="49" charset="0"/>
              </a:rPr>
              <a:t>ooooooooooo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latin typeface="Consolas" panose="020B0609020204030204" pitchFamily="49" charset="0"/>
              </a:rPr>
              <a:t>o         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latin typeface="Consolas" panose="020B0609020204030204" pitchFamily="49" charset="0"/>
              </a:rPr>
              <a:t>o  #   #  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latin typeface="Consolas" panose="020B0609020204030204" pitchFamily="49" charset="0"/>
              </a:rPr>
              <a:t>o    #    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latin typeface="Consolas" panose="020B0609020204030204" pitchFamily="49" charset="0"/>
              </a:rPr>
              <a:t>o  #   #  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latin typeface="Consolas" panose="020B0609020204030204" pitchFamily="49" charset="0"/>
              </a:rPr>
              <a:t>o         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latin typeface="Consolas" panose="020B0609020204030204" pitchFamily="49" charset="0"/>
              </a:rPr>
              <a:t>ooooooooooo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E273AB6-DAC9-4367-9AEE-0765D12D2A4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40000" y="1332503"/>
            <a:ext cx="1080000" cy="1080000"/>
          </a:xfrm>
          <a:prstGeom prst="rect">
            <a:avLst/>
          </a:prstGeom>
        </p:spPr>
      </p:pic>
      <p:sp>
        <p:nvSpPr>
          <p:cNvPr id="2" name="Freeform 63">
            <a:extLst>
              <a:ext uri="{FF2B5EF4-FFF2-40B4-BE49-F238E27FC236}">
                <a16:creationId xmlns:a16="http://schemas.microsoft.com/office/drawing/2014/main" id="{FD5CE72D-1D88-4093-9D72-10D981F9C305}"/>
              </a:ext>
            </a:extLst>
          </p:cNvPr>
          <p:cNvSpPr>
            <a:spLocks noEditPoints="1"/>
          </p:cNvSpPr>
          <p:nvPr/>
        </p:nvSpPr>
        <p:spPr bwMode="auto">
          <a:xfrm>
            <a:off x="4894902" y="1109517"/>
            <a:ext cx="2359932" cy="339432"/>
          </a:xfrm>
          <a:custGeom>
            <a:avLst/>
            <a:gdLst>
              <a:gd name="T0" fmla="*/ 34 w 3887"/>
              <a:gd name="T1" fmla="*/ 1266 h 1753"/>
              <a:gd name="T2" fmla="*/ 130 w 3887"/>
              <a:gd name="T3" fmla="*/ 1265 h 1753"/>
              <a:gd name="T4" fmla="*/ 198 w 3887"/>
              <a:gd name="T5" fmla="*/ 1292 h 1753"/>
              <a:gd name="T6" fmla="*/ 223 w 3887"/>
              <a:gd name="T7" fmla="*/ 1315 h 1753"/>
              <a:gd name="T8" fmla="*/ 257 w 3887"/>
              <a:gd name="T9" fmla="*/ 1322 h 1753"/>
              <a:gd name="T10" fmla="*/ 301 w 3887"/>
              <a:gd name="T11" fmla="*/ 1276 h 1753"/>
              <a:gd name="T12" fmla="*/ 338 w 3887"/>
              <a:gd name="T13" fmla="*/ 1333 h 1753"/>
              <a:gd name="T14" fmla="*/ 401 w 3887"/>
              <a:gd name="T15" fmla="*/ 1302 h 1753"/>
              <a:gd name="T16" fmla="*/ 477 w 3887"/>
              <a:gd name="T17" fmla="*/ 1328 h 1753"/>
              <a:gd name="T18" fmla="*/ 538 w 3887"/>
              <a:gd name="T19" fmla="*/ 1328 h 1753"/>
              <a:gd name="T20" fmla="*/ 580 w 3887"/>
              <a:gd name="T21" fmla="*/ 1357 h 1753"/>
              <a:gd name="T22" fmla="*/ 639 w 3887"/>
              <a:gd name="T23" fmla="*/ 1336 h 1753"/>
              <a:gd name="T24" fmla="*/ 691 w 3887"/>
              <a:gd name="T25" fmla="*/ 1374 h 1753"/>
              <a:gd name="T26" fmla="*/ 738 w 3887"/>
              <a:gd name="T27" fmla="*/ 1386 h 1753"/>
              <a:gd name="T28" fmla="*/ 824 w 3887"/>
              <a:gd name="T29" fmla="*/ 1401 h 1753"/>
              <a:gd name="T30" fmla="*/ 893 w 3887"/>
              <a:gd name="T31" fmla="*/ 1412 h 1753"/>
              <a:gd name="T32" fmla="*/ 991 w 3887"/>
              <a:gd name="T33" fmla="*/ 1385 h 1753"/>
              <a:gd name="T34" fmla="*/ 1043 w 3887"/>
              <a:gd name="T35" fmla="*/ 1424 h 1753"/>
              <a:gd name="T36" fmla="*/ 1106 w 3887"/>
              <a:gd name="T37" fmla="*/ 1422 h 1753"/>
              <a:gd name="T38" fmla="*/ 1164 w 3887"/>
              <a:gd name="T39" fmla="*/ 1512 h 1753"/>
              <a:gd name="T40" fmla="*/ 1244 w 3887"/>
              <a:gd name="T41" fmla="*/ 1456 h 1753"/>
              <a:gd name="T42" fmla="*/ 1334 w 3887"/>
              <a:gd name="T43" fmla="*/ 1469 h 1753"/>
              <a:gd name="T44" fmla="*/ 1401 w 3887"/>
              <a:gd name="T45" fmla="*/ 1468 h 1753"/>
              <a:gd name="T46" fmla="*/ 1461 w 3887"/>
              <a:gd name="T47" fmla="*/ 1486 h 1753"/>
              <a:gd name="T48" fmla="*/ 1520 w 3887"/>
              <a:gd name="T49" fmla="*/ 1471 h 1753"/>
              <a:gd name="T50" fmla="*/ 1565 w 3887"/>
              <a:gd name="T51" fmla="*/ 1503 h 1753"/>
              <a:gd name="T52" fmla="*/ 1632 w 3887"/>
              <a:gd name="T53" fmla="*/ 1458 h 1753"/>
              <a:gd name="T54" fmla="*/ 1694 w 3887"/>
              <a:gd name="T55" fmla="*/ 1438 h 1753"/>
              <a:gd name="T56" fmla="*/ 1735 w 3887"/>
              <a:gd name="T57" fmla="*/ 1409 h 1753"/>
              <a:gd name="T58" fmla="*/ 1837 w 3887"/>
              <a:gd name="T59" fmla="*/ 1448 h 1753"/>
              <a:gd name="T60" fmla="*/ 1872 w 3887"/>
              <a:gd name="T61" fmla="*/ 1431 h 1753"/>
              <a:gd name="T62" fmla="*/ 1901 w 3887"/>
              <a:gd name="T63" fmla="*/ 1447 h 1753"/>
              <a:gd name="T64" fmla="*/ 1937 w 3887"/>
              <a:gd name="T65" fmla="*/ 1477 h 1753"/>
              <a:gd name="T66" fmla="*/ 2020 w 3887"/>
              <a:gd name="T67" fmla="*/ 1536 h 1753"/>
              <a:gd name="T68" fmla="*/ 2053 w 3887"/>
              <a:gd name="T69" fmla="*/ 1510 h 1753"/>
              <a:gd name="T70" fmla="*/ 2104 w 3887"/>
              <a:gd name="T71" fmla="*/ 1499 h 1753"/>
              <a:gd name="T72" fmla="*/ 2189 w 3887"/>
              <a:gd name="T73" fmla="*/ 1612 h 1753"/>
              <a:gd name="T74" fmla="*/ 2291 w 3887"/>
              <a:gd name="T75" fmla="*/ 1590 h 1753"/>
              <a:gd name="T76" fmla="*/ 2338 w 3887"/>
              <a:gd name="T77" fmla="*/ 1559 h 1753"/>
              <a:gd name="T78" fmla="*/ 2397 w 3887"/>
              <a:gd name="T79" fmla="*/ 1540 h 1753"/>
              <a:gd name="T80" fmla="*/ 2463 w 3887"/>
              <a:gd name="T81" fmla="*/ 1556 h 1753"/>
              <a:gd name="T82" fmla="*/ 2521 w 3887"/>
              <a:gd name="T83" fmla="*/ 1531 h 1753"/>
              <a:gd name="T84" fmla="*/ 2589 w 3887"/>
              <a:gd name="T85" fmla="*/ 1552 h 1753"/>
              <a:gd name="T86" fmla="*/ 2655 w 3887"/>
              <a:gd name="T87" fmla="*/ 1571 h 1753"/>
              <a:gd name="T88" fmla="*/ 2690 w 3887"/>
              <a:gd name="T89" fmla="*/ 1542 h 1753"/>
              <a:gd name="T90" fmla="*/ 2726 w 3887"/>
              <a:gd name="T91" fmla="*/ 1554 h 1753"/>
              <a:gd name="T92" fmla="*/ 2802 w 3887"/>
              <a:gd name="T93" fmla="*/ 1590 h 1753"/>
              <a:gd name="T94" fmla="*/ 2870 w 3887"/>
              <a:gd name="T95" fmla="*/ 1551 h 1753"/>
              <a:gd name="T96" fmla="*/ 2918 w 3887"/>
              <a:gd name="T97" fmla="*/ 1531 h 1753"/>
              <a:gd name="T98" fmla="*/ 2969 w 3887"/>
              <a:gd name="T99" fmla="*/ 1506 h 1753"/>
              <a:gd name="T100" fmla="*/ 3030 w 3887"/>
              <a:gd name="T101" fmla="*/ 1505 h 1753"/>
              <a:gd name="T102" fmla="*/ 3140 w 3887"/>
              <a:gd name="T103" fmla="*/ 1490 h 1753"/>
              <a:gd name="T104" fmla="*/ 3180 w 3887"/>
              <a:gd name="T105" fmla="*/ 1512 h 1753"/>
              <a:gd name="T106" fmla="*/ 3225 w 3887"/>
              <a:gd name="T107" fmla="*/ 1522 h 1753"/>
              <a:gd name="T108" fmla="*/ 3316 w 3887"/>
              <a:gd name="T109" fmla="*/ 1587 h 1753"/>
              <a:gd name="T110" fmla="*/ 3379 w 3887"/>
              <a:gd name="T111" fmla="*/ 1645 h 1753"/>
              <a:gd name="T112" fmla="*/ 3470 w 3887"/>
              <a:gd name="T113" fmla="*/ 1698 h 1753"/>
              <a:gd name="T114" fmla="*/ 3553 w 3887"/>
              <a:gd name="T115" fmla="*/ 1709 h 1753"/>
              <a:gd name="T116" fmla="*/ 3666 w 3887"/>
              <a:gd name="T117" fmla="*/ 1711 h 1753"/>
              <a:gd name="T118" fmla="*/ 3738 w 3887"/>
              <a:gd name="T119" fmla="*/ 1729 h 1753"/>
              <a:gd name="T120" fmla="*/ 3821 w 3887"/>
              <a:gd name="T121" fmla="*/ 1746 h 1753"/>
              <a:gd name="T122" fmla="*/ 1107 w 3887"/>
              <a:gd name="T123" fmla="*/ 1422 h 1753"/>
              <a:gd name="T124" fmla="*/ 3712 w 3887"/>
              <a:gd name="T125" fmla="*/ 1708 h 1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87" h="1753">
                <a:moveTo>
                  <a:pt x="0" y="0"/>
                </a:moveTo>
                <a:cubicBezTo>
                  <a:pt x="0" y="1241"/>
                  <a:pt x="0" y="1241"/>
                  <a:pt x="0" y="1241"/>
                </a:cubicBezTo>
                <a:cubicBezTo>
                  <a:pt x="3" y="1242"/>
                  <a:pt x="6" y="1242"/>
                  <a:pt x="9" y="1242"/>
                </a:cubicBezTo>
                <a:cubicBezTo>
                  <a:pt x="9" y="1243"/>
                  <a:pt x="9" y="1244"/>
                  <a:pt x="9" y="1245"/>
                </a:cubicBezTo>
                <a:cubicBezTo>
                  <a:pt x="16" y="1250"/>
                  <a:pt x="29" y="1235"/>
                  <a:pt x="31" y="1253"/>
                </a:cubicBezTo>
                <a:cubicBezTo>
                  <a:pt x="31" y="1253"/>
                  <a:pt x="31" y="1253"/>
                  <a:pt x="31" y="1253"/>
                </a:cubicBezTo>
                <a:cubicBezTo>
                  <a:pt x="28" y="1252"/>
                  <a:pt x="25" y="1249"/>
                  <a:pt x="23" y="1251"/>
                </a:cubicBezTo>
                <a:cubicBezTo>
                  <a:pt x="19" y="1254"/>
                  <a:pt x="24" y="1256"/>
                  <a:pt x="24" y="1259"/>
                </a:cubicBezTo>
                <a:cubicBezTo>
                  <a:pt x="25" y="1264"/>
                  <a:pt x="24" y="1271"/>
                  <a:pt x="34" y="1266"/>
                </a:cubicBezTo>
                <a:cubicBezTo>
                  <a:pt x="34" y="1266"/>
                  <a:pt x="34" y="1266"/>
                  <a:pt x="34" y="1266"/>
                </a:cubicBezTo>
                <a:cubicBezTo>
                  <a:pt x="41" y="1263"/>
                  <a:pt x="49" y="1264"/>
                  <a:pt x="56" y="1267"/>
                </a:cubicBezTo>
                <a:cubicBezTo>
                  <a:pt x="61" y="1267"/>
                  <a:pt x="67" y="1269"/>
                  <a:pt x="72" y="1265"/>
                </a:cubicBezTo>
                <a:cubicBezTo>
                  <a:pt x="79" y="1265"/>
                  <a:pt x="85" y="1263"/>
                  <a:pt x="89" y="1258"/>
                </a:cubicBezTo>
                <a:cubicBezTo>
                  <a:pt x="91" y="1261"/>
                  <a:pt x="93" y="1264"/>
                  <a:pt x="97" y="1260"/>
                </a:cubicBezTo>
                <a:cubicBezTo>
                  <a:pt x="100" y="1256"/>
                  <a:pt x="103" y="1252"/>
                  <a:pt x="105" y="1248"/>
                </a:cubicBezTo>
                <a:cubicBezTo>
                  <a:pt x="107" y="1246"/>
                  <a:pt x="110" y="1246"/>
                  <a:pt x="113" y="1244"/>
                </a:cubicBezTo>
                <a:cubicBezTo>
                  <a:pt x="113" y="1243"/>
                  <a:pt x="113" y="1243"/>
                  <a:pt x="113" y="1243"/>
                </a:cubicBezTo>
                <a:cubicBezTo>
                  <a:pt x="115" y="1244"/>
                  <a:pt x="116" y="1244"/>
                  <a:pt x="118" y="1243"/>
                </a:cubicBezTo>
                <a:cubicBezTo>
                  <a:pt x="130" y="1238"/>
                  <a:pt x="132" y="1244"/>
                  <a:pt x="130" y="1254"/>
                </a:cubicBezTo>
                <a:cubicBezTo>
                  <a:pt x="130" y="1257"/>
                  <a:pt x="130" y="1259"/>
                  <a:pt x="130" y="1265"/>
                </a:cubicBezTo>
                <a:cubicBezTo>
                  <a:pt x="141" y="1249"/>
                  <a:pt x="144" y="1261"/>
                  <a:pt x="149" y="1267"/>
                </a:cubicBezTo>
                <a:cubicBezTo>
                  <a:pt x="149" y="1268"/>
                  <a:pt x="151" y="1268"/>
                  <a:pt x="152" y="1268"/>
                </a:cubicBezTo>
                <a:cubicBezTo>
                  <a:pt x="152" y="1271"/>
                  <a:pt x="154" y="1272"/>
                  <a:pt x="156" y="1271"/>
                </a:cubicBezTo>
                <a:cubicBezTo>
                  <a:pt x="157" y="1274"/>
                  <a:pt x="159" y="1277"/>
                  <a:pt x="160" y="1281"/>
                </a:cubicBezTo>
                <a:cubicBezTo>
                  <a:pt x="160" y="1281"/>
                  <a:pt x="160" y="1282"/>
                  <a:pt x="161" y="1283"/>
                </a:cubicBezTo>
                <a:cubicBezTo>
                  <a:pt x="166" y="1283"/>
                  <a:pt x="171" y="1282"/>
                  <a:pt x="176" y="1281"/>
                </a:cubicBezTo>
                <a:cubicBezTo>
                  <a:pt x="176" y="1281"/>
                  <a:pt x="176" y="1281"/>
                  <a:pt x="176" y="1281"/>
                </a:cubicBezTo>
                <a:cubicBezTo>
                  <a:pt x="176" y="1292"/>
                  <a:pt x="185" y="1295"/>
                  <a:pt x="191" y="1301"/>
                </a:cubicBezTo>
                <a:cubicBezTo>
                  <a:pt x="191" y="1301"/>
                  <a:pt x="192" y="1300"/>
                  <a:pt x="192" y="1299"/>
                </a:cubicBezTo>
                <a:cubicBezTo>
                  <a:pt x="192" y="1295"/>
                  <a:pt x="195" y="1294"/>
                  <a:pt x="198" y="1292"/>
                </a:cubicBezTo>
                <a:cubicBezTo>
                  <a:pt x="198" y="1292"/>
                  <a:pt x="198" y="1292"/>
                  <a:pt x="198" y="1292"/>
                </a:cubicBezTo>
                <a:cubicBezTo>
                  <a:pt x="200" y="1292"/>
                  <a:pt x="202" y="1292"/>
                  <a:pt x="204" y="1292"/>
                </a:cubicBezTo>
                <a:cubicBezTo>
                  <a:pt x="204" y="1292"/>
                  <a:pt x="204" y="1292"/>
                  <a:pt x="204" y="1292"/>
                </a:cubicBezTo>
                <a:cubicBezTo>
                  <a:pt x="204" y="1292"/>
                  <a:pt x="204" y="1292"/>
                  <a:pt x="204" y="1292"/>
                </a:cubicBezTo>
                <a:cubicBezTo>
                  <a:pt x="207" y="1294"/>
                  <a:pt x="209" y="1295"/>
                  <a:pt x="211" y="1296"/>
                </a:cubicBezTo>
                <a:cubicBezTo>
                  <a:pt x="211" y="1296"/>
                  <a:pt x="211" y="1296"/>
                  <a:pt x="211" y="1296"/>
                </a:cubicBezTo>
                <a:cubicBezTo>
                  <a:pt x="209" y="1303"/>
                  <a:pt x="215" y="1307"/>
                  <a:pt x="216" y="1312"/>
                </a:cubicBezTo>
                <a:cubicBezTo>
                  <a:pt x="214" y="1314"/>
                  <a:pt x="210" y="1315"/>
                  <a:pt x="211" y="1317"/>
                </a:cubicBezTo>
                <a:cubicBezTo>
                  <a:pt x="213" y="1322"/>
                  <a:pt x="218" y="1318"/>
                  <a:pt x="222" y="1319"/>
                </a:cubicBezTo>
                <a:cubicBezTo>
                  <a:pt x="223" y="1318"/>
                  <a:pt x="224" y="1316"/>
                  <a:pt x="223" y="1315"/>
                </a:cubicBezTo>
                <a:cubicBezTo>
                  <a:pt x="227" y="1314"/>
                  <a:pt x="227" y="1309"/>
                  <a:pt x="229" y="1307"/>
                </a:cubicBezTo>
                <a:cubicBezTo>
                  <a:pt x="230" y="1306"/>
                  <a:pt x="231" y="1305"/>
                  <a:pt x="232" y="1304"/>
                </a:cubicBezTo>
                <a:cubicBezTo>
                  <a:pt x="232" y="1303"/>
                  <a:pt x="233" y="1302"/>
                  <a:pt x="233" y="1301"/>
                </a:cubicBezTo>
                <a:cubicBezTo>
                  <a:pt x="233" y="1301"/>
                  <a:pt x="233" y="1301"/>
                  <a:pt x="233" y="1301"/>
                </a:cubicBezTo>
                <a:cubicBezTo>
                  <a:pt x="242" y="1302"/>
                  <a:pt x="243" y="1311"/>
                  <a:pt x="247" y="1317"/>
                </a:cubicBezTo>
                <a:cubicBezTo>
                  <a:pt x="248" y="1318"/>
                  <a:pt x="248" y="1318"/>
                  <a:pt x="248" y="1318"/>
                </a:cubicBezTo>
                <a:cubicBezTo>
                  <a:pt x="248" y="1318"/>
                  <a:pt x="248" y="1318"/>
                  <a:pt x="248" y="1318"/>
                </a:cubicBezTo>
                <a:cubicBezTo>
                  <a:pt x="247" y="1325"/>
                  <a:pt x="243" y="1334"/>
                  <a:pt x="257" y="1331"/>
                </a:cubicBezTo>
                <a:cubicBezTo>
                  <a:pt x="257" y="1330"/>
                  <a:pt x="257" y="1329"/>
                  <a:pt x="257" y="1328"/>
                </a:cubicBezTo>
                <a:cubicBezTo>
                  <a:pt x="257" y="1326"/>
                  <a:pt x="257" y="1324"/>
                  <a:pt x="257" y="1322"/>
                </a:cubicBezTo>
                <a:cubicBezTo>
                  <a:pt x="257" y="1322"/>
                  <a:pt x="257" y="1322"/>
                  <a:pt x="257" y="1322"/>
                </a:cubicBezTo>
                <a:cubicBezTo>
                  <a:pt x="262" y="1319"/>
                  <a:pt x="265" y="1315"/>
                  <a:pt x="264" y="1309"/>
                </a:cubicBezTo>
                <a:cubicBezTo>
                  <a:pt x="265" y="1307"/>
                  <a:pt x="266" y="1305"/>
                  <a:pt x="268" y="1303"/>
                </a:cubicBezTo>
                <a:cubicBezTo>
                  <a:pt x="278" y="1302"/>
                  <a:pt x="278" y="1295"/>
                  <a:pt x="278" y="1287"/>
                </a:cubicBezTo>
                <a:cubicBezTo>
                  <a:pt x="278" y="1287"/>
                  <a:pt x="278" y="1287"/>
                  <a:pt x="278" y="1287"/>
                </a:cubicBezTo>
                <a:cubicBezTo>
                  <a:pt x="278" y="1287"/>
                  <a:pt x="278" y="1287"/>
                  <a:pt x="278" y="1287"/>
                </a:cubicBezTo>
                <a:cubicBezTo>
                  <a:pt x="278" y="1287"/>
                  <a:pt x="279" y="1286"/>
                  <a:pt x="279" y="1285"/>
                </a:cubicBezTo>
                <a:cubicBezTo>
                  <a:pt x="279" y="1285"/>
                  <a:pt x="279" y="1285"/>
                  <a:pt x="279" y="1285"/>
                </a:cubicBezTo>
                <a:cubicBezTo>
                  <a:pt x="284" y="1287"/>
                  <a:pt x="290" y="1288"/>
                  <a:pt x="294" y="1282"/>
                </a:cubicBezTo>
                <a:cubicBezTo>
                  <a:pt x="297" y="1280"/>
                  <a:pt x="299" y="1278"/>
                  <a:pt x="301" y="1276"/>
                </a:cubicBezTo>
                <a:cubicBezTo>
                  <a:pt x="304" y="1272"/>
                  <a:pt x="308" y="1271"/>
                  <a:pt x="314" y="1271"/>
                </a:cubicBezTo>
                <a:cubicBezTo>
                  <a:pt x="323" y="1270"/>
                  <a:pt x="324" y="1280"/>
                  <a:pt x="328" y="1283"/>
                </a:cubicBezTo>
                <a:cubicBezTo>
                  <a:pt x="326" y="1285"/>
                  <a:pt x="325" y="1288"/>
                  <a:pt x="324" y="1291"/>
                </a:cubicBezTo>
                <a:cubicBezTo>
                  <a:pt x="324" y="1292"/>
                  <a:pt x="324" y="1294"/>
                  <a:pt x="325" y="1295"/>
                </a:cubicBezTo>
                <a:cubicBezTo>
                  <a:pt x="332" y="1301"/>
                  <a:pt x="328" y="1308"/>
                  <a:pt x="329" y="1315"/>
                </a:cubicBezTo>
                <a:cubicBezTo>
                  <a:pt x="330" y="1322"/>
                  <a:pt x="331" y="1322"/>
                  <a:pt x="337" y="1317"/>
                </a:cubicBezTo>
                <a:cubicBezTo>
                  <a:pt x="337" y="1318"/>
                  <a:pt x="337" y="1318"/>
                  <a:pt x="337" y="1318"/>
                </a:cubicBezTo>
                <a:cubicBezTo>
                  <a:pt x="338" y="1319"/>
                  <a:pt x="338" y="1319"/>
                  <a:pt x="339" y="1320"/>
                </a:cubicBezTo>
                <a:cubicBezTo>
                  <a:pt x="338" y="1321"/>
                  <a:pt x="337" y="1322"/>
                  <a:pt x="337" y="1323"/>
                </a:cubicBezTo>
                <a:cubicBezTo>
                  <a:pt x="334" y="1327"/>
                  <a:pt x="332" y="1331"/>
                  <a:pt x="338" y="1333"/>
                </a:cubicBezTo>
                <a:cubicBezTo>
                  <a:pt x="338" y="1333"/>
                  <a:pt x="338" y="1333"/>
                  <a:pt x="338" y="1333"/>
                </a:cubicBezTo>
                <a:cubicBezTo>
                  <a:pt x="340" y="1338"/>
                  <a:pt x="345" y="1340"/>
                  <a:pt x="348" y="1344"/>
                </a:cubicBezTo>
                <a:cubicBezTo>
                  <a:pt x="351" y="1346"/>
                  <a:pt x="354" y="1348"/>
                  <a:pt x="358" y="1347"/>
                </a:cubicBezTo>
                <a:cubicBezTo>
                  <a:pt x="360" y="1344"/>
                  <a:pt x="361" y="1340"/>
                  <a:pt x="365" y="1338"/>
                </a:cubicBezTo>
                <a:cubicBezTo>
                  <a:pt x="367" y="1336"/>
                  <a:pt x="369" y="1334"/>
                  <a:pt x="371" y="1332"/>
                </a:cubicBezTo>
                <a:cubicBezTo>
                  <a:pt x="372" y="1331"/>
                  <a:pt x="373" y="1330"/>
                  <a:pt x="373" y="1329"/>
                </a:cubicBezTo>
                <a:cubicBezTo>
                  <a:pt x="378" y="1329"/>
                  <a:pt x="383" y="1331"/>
                  <a:pt x="387" y="1329"/>
                </a:cubicBezTo>
                <a:cubicBezTo>
                  <a:pt x="389" y="1327"/>
                  <a:pt x="390" y="1325"/>
                  <a:pt x="392" y="1323"/>
                </a:cubicBezTo>
                <a:cubicBezTo>
                  <a:pt x="395" y="1319"/>
                  <a:pt x="402" y="1317"/>
                  <a:pt x="404" y="1311"/>
                </a:cubicBezTo>
                <a:cubicBezTo>
                  <a:pt x="404" y="1308"/>
                  <a:pt x="403" y="1305"/>
                  <a:pt x="401" y="1302"/>
                </a:cubicBezTo>
                <a:cubicBezTo>
                  <a:pt x="402" y="1302"/>
                  <a:pt x="403" y="1301"/>
                  <a:pt x="404" y="1299"/>
                </a:cubicBezTo>
                <a:cubicBezTo>
                  <a:pt x="404" y="1299"/>
                  <a:pt x="404" y="1298"/>
                  <a:pt x="404" y="1297"/>
                </a:cubicBezTo>
                <a:cubicBezTo>
                  <a:pt x="406" y="1297"/>
                  <a:pt x="407" y="1296"/>
                  <a:pt x="409" y="1296"/>
                </a:cubicBezTo>
                <a:cubicBezTo>
                  <a:pt x="416" y="1299"/>
                  <a:pt x="418" y="1304"/>
                  <a:pt x="415" y="1312"/>
                </a:cubicBezTo>
                <a:cubicBezTo>
                  <a:pt x="418" y="1312"/>
                  <a:pt x="421" y="1312"/>
                  <a:pt x="424" y="1313"/>
                </a:cubicBezTo>
                <a:cubicBezTo>
                  <a:pt x="424" y="1313"/>
                  <a:pt x="424" y="1313"/>
                  <a:pt x="424" y="1313"/>
                </a:cubicBezTo>
                <a:cubicBezTo>
                  <a:pt x="426" y="1313"/>
                  <a:pt x="428" y="1313"/>
                  <a:pt x="430" y="1313"/>
                </a:cubicBezTo>
                <a:cubicBezTo>
                  <a:pt x="431" y="1313"/>
                  <a:pt x="432" y="1313"/>
                  <a:pt x="432" y="1313"/>
                </a:cubicBezTo>
                <a:cubicBezTo>
                  <a:pt x="446" y="1318"/>
                  <a:pt x="460" y="1324"/>
                  <a:pt x="474" y="1329"/>
                </a:cubicBezTo>
                <a:cubicBezTo>
                  <a:pt x="475" y="1329"/>
                  <a:pt x="476" y="1328"/>
                  <a:pt x="477" y="1328"/>
                </a:cubicBezTo>
                <a:cubicBezTo>
                  <a:pt x="478" y="1330"/>
                  <a:pt x="479" y="1331"/>
                  <a:pt x="481" y="1332"/>
                </a:cubicBezTo>
                <a:cubicBezTo>
                  <a:pt x="474" y="1355"/>
                  <a:pt x="491" y="1347"/>
                  <a:pt x="501" y="1349"/>
                </a:cubicBezTo>
                <a:cubicBezTo>
                  <a:pt x="501" y="1349"/>
                  <a:pt x="501" y="1349"/>
                  <a:pt x="501" y="1349"/>
                </a:cubicBezTo>
                <a:cubicBezTo>
                  <a:pt x="502" y="1349"/>
                  <a:pt x="503" y="1349"/>
                  <a:pt x="504" y="1350"/>
                </a:cubicBezTo>
                <a:cubicBezTo>
                  <a:pt x="509" y="1347"/>
                  <a:pt x="513" y="1344"/>
                  <a:pt x="517" y="1341"/>
                </a:cubicBezTo>
                <a:cubicBezTo>
                  <a:pt x="518" y="1340"/>
                  <a:pt x="518" y="1339"/>
                  <a:pt x="518" y="1338"/>
                </a:cubicBezTo>
                <a:cubicBezTo>
                  <a:pt x="521" y="1337"/>
                  <a:pt x="525" y="1336"/>
                  <a:pt x="528" y="1335"/>
                </a:cubicBezTo>
                <a:cubicBezTo>
                  <a:pt x="527" y="1334"/>
                  <a:pt x="528" y="1333"/>
                  <a:pt x="528" y="1332"/>
                </a:cubicBezTo>
                <a:cubicBezTo>
                  <a:pt x="528" y="1332"/>
                  <a:pt x="528" y="1332"/>
                  <a:pt x="528" y="1332"/>
                </a:cubicBezTo>
                <a:cubicBezTo>
                  <a:pt x="531" y="1331"/>
                  <a:pt x="535" y="1329"/>
                  <a:pt x="538" y="1328"/>
                </a:cubicBezTo>
                <a:cubicBezTo>
                  <a:pt x="542" y="1330"/>
                  <a:pt x="547" y="1330"/>
                  <a:pt x="547" y="1335"/>
                </a:cubicBezTo>
                <a:cubicBezTo>
                  <a:pt x="547" y="1348"/>
                  <a:pt x="554" y="1341"/>
                  <a:pt x="559" y="1340"/>
                </a:cubicBezTo>
                <a:cubicBezTo>
                  <a:pt x="559" y="1340"/>
                  <a:pt x="559" y="1340"/>
                  <a:pt x="559" y="1340"/>
                </a:cubicBezTo>
                <a:cubicBezTo>
                  <a:pt x="561" y="1343"/>
                  <a:pt x="563" y="1343"/>
                  <a:pt x="566" y="1341"/>
                </a:cubicBezTo>
                <a:cubicBezTo>
                  <a:pt x="566" y="1341"/>
                  <a:pt x="566" y="1341"/>
                  <a:pt x="566" y="1341"/>
                </a:cubicBezTo>
                <a:cubicBezTo>
                  <a:pt x="570" y="1344"/>
                  <a:pt x="574" y="1347"/>
                  <a:pt x="578" y="1351"/>
                </a:cubicBezTo>
                <a:cubicBezTo>
                  <a:pt x="578" y="1351"/>
                  <a:pt x="578" y="1351"/>
                  <a:pt x="578" y="1351"/>
                </a:cubicBezTo>
                <a:cubicBezTo>
                  <a:pt x="576" y="1352"/>
                  <a:pt x="573" y="1353"/>
                  <a:pt x="573" y="1353"/>
                </a:cubicBezTo>
                <a:cubicBezTo>
                  <a:pt x="574" y="1358"/>
                  <a:pt x="577" y="1356"/>
                  <a:pt x="580" y="1357"/>
                </a:cubicBezTo>
                <a:cubicBezTo>
                  <a:pt x="580" y="1357"/>
                  <a:pt x="580" y="1357"/>
                  <a:pt x="580" y="1357"/>
                </a:cubicBezTo>
                <a:cubicBezTo>
                  <a:pt x="590" y="1360"/>
                  <a:pt x="592" y="1350"/>
                  <a:pt x="597" y="1346"/>
                </a:cubicBezTo>
                <a:cubicBezTo>
                  <a:pt x="597" y="1346"/>
                  <a:pt x="597" y="1346"/>
                  <a:pt x="597" y="1346"/>
                </a:cubicBezTo>
                <a:cubicBezTo>
                  <a:pt x="597" y="1346"/>
                  <a:pt x="597" y="1346"/>
                  <a:pt x="597" y="1346"/>
                </a:cubicBezTo>
                <a:cubicBezTo>
                  <a:pt x="598" y="1346"/>
                  <a:pt x="598" y="1346"/>
                  <a:pt x="598" y="1346"/>
                </a:cubicBezTo>
                <a:cubicBezTo>
                  <a:pt x="599" y="1346"/>
                  <a:pt x="600" y="1347"/>
                  <a:pt x="600" y="1347"/>
                </a:cubicBezTo>
                <a:cubicBezTo>
                  <a:pt x="602" y="1348"/>
                  <a:pt x="603" y="1348"/>
                  <a:pt x="605" y="1347"/>
                </a:cubicBezTo>
                <a:cubicBezTo>
                  <a:pt x="605" y="1347"/>
                  <a:pt x="606" y="1347"/>
                  <a:pt x="607" y="1347"/>
                </a:cubicBezTo>
                <a:cubicBezTo>
                  <a:pt x="609" y="1346"/>
                  <a:pt x="611" y="1346"/>
                  <a:pt x="613" y="1346"/>
                </a:cubicBezTo>
                <a:cubicBezTo>
                  <a:pt x="616" y="1342"/>
                  <a:pt x="618" y="1337"/>
                  <a:pt x="621" y="1332"/>
                </a:cubicBezTo>
                <a:cubicBezTo>
                  <a:pt x="628" y="1329"/>
                  <a:pt x="634" y="1327"/>
                  <a:pt x="639" y="1336"/>
                </a:cubicBezTo>
                <a:cubicBezTo>
                  <a:pt x="638" y="1337"/>
                  <a:pt x="638" y="1337"/>
                  <a:pt x="638" y="1337"/>
                </a:cubicBezTo>
                <a:cubicBezTo>
                  <a:pt x="639" y="1339"/>
                  <a:pt x="639" y="1339"/>
                  <a:pt x="639" y="1339"/>
                </a:cubicBezTo>
                <a:cubicBezTo>
                  <a:pt x="638" y="1340"/>
                  <a:pt x="638" y="1340"/>
                  <a:pt x="638" y="1340"/>
                </a:cubicBezTo>
                <a:cubicBezTo>
                  <a:pt x="639" y="1341"/>
                  <a:pt x="639" y="1341"/>
                  <a:pt x="639" y="1341"/>
                </a:cubicBezTo>
                <a:cubicBezTo>
                  <a:pt x="634" y="1352"/>
                  <a:pt x="634" y="1363"/>
                  <a:pt x="636" y="1375"/>
                </a:cubicBezTo>
                <a:cubicBezTo>
                  <a:pt x="643" y="1370"/>
                  <a:pt x="636" y="1358"/>
                  <a:pt x="648" y="1358"/>
                </a:cubicBezTo>
                <a:cubicBezTo>
                  <a:pt x="656" y="1358"/>
                  <a:pt x="662" y="1354"/>
                  <a:pt x="667" y="1349"/>
                </a:cubicBezTo>
                <a:cubicBezTo>
                  <a:pt x="668" y="1348"/>
                  <a:pt x="669" y="1346"/>
                  <a:pt x="669" y="1345"/>
                </a:cubicBezTo>
                <a:cubicBezTo>
                  <a:pt x="673" y="1353"/>
                  <a:pt x="678" y="1359"/>
                  <a:pt x="683" y="1366"/>
                </a:cubicBezTo>
                <a:cubicBezTo>
                  <a:pt x="684" y="1370"/>
                  <a:pt x="687" y="1373"/>
                  <a:pt x="691" y="1374"/>
                </a:cubicBezTo>
                <a:cubicBezTo>
                  <a:pt x="693" y="1375"/>
                  <a:pt x="695" y="1375"/>
                  <a:pt x="698" y="1374"/>
                </a:cubicBezTo>
                <a:cubicBezTo>
                  <a:pt x="702" y="1373"/>
                  <a:pt x="704" y="1370"/>
                  <a:pt x="707" y="1368"/>
                </a:cubicBezTo>
                <a:cubicBezTo>
                  <a:pt x="709" y="1361"/>
                  <a:pt x="716" y="1360"/>
                  <a:pt x="720" y="1356"/>
                </a:cubicBezTo>
                <a:cubicBezTo>
                  <a:pt x="721" y="1356"/>
                  <a:pt x="721" y="1356"/>
                  <a:pt x="721" y="1356"/>
                </a:cubicBezTo>
                <a:cubicBezTo>
                  <a:pt x="722" y="1357"/>
                  <a:pt x="723" y="1358"/>
                  <a:pt x="724" y="1360"/>
                </a:cubicBezTo>
                <a:cubicBezTo>
                  <a:pt x="724" y="1361"/>
                  <a:pt x="724" y="1362"/>
                  <a:pt x="725" y="1363"/>
                </a:cubicBezTo>
                <a:cubicBezTo>
                  <a:pt x="725" y="1364"/>
                  <a:pt x="726" y="1366"/>
                  <a:pt x="727" y="1367"/>
                </a:cubicBezTo>
                <a:cubicBezTo>
                  <a:pt x="728" y="1368"/>
                  <a:pt x="729" y="1369"/>
                  <a:pt x="730" y="1370"/>
                </a:cubicBezTo>
                <a:cubicBezTo>
                  <a:pt x="731" y="1371"/>
                  <a:pt x="732" y="1373"/>
                  <a:pt x="733" y="1375"/>
                </a:cubicBezTo>
                <a:cubicBezTo>
                  <a:pt x="734" y="1379"/>
                  <a:pt x="736" y="1383"/>
                  <a:pt x="738" y="1386"/>
                </a:cubicBezTo>
                <a:cubicBezTo>
                  <a:pt x="740" y="1389"/>
                  <a:pt x="742" y="1391"/>
                  <a:pt x="744" y="1393"/>
                </a:cubicBezTo>
                <a:cubicBezTo>
                  <a:pt x="746" y="1394"/>
                  <a:pt x="747" y="1394"/>
                  <a:pt x="749" y="1394"/>
                </a:cubicBezTo>
                <a:cubicBezTo>
                  <a:pt x="755" y="1394"/>
                  <a:pt x="760" y="1391"/>
                  <a:pt x="764" y="1387"/>
                </a:cubicBezTo>
                <a:cubicBezTo>
                  <a:pt x="766" y="1384"/>
                  <a:pt x="767" y="1380"/>
                  <a:pt x="768" y="1377"/>
                </a:cubicBezTo>
                <a:cubicBezTo>
                  <a:pt x="774" y="1379"/>
                  <a:pt x="777" y="1383"/>
                  <a:pt x="781" y="1387"/>
                </a:cubicBezTo>
                <a:cubicBezTo>
                  <a:pt x="782" y="1389"/>
                  <a:pt x="783" y="1391"/>
                  <a:pt x="783" y="1393"/>
                </a:cubicBezTo>
                <a:cubicBezTo>
                  <a:pt x="785" y="1395"/>
                  <a:pt x="788" y="1396"/>
                  <a:pt x="790" y="1396"/>
                </a:cubicBezTo>
                <a:cubicBezTo>
                  <a:pt x="790" y="1397"/>
                  <a:pt x="790" y="1397"/>
                  <a:pt x="790" y="1397"/>
                </a:cubicBezTo>
                <a:cubicBezTo>
                  <a:pt x="790" y="1399"/>
                  <a:pt x="790" y="1400"/>
                  <a:pt x="791" y="1402"/>
                </a:cubicBezTo>
                <a:cubicBezTo>
                  <a:pt x="802" y="1413"/>
                  <a:pt x="813" y="1409"/>
                  <a:pt x="824" y="1401"/>
                </a:cubicBezTo>
                <a:cubicBezTo>
                  <a:pt x="826" y="1399"/>
                  <a:pt x="828" y="1397"/>
                  <a:pt x="831" y="1395"/>
                </a:cubicBezTo>
                <a:cubicBezTo>
                  <a:pt x="838" y="1386"/>
                  <a:pt x="846" y="1394"/>
                  <a:pt x="853" y="1394"/>
                </a:cubicBezTo>
                <a:cubicBezTo>
                  <a:pt x="853" y="1393"/>
                  <a:pt x="853" y="1393"/>
                  <a:pt x="853" y="1393"/>
                </a:cubicBezTo>
                <a:cubicBezTo>
                  <a:pt x="855" y="1392"/>
                  <a:pt x="857" y="1392"/>
                  <a:pt x="858" y="1390"/>
                </a:cubicBezTo>
                <a:cubicBezTo>
                  <a:pt x="865" y="1390"/>
                  <a:pt x="871" y="1394"/>
                  <a:pt x="875" y="1399"/>
                </a:cubicBezTo>
                <a:cubicBezTo>
                  <a:pt x="879" y="1405"/>
                  <a:pt x="883" y="1409"/>
                  <a:pt x="891" y="1408"/>
                </a:cubicBezTo>
                <a:cubicBezTo>
                  <a:pt x="891" y="1409"/>
                  <a:pt x="892" y="1409"/>
                  <a:pt x="893" y="1409"/>
                </a:cubicBezTo>
                <a:cubicBezTo>
                  <a:pt x="893" y="1409"/>
                  <a:pt x="893" y="1409"/>
                  <a:pt x="893" y="1409"/>
                </a:cubicBezTo>
                <a:cubicBezTo>
                  <a:pt x="893" y="1411"/>
                  <a:pt x="893" y="1411"/>
                  <a:pt x="893" y="1411"/>
                </a:cubicBezTo>
                <a:cubicBezTo>
                  <a:pt x="893" y="1412"/>
                  <a:pt x="893" y="1412"/>
                  <a:pt x="893" y="1412"/>
                </a:cubicBezTo>
                <a:cubicBezTo>
                  <a:pt x="894" y="1413"/>
                  <a:pt x="895" y="1414"/>
                  <a:pt x="896" y="1416"/>
                </a:cubicBezTo>
                <a:cubicBezTo>
                  <a:pt x="898" y="1417"/>
                  <a:pt x="901" y="1418"/>
                  <a:pt x="902" y="1415"/>
                </a:cubicBezTo>
                <a:cubicBezTo>
                  <a:pt x="905" y="1412"/>
                  <a:pt x="907" y="1410"/>
                  <a:pt x="909" y="1407"/>
                </a:cubicBezTo>
                <a:cubicBezTo>
                  <a:pt x="913" y="1410"/>
                  <a:pt x="918" y="1409"/>
                  <a:pt x="923" y="1408"/>
                </a:cubicBezTo>
                <a:cubicBezTo>
                  <a:pt x="924" y="1408"/>
                  <a:pt x="924" y="1407"/>
                  <a:pt x="925" y="1407"/>
                </a:cubicBezTo>
                <a:cubicBezTo>
                  <a:pt x="927" y="1400"/>
                  <a:pt x="928" y="1393"/>
                  <a:pt x="930" y="1385"/>
                </a:cubicBezTo>
                <a:cubicBezTo>
                  <a:pt x="934" y="1386"/>
                  <a:pt x="931" y="1400"/>
                  <a:pt x="940" y="1390"/>
                </a:cubicBezTo>
                <a:cubicBezTo>
                  <a:pt x="946" y="1398"/>
                  <a:pt x="952" y="1406"/>
                  <a:pt x="964" y="1400"/>
                </a:cubicBezTo>
                <a:cubicBezTo>
                  <a:pt x="968" y="1396"/>
                  <a:pt x="971" y="1390"/>
                  <a:pt x="978" y="1388"/>
                </a:cubicBezTo>
                <a:cubicBezTo>
                  <a:pt x="982" y="1387"/>
                  <a:pt x="987" y="1388"/>
                  <a:pt x="991" y="1385"/>
                </a:cubicBezTo>
                <a:cubicBezTo>
                  <a:pt x="991" y="1387"/>
                  <a:pt x="991" y="1390"/>
                  <a:pt x="991" y="1392"/>
                </a:cubicBezTo>
                <a:cubicBezTo>
                  <a:pt x="994" y="1393"/>
                  <a:pt x="998" y="1394"/>
                  <a:pt x="999" y="1396"/>
                </a:cubicBezTo>
                <a:cubicBezTo>
                  <a:pt x="1000" y="1401"/>
                  <a:pt x="993" y="1398"/>
                  <a:pt x="992" y="1402"/>
                </a:cubicBezTo>
                <a:cubicBezTo>
                  <a:pt x="993" y="1405"/>
                  <a:pt x="995" y="1409"/>
                  <a:pt x="996" y="1412"/>
                </a:cubicBezTo>
                <a:cubicBezTo>
                  <a:pt x="1000" y="1410"/>
                  <a:pt x="1000" y="1404"/>
                  <a:pt x="1006" y="1403"/>
                </a:cubicBezTo>
                <a:cubicBezTo>
                  <a:pt x="1006" y="1406"/>
                  <a:pt x="1006" y="1409"/>
                  <a:pt x="1006" y="1412"/>
                </a:cubicBezTo>
                <a:cubicBezTo>
                  <a:pt x="1010" y="1417"/>
                  <a:pt x="1015" y="1419"/>
                  <a:pt x="1021" y="1417"/>
                </a:cubicBezTo>
                <a:cubicBezTo>
                  <a:pt x="1021" y="1417"/>
                  <a:pt x="1021" y="1417"/>
                  <a:pt x="1021" y="1417"/>
                </a:cubicBezTo>
                <a:cubicBezTo>
                  <a:pt x="1029" y="1415"/>
                  <a:pt x="1036" y="1419"/>
                  <a:pt x="1043" y="1420"/>
                </a:cubicBezTo>
                <a:cubicBezTo>
                  <a:pt x="1043" y="1421"/>
                  <a:pt x="1043" y="1423"/>
                  <a:pt x="1043" y="1424"/>
                </a:cubicBezTo>
                <a:cubicBezTo>
                  <a:pt x="1048" y="1424"/>
                  <a:pt x="1052" y="1424"/>
                  <a:pt x="1057" y="1424"/>
                </a:cubicBezTo>
                <a:cubicBezTo>
                  <a:pt x="1058" y="1423"/>
                  <a:pt x="1058" y="1423"/>
                  <a:pt x="1058" y="1423"/>
                </a:cubicBezTo>
                <a:cubicBezTo>
                  <a:pt x="1058" y="1423"/>
                  <a:pt x="1058" y="1423"/>
                  <a:pt x="1058" y="1423"/>
                </a:cubicBezTo>
                <a:cubicBezTo>
                  <a:pt x="1068" y="1414"/>
                  <a:pt x="1065" y="1431"/>
                  <a:pt x="1071" y="1430"/>
                </a:cubicBezTo>
                <a:cubicBezTo>
                  <a:pt x="1072" y="1430"/>
                  <a:pt x="1073" y="1429"/>
                  <a:pt x="1074" y="1429"/>
                </a:cubicBezTo>
                <a:cubicBezTo>
                  <a:pt x="1071" y="1413"/>
                  <a:pt x="1082" y="1415"/>
                  <a:pt x="1091" y="1414"/>
                </a:cubicBezTo>
                <a:cubicBezTo>
                  <a:pt x="1092" y="1414"/>
                  <a:pt x="1093" y="1415"/>
                  <a:pt x="1094" y="1415"/>
                </a:cubicBezTo>
                <a:cubicBezTo>
                  <a:pt x="1094" y="1416"/>
                  <a:pt x="1094" y="1417"/>
                  <a:pt x="1095" y="1418"/>
                </a:cubicBezTo>
                <a:cubicBezTo>
                  <a:pt x="1094" y="1421"/>
                  <a:pt x="1096" y="1423"/>
                  <a:pt x="1099" y="1424"/>
                </a:cubicBezTo>
                <a:cubicBezTo>
                  <a:pt x="1101" y="1424"/>
                  <a:pt x="1104" y="1423"/>
                  <a:pt x="1106" y="1422"/>
                </a:cubicBezTo>
                <a:cubicBezTo>
                  <a:pt x="1108" y="1433"/>
                  <a:pt x="1113" y="1442"/>
                  <a:pt x="1120" y="1451"/>
                </a:cubicBezTo>
                <a:cubicBezTo>
                  <a:pt x="1122" y="1449"/>
                  <a:pt x="1123" y="1447"/>
                  <a:pt x="1125" y="1446"/>
                </a:cubicBezTo>
                <a:cubicBezTo>
                  <a:pt x="1126" y="1446"/>
                  <a:pt x="1127" y="1446"/>
                  <a:pt x="1127" y="1446"/>
                </a:cubicBezTo>
                <a:cubicBezTo>
                  <a:pt x="1129" y="1448"/>
                  <a:pt x="1130" y="1450"/>
                  <a:pt x="1131" y="1452"/>
                </a:cubicBezTo>
                <a:cubicBezTo>
                  <a:pt x="1140" y="1456"/>
                  <a:pt x="1144" y="1463"/>
                  <a:pt x="1140" y="1472"/>
                </a:cubicBezTo>
                <a:cubicBezTo>
                  <a:pt x="1138" y="1478"/>
                  <a:pt x="1137" y="1483"/>
                  <a:pt x="1144" y="1485"/>
                </a:cubicBezTo>
                <a:cubicBezTo>
                  <a:pt x="1147" y="1485"/>
                  <a:pt x="1149" y="1485"/>
                  <a:pt x="1151" y="1485"/>
                </a:cubicBezTo>
                <a:cubicBezTo>
                  <a:pt x="1155" y="1493"/>
                  <a:pt x="1145" y="1504"/>
                  <a:pt x="1155" y="1511"/>
                </a:cubicBezTo>
                <a:cubicBezTo>
                  <a:pt x="1154" y="1514"/>
                  <a:pt x="1152" y="1516"/>
                  <a:pt x="1156" y="1518"/>
                </a:cubicBezTo>
                <a:cubicBezTo>
                  <a:pt x="1158" y="1516"/>
                  <a:pt x="1161" y="1514"/>
                  <a:pt x="1164" y="1512"/>
                </a:cubicBezTo>
                <a:cubicBezTo>
                  <a:pt x="1167" y="1519"/>
                  <a:pt x="1174" y="1513"/>
                  <a:pt x="1178" y="1516"/>
                </a:cubicBezTo>
                <a:cubicBezTo>
                  <a:pt x="1176" y="1525"/>
                  <a:pt x="1197" y="1526"/>
                  <a:pt x="1185" y="1539"/>
                </a:cubicBezTo>
                <a:cubicBezTo>
                  <a:pt x="1193" y="1541"/>
                  <a:pt x="1192" y="1534"/>
                  <a:pt x="1195" y="1532"/>
                </a:cubicBezTo>
                <a:cubicBezTo>
                  <a:pt x="1194" y="1527"/>
                  <a:pt x="1197" y="1524"/>
                  <a:pt x="1200" y="1520"/>
                </a:cubicBezTo>
                <a:cubicBezTo>
                  <a:pt x="1199" y="1520"/>
                  <a:pt x="1199" y="1520"/>
                  <a:pt x="1199" y="1520"/>
                </a:cubicBezTo>
                <a:cubicBezTo>
                  <a:pt x="1201" y="1516"/>
                  <a:pt x="1204" y="1512"/>
                  <a:pt x="1207" y="1508"/>
                </a:cubicBezTo>
                <a:cubicBezTo>
                  <a:pt x="1208" y="1504"/>
                  <a:pt x="1209" y="1500"/>
                  <a:pt x="1211" y="1495"/>
                </a:cubicBezTo>
                <a:cubicBezTo>
                  <a:pt x="1211" y="1494"/>
                  <a:pt x="1211" y="1493"/>
                  <a:pt x="1212" y="1492"/>
                </a:cubicBezTo>
                <a:cubicBezTo>
                  <a:pt x="1219" y="1485"/>
                  <a:pt x="1221" y="1474"/>
                  <a:pt x="1226" y="1465"/>
                </a:cubicBezTo>
                <a:cubicBezTo>
                  <a:pt x="1229" y="1456"/>
                  <a:pt x="1240" y="1465"/>
                  <a:pt x="1244" y="1456"/>
                </a:cubicBezTo>
                <a:cubicBezTo>
                  <a:pt x="1244" y="1455"/>
                  <a:pt x="1244" y="1455"/>
                  <a:pt x="1244" y="1455"/>
                </a:cubicBezTo>
                <a:cubicBezTo>
                  <a:pt x="1246" y="1455"/>
                  <a:pt x="1248" y="1454"/>
                  <a:pt x="1250" y="1452"/>
                </a:cubicBezTo>
                <a:cubicBezTo>
                  <a:pt x="1250" y="1457"/>
                  <a:pt x="1249" y="1461"/>
                  <a:pt x="1256" y="1463"/>
                </a:cubicBezTo>
                <a:cubicBezTo>
                  <a:pt x="1262" y="1464"/>
                  <a:pt x="1269" y="1466"/>
                  <a:pt x="1274" y="1462"/>
                </a:cubicBezTo>
                <a:cubicBezTo>
                  <a:pt x="1275" y="1466"/>
                  <a:pt x="1278" y="1469"/>
                  <a:pt x="1281" y="1471"/>
                </a:cubicBezTo>
                <a:cubicBezTo>
                  <a:pt x="1283" y="1471"/>
                  <a:pt x="1284" y="1472"/>
                  <a:pt x="1286" y="1472"/>
                </a:cubicBezTo>
                <a:cubicBezTo>
                  <a:pt x="1298" y="1473"/>
                  <a:pt x="1307" y="1481"/>
                  <a:pt x="1316" y="1488"/>
                </a:cubicBezTo>
                <a:cubicBezTo>
                  <a:pt x="1320" y="1488"/>
                  <a:pt x="1322" y="1486"/>
                  <a:pt x="1324" y="1483"/>
                </a:cubicBezTo>
                <a:cubicBezTo>
                  <a:pt x="1325" y="1481"/>
                  <a:pt x="1325" y="1479"/>
                  <a:pt x="1325" y="1477"/>
                </a:cubicBezTo>
                <a:cubicBezTo>
                  <a:pt x="1329" y="1475"/>
                  <a:pt x="1330" y="1471"/>
                  <a:pt x="1334" y="1469"/>
                </a:cubicBezTo>
                <a:cubicBezTo>
                  <a:pt x="1338" y="1466"/>
                  <a:pt x="1341" y="1463"/>
                  <a:pt x="1340" y="1458"/>
                </a:cubicBezTo>
                <a:cubicBezTo>
                  <a:pt x="1342" y="1460"/>
                  <a:pt x="1343" y="1462"/>
                  <a:pt x="1346" y="1462"/>
                </a:cubicBezTo>
                <a:cubicBezTo>
                  <a:pt x="1349" y="1461"/>
                  <a:pt x="1349" y="1459"/>
                  <a:pt x="1348" y="1456"/>
                </a:cubicBezTo>
                <a:cubicBezTo>
                  <a:pt x="1361" y="1455"/>
                  <a:pt x="1374" y="1453"/>
                  <a:pt x="1386" y="1452"/>
                </a:cubicBezTo>
                <a:cubicBezTo>
                  <a:pt x="1386" y="1452"/>
                  <a:pt x="1386" y="1452"/>
                  <a:pt x="1386" y="1452"/>
                </a:cubicBezTo>
                <a:cubicBezTo>
                  <a:pt x="1388" y="1454"/>
                  <a:pt x="1390" y="1457"/>
                  <a:pt x="1392" y="1460"/>
                </a:cubicBezTo>
                <a:cubicBezTo>
                  <a:pt x="1397" y="1458"/>
                  <a:pt x="1398" y="1461"/>
                  <a:pt x="1398" y="1465"/>
                </a:cubicBezTo>
                <a:cubicBezTo>
                  <a:pt x="1399" y="1465"/>
                  <a:pt x="1400" y="1465"/>
                  <a:pt x="1401" y="1465"/>
                </a:cubicBezTo>
                <a:cubicBezTo>
                  <a:pt x="1401" y="1465"/>
                  <a:pt x="1401" y="1465"/>
                  <a:pt x="1401" y="1465"/>
                </a:cubicBezTo>
                <a:cubicBezTo>
                  <a:pt x="1401" y="1466"/>
                  <a:pt x="1401" y="1467"/>
                  <a:pt x="1401" y="1468"/>
                </a:cubicBezTo>
                <a:cubicBezTo>
                  <a:pt x="1418" y="1464"/>
                  <a:pt x="1426" y="1478"/>
                  <a:pt x="1435" y="1487"/>
                </a:cubicBezTo>
                <a:cubicBezTo>
                  <a:pt x="1435" y="1487"/>
                  <a:pt x="1435" y="1487"/>
                  <a:pt x="1435" y="1487"/>
                </a:cubicBezTo>
                <a:cubicBezTo>
                  <a:pt x="1434" y="1487"/>
                  <a:pt x="1433" y="1487"/>
                  <a:pt x="1432" y="1487"/>
                </a:cubicBezTo>
                <a:cubicBezTo>
                  <a:pt x="1422" y="1491"/>
                  <a:pt x="1433" y="1495"/>
                  <a:pt x="1431" y="1499"/>
                </a:cubicBezTo>
                <a:cubicBezTo>
                  <a:pt x="1430" y="1500"/>
                  <a:pt x="1429" y="1502"/>
                  <a:pt x="1428" y="1503"/>
                </a:cubicBezTo>
                <a:cubicBezTo>
                  <a:pt x="1428" y="1510"/>
                  <a:pt x="1434" y="1505"/>
                  <a:pt x="1437" y="1506"/>
                </a:cubicBezTo>
                <a:cubicBezTo>
                  <a:pt x="1437" y="1506"/>
                  <a:pt x="1437" y="1506"/>
                  <a:pt x="1437" y="1506"/>
                </a:cubicBezTo>
                <a:cubicBezTo>
                  <a:pt x="1437" y="1508"/>
                  <a:pt x="1438" y="1510"/>
                  <a:pt x="1439" y="1512"/>
                </a:cubicBezTo>
                <a:cubicBezTo>
                  <a:pt x="1447" y="1506"/>
                  <a:pt x="1451" y="1498"/>
                  <a:pt x="1454" y="1489"/>
                </a:cubicBezTo>
                <a:cubicBezTo>
                  <a:pt x="1456" y="1488"/>
                  <a:pt x="1459" y="1487"/>
                  <a:pt x="1461" y="1486"/>
                </a:cubicBezTo>
                <a:cubicBezTo>
                  <a:pt x="1463" y="1484"/>
                  <a:pt x="1466" y="1482"/>
                  <a:pt x="1469" y="1482"/>
                </a:cubicBezTo>
                <a:cubicBezTo>
                  <a:pt x="1469" y="1483"/>
                  <a:pt x="1469" y="1485"/>
                  <a:pt x="1470" y="1486"/>
                </a:cubicBezTo>
                <a:cubicBezTo>
                  <a:pt x="1471" y="1489"/>
                  <a:pt x="1471" y="1493"/>
                  <a:pt x="1476" y="1492"/>
                </a:cubicBezTo>
                <a:cubicBezTo>
                  <a:pt x="1483" y="1487"/>
                  <a:pt x="1483" y="1495"/>
                  <a:pt x="1486" y="1497"/>
                </a:cubicBezTo>
                <a:cubicBezTo>
                  <a:pt x="1488" y="1497"/>
                  <a:pt x="1489" y="1496"/>
                  <a:pt x="1489" y="1494"/>
                </a:cubicBezTo>
                <a:cubicBezTo>
                  <a:pt x="1490" y="1494"/>
                  <a:pt x="1490" y="1494"/>
                  <a:pt x="1491" y="1494"/>
                </a:cubicBezTo>
                <a:cubicBezTo>
                  <a:pt x="1494" y="1491"/>
                  <a:pt x="1495" y="1487"/>
                  <a:pt x="1499" y="1484"/>
                </a:cubicBezTo>
                <a:cubicBezTo>
                  <a:pt x="1500" y="1484"/>
                  <a:pt x="1501" y="1483"/>
                  <a:pt x="1501" y="1481"/>
                </a:cubicBezTo>
                <a:cubicBezTo>
                  <a:pt x="1505" y="1476"/>
                  <a:pt x="1512" y="1474"/>
                  <a:pt x="1516" y="1469"/>
                </a:cubicBezTo>
                <a:cubicBezTo>
                  <a:pt x="1517" y="1471"/>
                  <a:pt x="1518" y="1472"/>
                  <a:pt x="1520" y="1471"/>
                </a:cubicBezTo>
                <a:cubicBezTo>
                  <a:pt x="1530" y="1482"/>
                  <a:pt x="1536" y="1482"/>
                  <a:pt x="1544" y="1470"/>
                </a:cubicBezTo>
                <a:cubicBezTo>
                  <a:pt x="1544" y="1470"/>
                  <a:pt x="1544" y="1470"/>
                  <a:pt x="1544" y="1470"/>
                </a:cubicBezTo>
                <a:cubicBezTo>
                  <a:pt x="1546" y="1474"/>
                  <a:pt x="1549" y="1477"/>
                  <a:pt x="1549" y="1482"/>
                </a:cubicBezTo>
                <a:cubicBezTo>
                  <a:pt x="1552" y="1492"/>
                  <a:pt x="1545" y="1499"/>
                  <a:pt x="1541" y="1506"/>
                </a:cubicBezTo>
                <a:cubicBezTo>
                  <a:pt x="1540" y="1507"/>
                  <a:pt x="1541" y="1509"/>
                  <a:pt x="1541" y="1510"/>
                </a:cubicBezTo>
                <a:cubicBezTo>
                  <a:pt x="1543" y="1511"/>
                  <a:pt x="1544" y="1512"/>
                  <a:pt x="1545" y="1512"/>
                </a:cubicBezTo>
                <a:cubicBezTo>
                  <a:pt x="1549" y="1513"/>
                  <a:pt x="1551" y="1512"/>
                  <a:pt x="1554" y="1511"/>
                </a:cubicBezTo>
                <a:cubicBezTo>
                  <a:pt x="1555" y="1510"/>
                  <a:pt x="1556" y="1510"/>
                  <a:pt x="1557" y="1510"/>
                </a:cubicBezTo>
                <a:cubicBezTo>
                  <a:pt x="1560" y="1511"/>
                  <a:pt x="1563" y="1511"/>
                  <a:pt x="1565" y="1504"/>
                </a:cubicBezTo>
                <a:cubicBezTo>
                  <a:pt x="1565" y="1503"/>
                  <a:pt x="1565" y="1503"/>
                  <a:pt x="1565" y="1503"/>
                </a:cubicBezTo>
                <a:cubicBezTo>
                  <a:pt x="1566" y="1503"/>
                  <a:pt x="1568" y="1503"/>
                  <a:pt x="1569" y="1504"/>
                </a:cubicBezTo>
                <a:cubicBezTo>
                  <a:pt x="1573" y="1509"/>
                  <a:pt x="1577" y="1514"/>
                  <a:pt x="1584" y="1514"/>
                </a:cubicBezTo>
                <a:cubicBezTo>
                  <a:pt x="1588" y="1513"/>
                  <a:pt x="1593" y="1513"/>
                  <a:pt x="1597" y="1511"/>
                </a:cubicBezTo>
                <a:cubicBezTo>
                  <a:pt x="1598" y="1510"/>
                  <a:pt x="1599" y="1508"/>
                  <a:pt x="1599" y="1506"/>
                </a:cubicBezTo>
                <a:cubicBezTo>
                  <a:pt x="1599" y="1505"/>
                  <a:pt x="1600" y="1504"/>
                  <a:pt x="1600" y="1504"/>
                </a:cubicBezTo>
                <a:cubicBezTo>
                  <a:pt x="1603" y="1498"/>
                  <a:pt x="1611" y="1496"/>
                  <a:pt x="1610" y="1488"/>
                </a:cubicBezTo>
                <a:cubicBezTo>
                  <a:pt x="1609" y="1487"/>
                  <a:pt x="1609" y="1487"/>
                  <a:pt x="1609" y="1487"/>
                </a:cubicBezTo>
                <a:cubicBezTo>
                  <a:pt x="1612" y="1486"/>
                  <a:pt x="1614" y="1484"/>
                  <a:pt x="1617" y="1481"/>
                </a:cubicBezTo>
                <a:cubicBezTo>
                  <a:pt x="1617" y="1479"/>
                  <a:pt x="1617" y="1476"/>
                  <a:pt x="1617" y="1473"/>
                </a:cubicBezTo>
                <a:cubicBezTo>
                  <a:pt x="1622" y="1468"/>
                  <a:pt x="1627" y="1463"/>
                  <a:pt x="1632" y="1458"/>
                </a:cubicBezTo>
                <a:cubicBezTo>
                  <a:pt x="1633" y="1456"/>
                  <a:pt x="1634" y="1454"/>
                  <a:pt x="1635" y="1452"/>
                </a:cubicBezTo>
                <a:cubicBezTo>
                  <a:pt x="1635" y="1452"/>
                  <a:pt x="1635" y="1452"/>
                  <a:pt x="1635" y="1452"/>
                </a:cubicBezTo>
                <a:cubicBezTo>
                  <a:pt x="1638" y="1455"/>
                  <a:pt x="1641" y="1456"/>
                  <a:pt x="1645" y="1455"/>
                </a:cubicBezTo>
                <a:cubicBezTo>
                  <a:pt x="1655" y="1454"/>
                  <a:pt x="1655" y="1463"/>
                  <a:pt x="1659" y="1468"/>
                </a:cubicBezTo>
                <a:cubicBezTo>
                  <a:pt x="1666" y="1467"/>
                  <a:pt x="1670" y="1462"/>
                  <a:pt x="1673" y="1456"/>
                </a:cubicBezTo>
                <a:cubicBezTo>
                  <a:pt x="1673" y="1455"/>
                  <a:pt x="1673" y="1454"/>
                  <a:pt x="1673" y="1454"/>
                </a:cubicBezTo>
                <a:cubicBezTo>
                  <a:pt x="1678" y="1450"/>
                  <a:pt x="1684" y="1447"/>
                  <a:pt x="1687" y="1442"/>
                </a:cubicBezTo>
                <a:cubicBezTo>
                  <a:pt x="1687" y="1441"/>
                  <a:pt x="1687" y="1441"/>
                  <a:pt x="1688" y="1441"/>
                </a:cubicBezTo>
                <a:cubicBezTo>
                  <a:pt x="1688" y="1441"/>
                  <a:pt x="1689" y="1441"/>
                  <a:pt x="1690" y="1441"/>
                </a:cubicBezTo>
                <a:cubicBezTo>
                  <a:pt x="1691" y="1440"/>
                  <a:pt x="1693" y="1439"/>
                  <a:pt x="1694" y="1438"/>
                </a:cubicBezTo>
                <a:cubicBezTo>
                  <a:pt x="1694" y="1437"/>
                  <a:pt x="1695" y="1435"/>
                  <a:pt x="1696" y="1433"/>
                </a:cubicBezTo>
                <a:cubicBezTo>
                  <a:pt x="1698" y="1432"/>
                  <a:pt x="1699" y="1431"/>
                  <a:pt x="1700" y="1430"/>
                </a:cubicBezTo>
                <a:cubicBezTo>
                  <a:pt x="1701" y="1422"/>
                  <a:pt x="1705" y="1416"/>
                  <a:pt x="1711" y="1411"/>
                </a:cubicBezTo>
                <a:cubicBezTo>
                  <a:pt x="1711" y="1411"/>
                  <a:pt x="1711" y="1411"/>
                  <a:pt x="1711" y="1411"/>
                </a:cubicBezTo>
                <a:cubicBezTo>
                  <a:pt x="1713" y="1415"/>
                  <a:pt x="1715" y="1418"/>
                  <a:pt x="1717" y="1421"/>
                </a:cubicBezTo>
                <a:cubicBezTo>
                  <a:pt x="1718" y="1420"/>
                  <a:pt x="1719" y="1419"/>
                  <a:pt x="1721" y="1418"/>
                </a:cubicBezTo>
                <a:cubicBezTo>
                  <a:pt x="1722" y="1417"/>
                  <a:pt x="1724" y="1416"/>
                  <a:pt x="1724" y="1414"/>
                </a:cubicBezTo>
                <a:cubicBezTo>
                  <a:pt x="1725" y="1414"/>
                  <a:pt x="1725" y="1414"/>
                  <a:pt x="1725" y="1414"/>
                </a:cubicBezTo>
                <a:cubicBezTo>
                  <a:pt x="1729" y="1413"/>
                  <a:pt x="1732" y="1411"/>
                  <a:pt x="1734" y="1408"/>
                </a:cubicBezTo>
                <a:cubicBezTo>
                  <a:pt x="1735" y="1409"/>
                  <a:pt x="1735" y="1409"/>
                  <a:pt x="1735" y="1409"/>
                </a:cubicBezTo>
                <a:cubicBezTo>
                  <a:pt x="1735" y="1409"/>
                  <a:pt x="1734" y="1410"/>
                  <a:pt x="1734" y="1411"/>
                </a:cubicBezTo>
                <a:cubicBezTo>
                  <a:pt x="1733" y="1421"/>
                  <a:pt x="1742" y="1420"/>
                  <a:pt x="1748" y="1423"/>
                </a:cubicBezTo>
                <a:cubicBezTo>
                  <a:pt x="1750" y="1428"/>
                  <a:pt x="1754" y="1430"/>
                  <a:pt x="1759" y="1431"/>
                </a:cubicBezTo>
                <a:cubicBezTo>
                  <a:pt x="1765" y="1438"/>
                  <a:pt x="1771" y="1442"/>
                  <a:pt x="1774" y="1429"/>
                </a:cubicBezTo>
                <a:cubicBezTo>
                  <a:pt x="1774" y="1427"/>
                  <a:pt x="1774" y="1426"/>
                  <a:pt x="1774" y="1425"/>
                </a:cubicBezTo>
                <a:cubicBezTo>
                  <a:pt x="1782" y="1415"/>
                  <a:pt x="1793" y="1416"/>
                  <a:pt x="1803" y="1427"/>
                </a:cubicBezTo>
                <a:cubicBezTo>
                  <a:pt x="1803" y="1428"/>
                  <a:pt x="1803" y="1428"/>
                  <a:pt x="1803" y="1429"/>
                </a:cubicBezTo>
                <a:cubicBezTo>
                  <a:pt x="1802" y="1434"/>
                  <a:pt x="1799" y="1441"/>
                  <a:pt x="1806" y="1443"/>
                </a:cubicBezTo>
                <a:cubicBezTo>
                  <a:pt x="1814" y="1445"/>
                  <a:pt x="1818" y="1439"/>
                  <a:pt x="1820" y="1431"/>
                </a:cubicBezTo>
                <a:cubicBezTo>
                  <a:pt x="1829" y="1433"/>
                  <a:pt x="1824" y="1449"/>
                  <a:pt x="1837" y="1448"/>
                </a:cubicBezTo>
                <a:cubicBezTo>
                  <a:pt x="1837" y="1449"/>
                  <a:pt x="1838" y="1450"/>
                  <a:pt x="1839" y="1450"/>
                </a:cubicBezTo>
                <a:cubicBezTo>
                  <a:pt x="1842" y="1451"/>
                  <a:pt x="1844" y="1451"/>
                  <a:pt x="1846" y="1450"/>
                </a:cubicBezTo>
                <a:cubicBezTo>
                  <a:pt x="1847" y="1450"/>
                  <a:pt x="1847" y="1449"/>
                  <a:pt x="1848" y="1449"/>
                </a:cubicBezTo>
                <a:cubicBezTo>
                  <a:pt x="1850" y="1449"/>
                  <a:pt x="1851" y="1449"/>
                  <a:pt x="1853" y="1450"/>
                </a:cubicBezTo>
                <a:cubicBezTo>
                  <a:pt x="1856" y="1449"/>
                  <a:pt x="1859" y="1449"/>
                  <a:pt x="1862" y="1449"/>
                </a:cubicBezTo>
                <a:cubicBezTo>
                  <a:pt x="1863" y="1449"/>
                  <a:pt x="1863" y="1448"/>
                  <a:pt x="1863" y="1447"/>
                </a:cubicBezTo>
                <a:cubicBezTo>
                  <a:pt x="1865" y="1447"/>
                  <a:pt x="1866" y="1447"/>
                  <a:pt x="1867" y="1446"/>
                </a:cubicBezTo>
                <a:cubicBezTo>
                  <a:pt x="1871" y="1443"/>
                  <a:pt x="1872" y="1438"/>
                  <a:pt x="1872" y="1434"/>
                </a:cubicBezTo>
                <a:cubicBezTo>
                  <a:pt x="1872" y="1433"/>
                  <a:pt x="1872" y="1432"/>
                  <a:pt x="1872" y="1431"/>
                </a:cubicBezTo>
                <a:cubicBezTo>
                  <a:pt x="1872" y="1431"/>
                  <a:pt x="1872" y="1431"/>
                  <a:pt x="1872" y="1431"/>
                </a:cubicBezTo>
                <a:cubicBezTo>
                  <a:pt x="1872" y="1431"/>
                  <a:pt x="1872" y="1431"/>
                  <a:pt x="1872" y="1431"/>
                </a:cubicBezTo>
                <a:cubicBezTo>
                  <a:pt x="1873" y="1430"/>
                  <a:pt x="1874" y="1430"/>
                  <a:pt x="1874" y="1429"/>
                </a:cubicBezTo>
                <a:cubicBezTo>
                  <a:pt x="1877" y="1427"/>
                  <a:pt x="1880" y="1429"/>
                  <a:pt x="1883" y="1431"/>
                </a:cubicBezTo>
                <a:cubicBezTo>
                  <a:pt x="1886" y="1433"/>
                  <a:pt x="1888" y="1435"/>
                  <a:pt x="1891" y="1436"/>
                </a:cubicBezTo>
                <a:cubicBezTo>
                  <a:pt x="1891" y="1436"/>
                  <a:pt x="1891" y="1436"/>
                  <a:pt x="1891" y="1436"/>
                </a:cubicBezTo>
                <a:cubicBezTo>
                  <a:pt x="1891" y="1436"/>
                  <a:pt x="1891" y="1436"/>
                  <a:pt x="1891" y="1436"/>
                </a:cubicBezTo>
                <a:cubicBezTo>
                  <a:pt x="1890" y="1448"/>
                  <a:pt x="1891" y="1460"/>
                  <a:pt x="1895" y="1471"/>
                </a:cubicBezTo>
                <a:cubicBezTo>
                  <a:pt x="1897" y="1471"/>
                  <a:pt x="1898" y="1471"/>
                  <a:pt x="1899" y="1471"/>
                </a:cubicBezTo>
                <a:cubicBezTo>
                  <a:pt x="1906" y="1464"/>
                  <a:pt x="1900" y="1456"/>
                  <a:pt x="1901" y="1449"/>
                </a:cubicBezTo>
                <a:cubicBezTo>
                  <a:pt x="1901" y="1448"/>
                  <a:pt x="1901" y="1448"/>
                  <a:pt x="1901" y="1447"/>
                </a:cubicBezTo>
                <a:cubicBezTo>
                  <a:pt x="1902" y="1446"/>
                  <a:pt x="1903" y="1444"/>
                  <a:pt x="1904" y="1442"/>
                </a:cubicBezTo>
                <a:cubicBezTo>
                  <a:pt x="1904" y="1441"/>
                  <a:pt x="1905" y="1441"/>
                  <a:pt x="1906" y="1440"/>
                </a:cubicBezTo>
                <a:cubicBezTo>
                  <a:pt x="1906" y="1441"/>
                  <a:pt x="1906" y="1441"/>
                  <a:pt x="1906" y="1441"/>
                </a:cubicBezTo>
                <a:cubicBezTo>
                  <a:pt x="1908" y="1443"/>
                  <a:pt x="1908" y="1446"/>
                  <a:pt x="1908" y="1449"/>
                </a:cubicBezTo>
                <a:cubicBezTo>
                  <a:pt x="1909" y="1460"/>
                  <a:pt x="1914" y="1462"/>
                  <a:pt x="1922" y="1458"/>
                </a:cubicBezTo>
                <a:cubicBezTo>
                  <a:pt x="1922" y="1459"/>
                  <a:pt x="1922" y="1461"/>
                  <a:pt x="1922" y="1463"/>
                </a:cubicBezTo>
                <a:cubicBezTo>
                  <a:pt x="1923" y="1465"/>
                  <a:pt x="1924" y="1467"/>
                  <a:pt x="1925" y="1469"/>
                </a:cubicBezTo>
                <a:cubicBezTo>
                  <a:pt x="1927" y="1470"/>
                  <a:pt x="1930" y="1470"/>
                  <a:pt x="1931" y="1473"/>
                </a:cubicBezTo>
                <a:cubicBezTo>
                  <a:pt x="1931" y="1473"/>
                  <a:pt x="1931" y="1473"/>
                  <a:pt x="1931" y="1473"/>
                </a:cubicBezTo>
                <a:cubicBezTo>
                  <a:pt x="1933" y="1474"/>
                  <a:pt x="1935" y="1476"/>
                  <a:pt x="1937" y="1477"/>
                </a:cubicBezTo>
                <a:cubicBezTo>
                  <a:pt x="1938" y="1478"/>
                  <a:pt x="1939" y="1479"/>
                  <a:pt x="1940" y="1481"/>
                </a:cubicBezTo>
                <a:cubicBezTo>
                  <a:pt x="1955" y="1482"/>
                  <a:pt x="1948" y="1495"/>
                  <a:pt x="1952" y="1503"/>
                </a:cubicBezTo>
                <a:cubicBezTo>
                  <a:pt x="1952" y="1503"/>
                  <a:pt x="1952" y="1503"/>
                  <a:pt x="1952" y="1503"/>
                </a:cubicBezTo>
                <a:cubicBezTo>
                  <a:pt x="1954" y="1504"/>
                  <a:pt x="1956" y="1503"/>
                  <a:pt x="1958" y="1502"/>
                </a:cubicBezTo>
                <a:cubicBezTo>
                  <a:pt x="1968" y="1494"/>
                  <a:pt x="1974" y="1501"/>
                  <a:pt x="1979" y="1509"/>
                </a:cubicBezTo>
                <a:cubicBezTo>
                  <a:pt x="1980" y="1511"/>
                  <a:pt x="1981" y="1514"/>
                  <a:pt x="1982" y="1517"/>
                </a:cubicBezTo>
                <a:cubicBezTo>
                  <a:pt x="1987" y="1519"/>
                  <a:pt x="1988" y="1513"/>
                  <a:pt x="1992" y="1512"/>
                </a:cubicBezTo>
                <a:cubicBezTo>
                  <a:pt x="1992" y="1515"/>
                  <a:pt x="1992" y="1518"/>
                  <a:pt x="1992" y="1521"/>
                </a:cubicBezTo>
                <a:cubicBezTo>
                  <a:pt x="1996" y="1524"/>
                  <a:pt x="2002" y="1523"/>
                  <a:pt x="2005" y="1528"/>
                </a:cubicBezTo>
                <a:cubicBezTo>
                  <a:pt x="2010" y="1529"/>
                  <a:pt x="2017" y="1530"/>
                  <a:pt x="2020" y="1536"/>
                </a:cubicBezTo>
                <a:cubicBezTo>
                  <a:pt x="2020" y="1536"/>
                  <a:pt x="2020" y="1537"/>
                  <a:pt x="2021" y="1537"/>
                </a:cubicBezTo>
                <a:cubicBezTo>
                  <a:pt x="2021" y="1537"/>
                  <a:pt x="2022" y="1537"/>
                  <a:pt x="2023" y="1536"/>
                </a:cubicBezTo>
                <a:cubicBezTo>
                  <a:pt x="2023" y="1536"/>
                  <a:pt x="2023" y="1536"/>
                  <a:pt x="2023" y="1536"/>
                </a:cubicBezTo>
                <a:cubicBezTo>
                  <a:pt x="2029" y="1534"/>
                  <a:pt x="2035" y="1532"/>
                  <a:pt x="2038" y="1527"/>
                </a:cubicBezTo>
                <a:cubicBezTo>
                  <a:pt x="2041" y="1521"/>
                  <a:pt x="2045" y="1516"/>
                  <a:pt x="2045" y="1509"/>
                </a:cubicBezTo>
                <a:cubicBezTo>
                  <a:pt x="2045" y="1509"/>
                  <a:pt x="2045" y="1508"/>
                  <a:pt x="2045" y="1507"/>
                </a:cubicBezTo>
                <a:cubicBezTo>
                  <a:pt x="2047" y="1508"/>
                  <a:pt x="2049" y="1507"/>
                  <a:pt x="2051" y="1506"/>
                </a:cubicBezTo>
                <a:cubicBezTo>
                  <a:pt x="2051" y="1505"/>
                  <a:pt x="2051" y="1505"/>
                  <a:pt x="2052" y="1504"/>
                </a:cubicBezTo>
                <a:cubicBezTo>
                  <a:pt x="2053" y="1505"/>
                  <a:pt x="2053" y="1507"/>
                  <a:pt x="2053" y="1509"/>
                </a:cubicBezTo>
                <a:cubicBezTo>
                  <a:pt x="2053" y="1510"/>
                  <a:pt x="2053" y="1510"/>
                  <a:pt x="2053" y="1510"/>
                </a:cubicBezTo>
                <a:cubicBezTo>
                  <a:pt x="2053" y="1510"/>
                  <a:pt x="2054" y="1510"/>
                  <a:pt x="2054" y="1511"/>
                </a:cubicBezTo>
                <a:cubicBezTo>
                  <a:pt x="2055" y="1511"/>
                  <a:pt x="2055" y="1511"/>
                  <a:pt x="2055" y="1511"/>
                </a:cubicBezTo>
                <a:cubicBezTo>
                  <a:pt x="2056" y="1518"/>
                  <a:pt x="2058" y="1523"/>
                  <a:pt x="2066" y="1524"/>
                </a:cubicBezTo>
                <a:cubicBezTo>
                  <a:pt x="2072" y="1522"/>
                  <a:pt x="2072" y="1516"/>
                  <a:pt x="2075" y="1512"/>
                </a:cubicBezTo>
                <a:cubicBezTo>
                  <a:pt x="2076" y="1511"/>
                  <a:pt x="2076" y="1510"/>
                  <a:pt x="2077" y="1509"/>
                </a:cubicBezTo>
                <a:cubicBezTo>
                  <a:pt x="2082" y="1507"/>
                  <a:pt x="2087" y="1508"/>
                  <a:pt x="2092" y="1505"/>
                </a:cubicBezTo>
                <a:cubicBezTo>
                  <a:pt x="2093" y="1505"/>
                  <a:pt x="2093" y="1504"/>
                  <a:pt x="2093" y="1503"/>
                </a:cubicBezTo>
                <a:cubicBezTo>
                  <a:pt x="2098" y="1502"/>
                  <a:pt x="2099" y="1510"/>
                  <a:pt x="2104" y="1509"/>
                </a:cubicBezTo>
                <a:cubicBezTo>
                  <a:pt x="2104" y="1508"/>
                  <a:pt x="2105" y="1507"/>
                  <a:pt x="2105" y="1506"/>
                </a:cubicBezTo>
                <a:cubicBezTo>
                  <a:pt x="2105" y="1504"/>
                  <a:pt x="2105" y="1502"/>
                  <a:pt x="2104" y="1499"/>
                </a:cubicBezTo>
                <a:cubicBezTo>
                  <a:pt x="2104" y="1499"/>
                  <a:pt x="2104" y="1499"/>
                  <a:pt x="2104" y="1499"/>
                </a:cubicBezTo>
                <a:cubicBezTo>
                  <a:pt x="2106" y="1498"/>
                  <a:pt x="2107" y="1498"/>
                  <a:pt x="2108" y="1497"/>
                </a:cubicBezTo>
                <a:cubicBezTo>
                  <a:pt x="2109" y="1502"/>
                  <a:pt x="2109" y="1508"/>
                  <a:pt x="2112" y="1512"/>
                </a:cubicBezTo>
                <a:cubicBezTo>
                  <a:pt x="2122" y="1523"/>
                  <a:pt x="2135" y="1532"/>
                  <a:pt x="2140" y="1548"/>
                </a:cubicBezTo>
                <a:cubicBezTo>
                  <a:pt x="2140" y="1548"/>
                  <a:pt x="2140" y="1549"/>
                  <a:pt x="2141" y="1549"/>
                </a:cubicBezTo>
                <a:cubicBezTo>
                  <a:pt x="2145" y="1552"/>
                  <a:pt x="2149" y="1550"/>
                  <a:pt x="2153" y="1549"/>
                </a:cubicBezTo>
                <a:cubicBezTo>
                  <a:pt x="2146" y="1566"/>
                  <a:pt x="2159" y="1573"/>
                  <a:pt x="2169" y="1581"/>
                </a:cubicBezTo>
                <a:cubicBezTo>
                  <a:pt x="2169" y="1581"/>
                  <a:pt x="2169" y="1581"/>
                  <a:pt x="2169" y="1581"/>
                </a:cubicBezTo>
                <a:cubicBezTo>
                  <a:pt x="2166" y="1591"/>
                  <a:pt x="2174" y="1599"/>
                  <a:pt x="2173" y="1608"/>
                </a:cubicBezTo>
                <a:cubicBezTo>
                  <a:pt x="2176" y="1622"/>
                  <a:pt x="2183" y="1616"/>
                  <a:pt x="2189" y="1612"/>
                </a:cubicBezTo>
                <a:cubicBezTo>
                  <a:pt x="2193" y="1611"/>
                  <a:pt x="2197" y="1608"/>
                  <a:pt x="2201" y="1607"/>
                </a:cubicBezTo>
                <a:cubicBezTo>
                  <a:pt x="2206" y="1612"/>
                  <a:pt x="2212" y="1616"/>
                  <a:pt x="2213" y="1624"/>
                </a:cubicBezTo>
                <a:cubicBezTo>
                  <a:pt x="2218" y="1626"/>
                  <a:pt x="2221" y="1622"/>
                  <a:pt x="2224" y="1619"/>
                </a:cubicBezTo>
                <a:cubicBezTo>
                  <a:pt x="2230" y="1623"/>
                  <a:pt x="2233" y="1616"/>
                  <a:pt x="2238" y="1615"/>
                </a:cubicBezTo>
                <a:cubicBezTo>
                  <a:pt x="2242" y="1614"/>
                  <a:pt x="2245" y="1606"/>
                  <a:pt x="2251" y="1611"/>
                </a:cubicBezTo>
                <a:cubicBezTo>
                  <a:pt x="2251" y="1618"/>
                  <a:pt x="2262" y="1612"/>
                  <a:pt x="2261" y="1620"/>
                </a:cubicBezTo>
                <a:cubicBezTo>
                  <a:pt x="2268" y="1622"/>
                  <a:pt x="2273" y="1618"/>
                  <a:pt x="2277" y="1612"/>
                </a:cubicBezTo>
                <a:cubicBezTo>
                  <a:pt x="2279" y="1611"/>
                  <a:pt x="2279" y="1609"/>
                  <a:pt x="2278" y="1606"/>
                </a:cubicBezTo>
                <a:cubicBezTo>
                  <a:pt x="2278" y="1606"/>
                  <a:pt x="2278" y="1606"/>
                  <a:pt x="2278" y="1606"/>
                </a:cubicBezTo>
                <a:cubicBezTo>
                  <a:pt x="2285" y="1603"/>
                  <a:pt x="2290" y="1598"/>
                  <a:pt x="2291" y="1590"/>
                </a:cubicBezTo>
                <a:cubicBezTo>
                  <a:pt x="2291" y="1590"/>
                  <a:pt x="2291" y="1589"/>
                  <a:pt x="2291" y="1588"/>
                </a:cubicBezTo>
                <a:cubicBezTo>
                  <a:pt x="2293" y="1587"/>
                  <a:pt x="2293" y="1586"/>
                  <a:pt x="2292" y="1584"/>
                </a:cubicBezTo>
                <a:cubicBezTo>
                  <a:pt x="2291" y="1584"/>
                  <a:pt x="2291" y="1584"/>
                  <a:pt x="2291" y="1584"/>
                </a:cubicBezTo>
                <a:cubicBezTo>
                  <a:pt x="2298" y="1579"/>
                  <a:pt x="2305" y="1575"/>
                  <a:pt x="2308" y="1567"/>
                </a:cubicBezTo>
                <a:cubicBezTo>
                  <a:pt x="2309" y="1566"/>
                  <a:pt x="2309" y="1565"/>
                  <a:pt x="2310" y="1564"/>
                </a:cubicBezTo>
                <a:cubicBezTo>
                  <a:pt x="2311" y="1563"/>
                  <a:pt x="2313" y="1562"/>
                  <a:pt x="2315" y="1560"/>
                </a:cubicBezTo>
                <a:cubicBezTo>
                  <a:pt x="2316" y="1560"/>
                  <a:pt x="2317" y="1559"/>
                  <a:pt x="2318" y="1558"/>
                </a:cubicBezTo>
                <a:cubicBezTo>
                  <a:pt x="2319" y="1557"/>
                  <a:pt x="2319" y="1556"/>
                  <a:pt x="2319" y="1555"/>
                </a:cubicBezTo>
                <a:cubicBezTo>
                  <a:pt x="2319" y="1555"/>
                  <a:pt x="2319" y="1555"/>
                  <a:pt x="2319" y="1555"/>
                </a:cubicBezTo>
                <a:cubicBezTo>
                  <a:pt x="2326" y="1554"/>
                  <a:pt x="2332" y="1554"/>
                  <a:pt x="2338" y="1559"/>
                </a:cubicBezTo>
                <a:cubicBezTo>
                  <a:pt x="2338" y="1559"/>
                  <a:pt x="2338" y="1559"/>
                  <a:pt x="2338" y="1559"/>
                </a:cubicBezTo>
                <a:cubicBezTo>
                  <a:pt x="2339" y="1558"/>
                  <a:pt x="2339" y="1557"/>
                  <a:pt x="2339" y="1555"/>
                </a:cubicBezTo>
                <a:cubicBezTo>
                  <a:pt x="2342" y="1556"/>
                  <a:pt x="2345" y="1557"/>
                  <a:pt x="2348" y="1558"/>
                </a:cubicBezTo>
                <a:cubicBezTo>
                  <a:pt x="2351" y="1557"/>
                  <a:pt x="2353" y="1555"/>
                  <a:pt x="2353" y="1552"/>
                </a:cubicBezTo>
                <a:cubicBezTo>
                  <a:pt x="2354" y="1549"/>
                  <a:pt x="2354" y="1546"/>
                  <a:pt x="2354" y="1543"/>
                </a:cubicBezTo>
                <a:cubicBezTo>
                  <a:pt x="2355" y="1543"/>
                  <a:pt x="2356" y="1543"/>
                  <a:pt x="2356" y="1543"/>
                </a:cubicBezTo>
                <a:cubicBezTo>
                  <a:pt x="2366" y="1546"/>
                  <a:pt x="2374" y="1543"/>
                  <a:pt x="2381" y="1535"/>
                </a:cubicBezTo>
                <a:cubicBezTo>
                  <a:pt x="2385" y="1533"/>
                  <a:pt x="2386" y="1539"/>
                  <a:pt x="2390" y="1539"/>
                </a:cubicBezTo>
                <a:cubicBezTo>
                  <a:pt x="2391" y="1538"/>
                  <a:pt x="2392" y="1537"/>
                  <a:pt x="2393" y="1535"/>
                </a:cubicBezTo>
                <a:cubicBezTo>
                  <a:pt x="2394" y="1537"/>
                  <a:pt x="2395" y="1539"/>
                  <a:pt x="2397" y="1540"/>
                </a:cubicBezTo>
                <a:cubicBezTo>
                  <a:pt x="2398" y="1542"/>
                  <a:pt x="2399" y="1545"/>
                  <a:pt x="2399" y="1547"/>
                </a:cubicBezTo>
                <a:cubicBezTo>
                  <a:pt x="2403" y="1549"/>
                  <a:pt x="2406" y="1548"/>
                  <a:pt x="2409" y="1546"/>
                </a:cubicBezTo>
                <a:cubicBezTo>
                  <a:pt x="2415" y="1542"/>
                  <a:pt x="2417" y="1537"/>
                  <a:pt x="2416" y="1530"/>
                </a:cubicBezTo>
                <a:cubicBezTo>
                  <a:pt x="2424" y="1532"/>
                  <a:pt x="2431" y="1533"/>
                  <a:pt x="2438" y="1530"/>
                </a:cubicBezTo>
                <a:cubicBezTo>
                  <a:pt x="2439" y="1531"/>
                  <a:pt x="2440" y="1532"/>
                  <a:pt x="2441" y="1534"/>
                </a:cubicBezTo>
                <a:cubicBezTo>
                  <a:pt x="2441" y="1536"/>
                  <a:pt x="2441" y="1539"/>
                  <a:pt x="2440" y="1542"/>
                </a:cubicBezTo>
                <a:cubicBezTo>
                  <a:pt x="2442" y="1547"/>
                  <a:pt x="2439" y="1552"/>
                  <a:pt x="2443" y="1556"/>
                </a:cubicBezTo>
                <a:cubicBezTo>
                  <a:pt x="2445" y="1555"/>
                  <a:pt x="2447" y="1554"/>
                  <a:pt x="2449" y="1553"/>
                </a:cubicBezTo>
                <a:cubicBezTo>
                  <a:pt x="2450" y="1553"/>
                  <a:pt x="2451" y="1553"/>
                  <a:pt x="2452" y="1553"/>
                </a:cubicBezTo>
                <a:cubicBezTo>
                  <a:pt x="2455" y="1556"/>
                  <a:pt x="2460" y="1554"/>
                  <a:pt x="2463" y="1556"/>
                </a:cubicBezTo>
                <a:cubicBezTo>
                  <a:pt x="2467" y="1556"/>
                  <a:pt x="2469" y="1559"/>
                  <a:pt x="2471" y="1561"/>
                </a:cubicBezTo>
                <a:cubicBezTo>
                  <a:pt x="2471" y="1562"/>
                  <a:pt x="2471" y="1563"/>
                  <a:pt x="2471" y="1564"/>
                </a:cubicBezTo>
                <a:cubicBezTo>
                  <a:pt x="2475" y="1569"/>
                  <a:pt x="2478" y="1572"/>
                  <a:pt x="2484" y="1567"/>
                </a:cubicBezTo>
                <a:cubicBezTo>
                  <a:pt x="2489" y="1562"/>
                  <a:pt x="2500" y="1567"/>
                  <a:pt x="2501" y="1556"/>
                </a:cubicBezTo>
                <a:cubicBezTo>
                  <a:pt x="2501" y="1555"/>
                  <a:pt x="2502" y="1555"/>
                  <a:pt x="2502" y="1554"/>
                </a:cubicBezTo>
                <a:cubicBezTo>
                  <a:pt x="2503" y="1550"/>
                  <a:pt x="2503" y="1545"/>
                  <a:pt x="2502" y="1541"/>
                </a:cubicBezTo>
                <a:cubicBezTo>
                  <a:pt x="2502" y="1540"/>
                  <a:pt x="2502" y="1540"/>
                  <a:pt x="2502" y="1540"/>
                </a:cubicBezTo>
                <a:cubicBezTo>
                  <a:pt x="2503" y="1539"/>
                  <a:pt x="2503" y="1537"/>
                  <a:pt x="2504" y="1536"/>
                </a:cubicBezTo>
                <a:cubicBezTo>
                  <a:pt x="2505" y="1535"/>
                  <a:pt x="2505" y="1533"/>
                  <a:pt x="2506" y="1531"/>
                </a:cubicBezTo>
                <a:cubicBezTo>
                  <a:pt x="2511" y="1534"/>
                  <a:pt x="2516" y="1534"/>
                  <a:pt x="2521" y="1531"/>
                </a:cubicBezTo>
                <a:cubicBezTo>
                  <a:pt x="2521" y="1534"/>
                  <a:pt x="2525" y="1534"/>
                  <a:pt x="2528" y="1535"/>
                </a:cubicBezTo>
                <a:cubicBezTo>
                  <a:pt x="2530" y="1538"/>
                  <a:pt x="2532" y="1540"/>
                  <a:pt x="2534" y="1542"/>
                </a:cubicBezTo>
                <a:cubicBezTo>
                  <a:pt x="2539" y="1540"/>
                  <a:pt x="2543" y="1543"/>
                  <a:pt x="2545" y="1547"/>
                </a:cubicBezTo>
                <a:cubicBezTo>
                  <a:pt x="2544" y="1548"/>
                  <a:pt x="2543" y="1549"/>
                  <a:pt x="2542" y="1550"/>
                </a:cubicBezTo>
                <a:cubicBezTo>
                  <a:pt x="2542" y="1552"/>
                  <a:pt x="2543" y="1554"/>
                  <a:pt x="2546" y="1554"/>
                </a:cubicBezTo>
                <a:cubicBezTo>
                  <a:pt x="2547" y="1555"/>
                  <a:pt x="2548" y="1555"/>
                  <a:pt x="2549" y="1555"/>
                </a:cubicBezTo>
                <a:cubicBezTo>
                  <a:pt x="2551" y="1557"/>
                  <a:pt x="2551" y="1563"/>
                  <a:pt x="2557" y="1560"/>
                </a:cubicBezTo>
                <a:cubicBezTo>
                  <a:pt x="2557" y="1559"/>
                  <a:pt x="2558" y="1558"/>
                  <a:pt x="2558" y="1557"/>
                </a:cubicBezTo>
                <a:cubicBezTo>
                  <a:pt x="2568" y="1564"/>
                  <a:pt x="2578" y="1572"/>
                  <a:pt x="2587" y="1556"/>
                </a:cubicBezTo>
                <a:cubicBezTo>
                  <a:pt x="2588" y="1555"/>
                  <a:pt x="2588" y="1553"/>
                  <a:pt x="2589" y="1552"/>
                </a:cubicBezTo>
                <a:cubicBezTo>
                  <a:pt x="2592" y="1553"/>
                  <a:pt x="2596" y="1556"/>
                  <a:pt x="2600" y="1556"/>
                </a:cubicBezTo>
                <a:cubicBezTo>
                  <a:pt x="2600" y="1556"/>
                  <a:pt x="2600" y="1556"/>
                  <a:pt x="2600" y="1556"/>
                </a:cubicBezTo>
                <a:cubicBezTo>
                  <a:pt x="2601" y="1556"/>
                  <a:pt x="2602" y="1556"/>
                  <a:pt x="2603" y="1556"/>
                </a:cubicBezTo>
                <a:cubicBezTo>
                  <a:pt x="2603" y="1556"/>
                  <a:pt x="2603" y="1556"/>
                  <a:pt x="2603" y="1556"/>
                </a:cubicBezTo>
                <a:cubicBezTo>
                  <a:pt x="2612" y="1558"/>
                  <a:pt x="2611" y="1567"/>
                  <a:pt x="2615" y="1573"/>
                </a:cubicBezTo>
                <a:cubicBezTo>
                  <a:pt x="2617" y="1574"/>
                  <a:pt x="2621" y="1576"/>
                  <a:pt x="2622" y="1575"/>
                </a:cubicBezTo>
                <a:cubicBezTo>
                  <a:pt x="2636" y="1567"/>
                  <a:pt x="2642" y="1577"/>
                  <a:pt x="2648" y="1587"/>
                </a:cubicBezTo>
                <a:cubicBezTo>
                  <a:pt x="2650" y="1587"/>
                  <a:pt x="2652" y="1586"/>
                  <a:pt x="2653" y="1585"/>
                </a:cubicBezTo>
                <a:cubicBezTo>
                  <a:pt x="2657" y="1581"/>
                  <a:pt x="2657" y="1577"/>
                  <a:pt x="2655" y="1572"/>
                </a:cubicBezTo>
                <a:cubicBezTo>
                  <a:pt x="2655" y="1571"/>
                  <a:pt x="2655" y="1571"/>
                  <a:pt x="2655" y="1571"/>
                </a:cubicBezTo>
                <a:cubicBezTo>
                  <a:pt x="2656" y="1569"/>
                  <a:pt x="2658" y="1568"/>
                  <a:pt x="2660" y="1566"/>
                </a:cubicBezTo>
                <a:cubicBezTo>
                  <a:pt x="2664" y="1564"/>
                  <a:pt x="2667" y="1560"/>
                  <a:pt x="2663" y="1555"/>
                </a:cubicBezTo>
                <a:cubicBezTo>
                  <a:pt x="2663" y="1554"/>
                  <a:pt x="2662" y="1553"/>
                  <a:pt x="2661" y="1553"/>
                </a:cubicBezTo>
                <a:cubicBezTo>
                  <a:pt x="2661" y="1552"/>
                  <a:pt x="2661" y="1552"/>
                  <a:pt x="2661" y="1551"/>
                </a:cubicBezTo>
                <a:cubicBezTo>
                  <a:pt x="2661" y="1551"/>
                  <a:pt x="2661" y="1551"/>
                  <a:pt x="2661" y="1551"/>
                </a:cubicBezTo>
                <a:cubicBezTo>
                  <a:pt x="2662" y="1550"/>
                  <a:pt x="2662" y="1550"/>
                  <a:pt x="2663" y="1549"/>
                </a:cubicBezTo>
                <a:cubicBezTo>
                  <a:pt x="2663" y="1551"/>
                  <a:pt x="2664" y="1554"/>
                  <a:pt x="2665" y="1556"/>
                </a:cubicBezTo>
                <a:cubicBezTo>
                  <a:pt x="2669" y="1559"/>
                  <a:pt x="2671" y="1557"/>
                  <a:pt x="2673" y="1554"/>
                </a:cubicBezTo>
                <a:cubicBezTo>
                  <a:pt x="2676" y="1551"/>
                  <a:pt x="2680" y="1548"/>
                  <a:pt x="2683" y="1545"/>
                </a:cubicBezTo>
                <a:cubicBezTo>
                  <a:pt x="2685" y="1541"/>
                  <a:pt x="2687" y="1541"/>
                  <a:pt x="2690" y="1542"/>
                </a:cubicBezTo>
                <a:cubicBezTo>
                  <a:pt x="2691" y="1540"/>
                  <a:pt x="2693" y="1539"/>
                  <a:pt x="2694" y="1537"/>
                </a:cubicBezTo>
                <a:cubicBezTo>
                  <a:pt x="2695" y="1537"/>
                  <a:pt x="2697" y="1537"/>
                  <a:pt x="2699" y="1537"/>
                </a:cubicBezTo>
                <a:cubicBezTo>
                  <a:pt x="2699" y="1537"/>
                  <a:pt x="2699" y="1537"/>
                  <a:pt x="2699" y="1537"/>
                </a:cubicBezTo>
                <a:cubicBezTo>
                  <a:pt x="2699" y="1539"/>
                  <a:pt x="2700" y="1541"/>
                  <a:pt x="2700" y="1543"/>
                </a:cubicBezTo>
                <a:cubicBezTo>
                  <a:pt x="2708" y="1545"/>
                  <a:pt x="2715" y="1542"/>
                  <a:pt x="2722" y="1538"/>
                </a:cubicBezTo>
                <a:cubicBezTo>
                  <a:pt x="2722" y="1538"/>
                  <a:pt x="2722" y="1538"/>
                  <a:pt x="2722" y="1538"/>
                </a:cubicBezTo>
                <a:cubicBezTo>
                  <a:pt x="2722" y="1539"/>
                  <a:pt x="2722" y="1540"/>
                  <a:pt x="2722" y="1541"/>
                </a:cubicBezTo>
                <a:cubicBezTo>
                  <a:pt x="2722" y="1541"/>
                  <a:pt x="2722" y="1541"/>
                  <a:pt x="2722" y="1541"/>
                </a:cubicBezTo>
                <a:cubicBezTo>
                  <a:pt x="2722" y="1541"/>
                  <a:pt x="2721" y="1542"/>
                  <a:pt x="2720" y="1542"/>
                </a:cubicBezTo>
                <a:cubicBezTo>
                  <a:pt x="2720" y="1548"/>
                  <a:pt x="2721" y="1553"/>
                  <a:pt x="2726" y="1554"/>
                </a:cubicBezTo>
                <a:cubicBezTo>
                  <a:pt x="2735" y="1557"/>
                  <a:pt x="2735" y="1564"/>
                  <a:pt x="2736" y="1571"/>
                </a:cubicBezTo>
                <a:cubicBezTo>
                  <a:pt x="2737" y="1572"/>
                  <a:pt x="2738" y="1573"/>
                  <a:pt x="2739" y="1575"/>
                </a:cubicBezTo>
                <a:cubicBezTo>
                  <a:pt x="2742" y="1577"/>
                  <a:pt x="2746" y="1578"/>
                  <a:pt x="2749" y="1581"/>
                </a:cubicBezTo>
                <a:cubicBezTo>
                  <a:pt x="2750" y="1582"/>
                  <a:pt x="2751" y="1583"/>
                  <a:pt x="2751" y="1584"/>
                </a:cubicBezTo>
                <a:cubicBezTo>
                  <a:pt x="2762" y="1580"/>
                  <a:pt x="2768" y="1590"/>
                  <a:pt x="2777" y="1592"/>
                </a:cubicBezTo>
                <a:cubicBezTo>
                  <a:pt x="2780" y="1594"/>
                  <a:pt x="2784" y="1593"/>
                  <a:pt x="2786" y="1596"/>
                </a:cubicBezTo>
                <a:cubicBezTo>
                  <a:pt x="2786" y="1600"/>
                  <a:pt x="2789" y="1601"/>
                  <a:pt x="2792" y="1603"/>
                </a:cubicBezTo>
                <a:cubicBezTo>
                  <a:pt x="2794" y="1601"/>
                  <a:pt x="2795" y="1598"/>
                  <a:pt x="2796" y="1596"/>
                </a:cubicBezTo>
                <a:cubicBezTo>
                  <a:pt x="2796" y="1595"/>
                  <a:pt x="2797" y="1595"/>
                  <a:pt x="2797" y="1594"/>
                </a:cubicBezTo>
                <a:cubicBezTo>
                  <a:pt x="2799" y="1593"/>
                  <a:pt x="2801" y="1592"/>
                  <a:pt x="2802" y="1590"/>
                </a:cubicBezTo>
                <a:cubicBezTo>
                  <a:pt x="2804" y="1587"/>
                  <a:pt x="2807" y="1586"/>
                  <a:pt x="2809" y="1583"/>
                </a:cubicBezTo>
                <a:cubicBezTo>
                  <a:pt x="2809" y="1583"/>
                  <a:pt x="2809" y="1583"/>
                  <a:pt x="2809" y="1583"/>
                </a:cubicBezTo>
                <a:cubicBezTo>
                  <a:pt x="2814" y="1580"/>
                  <a:pt x="2819" y="1576"/>
                  <a:pt x="2824" y="1574"/>
                </a:cubicBezTo>
                <a:cubicBezTo>
                  <a:pt x="2827" y="1571"/>
                  <a:pt x="2832" y="1568"/>
                  <a:pt x="2832" y="1563"/>
                </a:cubicBezTo>
                <a:cubicBezTo>
                  <a:pt x="2832" y="1562"/>
                  <a:pt x="2832" y="1560"/>
                  <a:pt x="2831" y="1559"/>
                </a:cubicBezTo>
                <a:cubicBezTo>
                  <a:pt x="2832" y="1559"/>
                  <a:pt x="2832" y="1559"/>
                  <a:pt x="2832" y="1559"/>
                </a:cubicBezTo>
                <a:cubicBezTo>
                  <a:pt x="2833" y="1558"/>
                  <a:pt x="2833" y="1557"/>
                  <a:pt x="2834" y="1556"/>
                </a:cubicBezTo>
                <a:cubicBezTo>
                  <a:pt x="2835" y="1559"/>
                  <a:pt x="2837" y="1561"/>
                  <a:pt x="2840" y="1562"/>
                </a:cubicBezTo>
                <a:cubicBezTo>
                  <a:pt x="2847" y="1564"/>
                  <a:pt x="2854" y="1564"/>
                  <a:pt x="2861" y="1562"/>
                </a:cubicBezTo>
                <a:cubicBezTo>
                  <a:pt x="2865" y="1559"/>
                  <a:pt x="2869" y="1557"/>
                  <a:pt x="2870" y="1551"/>
                </a:cubicBezTo>
                <a:cubicBezTo>
                  <a:pt x="2870" y="1551"/>
                  <a:pt x="2869" y="1550"/>
                  <a:pt x="2869" y="1550"/>
                </a:cubicBezTo>
                <a:cubicBezTo>
                  <a:pt x="2875" y="1548"/>
                  <a:pt x="2876" y="1544"/>
                  <a:pt x="2873" y="1539"/>
                </a:cubicBezTo>
                <a:cubicBezTo>
                  <a:pt x="2874" y="1539"/>
                  <a:pt x="2875" y="1539"/>
                  <a:pt x="2876" y="1539"/>
                </a:cubicBezTo>
                <a:cubicBezTo>
                  <a:pt x="2886" y="1534"/>
                  <a:pt x="2893" y="1524"/>
                  <a:pt x="2905" y="1521"/>
                </a:cubicBezTo>
                <a:cubicBezTo>
                  <a:pt x="2906" y="1521"/>
                  <a:pt x="2906" y="1521"/>
                  <a:pt x="2906" y="1521"/>
                </a:cubicBezTo>
                <a:cubicBezTo>
                  <a:pt x="2906" y="1523"/>
                  <a:pt x="2906" y="1524"/>
                  <a:pt x="2905" y="1526"/>
                </a:cubicBezTo>
                <a:cubicBezTo>
                  <a:pt x="2909" y="1526"/>
                  <a:pt x="2910" y="1524"/>
                  <a:pt x="2911" y="1522"/>
                </a:cubicBezTo>
                <a:cubicBezTo>
                  <a:pt x="2912" y="1522"/>
                  <a:pt x="2913" y="1522"/>
                  <a:pt x="2914" y="1522"/>
                </a:cubicBezTo>
                <a:cubicBezTo>
                  <a:pt x="2915" y="1522"/>
                  <a:pt x="2915" y="1521"/>
                  <a:pt x="2916" y="1521"/>
                </a:cubicBezTo>
                <a:cubicBezTo>
                  <a:pt x="2917" y="1524"/>
                  <a:pt x="2918" y="1527"/>
                  <a:pt x="2918" y="1531"/>
                </a:cubicBezTo>
                <a:cubicBezTo>
                  <a:pt x="2922" y="1534"/>
                  <a:pt x="2920" y="1539"/>
                  <a:pt x="2920" y="1543"/>
                </a:cubicBezTo>
                <a:cubicBezTo>
                  <a:pt x="2926" y="1536"/>
                  <a:pt x="2923" y="1527"/>
                  <a:pt x="2925" y="1519"/>
                </a:cubicBezTo>
                <a:cubicBezTo>
                  <a:pt x="2925" y="1519"/>
                  <a:pt x="2925" y="1519"/>
                  <a:pt x="2925" y="1519"/>
                </a:cubicBezTo>
                <a:cubicBezTo>
                  <a:pt x="2927" y="1519"/>
                  <a:pt x="2929" y="1519"/>
                  <a:pt x="2931" y="1519"/>
                </a:cubicBezTo>
                <a:cubicBezTo>
                  <a:pt x="2936" y="1508"/>
                  <a:pt x="2942" y="1512"/>
                  <a:pt x="2948" y="1519"/>
                </a:cubicBezTo>
                <a:cubicBezTo>
                  <a:pt x="2948" y="1521"/>
                  <a:pt x="2949" y="1522"/>
                  <a:pt x="2951" y="1520"/>
                </a:cubicBezTo>
                <a:cubicBezTo>
                  <a:pt x="2951" y="1520"/>
                  <a:pt x="2951" y="1520"/>
                  <a:pt x="2951" y="1520"/>
                </a:cubicBezTo>
                <a:cubicBezTo>
                  <a:pt x="2959" y="1522"/>
                  <a:pt x="2961" y="1513"/>
                  <a:pt x="2967" y="1512"/>
                </a:cubicBezTo>
                <a:cubicBezTo>
                  <a:pt x="2968" y="1510"/>
                  <a:pt x="2969" y="1509"/>
                  <a:pt x="2969" y="1507"/>
                </a:cubicBezTo>
                <a:cubicBezTo>
                  <a:pt x="2969" y="1507"/>
                  <a:pt x="2969" y="1506"/>
                  <a:pt x="2969" y="1506"/>
                </a:cubicBezTo>
                <a:cubicBezTo>
                  <a:pt x="2970" y="1503"/>
                  <a:pt x="2971" y="1500"/>
                  <a:pt x="2969" y="1498"/>
                </a:cubicBezTo>
                <a:cubicBezTo>
                  <a:pt x="2970" y="1497"/>
                  <a:pt x="2970" y="1497"/>
                  <a:pt x="2970" y="1497"/>
                </a:cubicBezTo>
                <a:cubicBezTo>
                  <a:pt x="2971" y="1495"/>
                  <a:pt x="2972" y="1493"/>
                  <a:pt x="2972" y="1490"/>
                </a:cubicBezTo>
                <a:cubicBezTo>
                  <a:pt x="2971" y="1489"/>
                  <a:pt x="2971" y="1488"/>
                  <a:pt x="2971" y="1487"/>
                </a:cubicBezTo>
                <a:cubicBezTo>
                  <a:pt x="2975" y="1488"/>
                  <a:pt x="2980" y="1485"/>
                  <a:pt x="2984" y="1485"/>
                </a:cubicBezTo>
                <a:cubicBezTo>
                  <a:pt x="2996" y="1497"/>
                  <a:pt x="3004" y="1490"/>
                  <a:pt x="3012" y="1482"/>
                </a:cubicBezTo>
                <a:cubicBezTo>
                  <a:pt x="3011" y="1485"/>
                  <a:pt x="3013" y="1488"/>
                  <a:pt x="3016" y="1490"/>
                </a:cubicBezTo>
                <a:cubicBezTo>
                  <a:pt x="3018" y="1490"/>
                  <a:pt x="3019" y="1490"/>
                  <a:pt x="3020" y="1491"/>
                </a:cubicBezTo>
                <a:cubicBezTo>
                  <a:pt x="3020" y="1494"/>
                  <a:pt x="3018" y="1498"/>
                  <a:pt x="3019" y="1502"/>
                </a:cubicBezTo>
                <a:cubicBezTo>
                  <a:pt x="3022" y="1504"/>
                  <a:pt x="3025" y="1509"/>
                  <a:pt x="3030" y="1505"/>
                </a:cubicBezTo>
                <a:cubicBezTo>
                  <a:pt x="3037" y="1497"/>
                  <a:pt x="3048" y="1498"/>
                  <a:pt x="3057" y="1496"/>
                </a:cubicBezTo>
                <a:cubicBezTo>
                  <a:pt x="3057" y="1498"/>
                  <a:pt x="3057" y="1499"/>
                  <a:pt x="3057" y="1501"/>
                </a:cubicBezTo>
                <a:cubicBezTo>
                  <a:pt x="3068" y="1501"/>
                  <a:pt x="3077" y="1495"/>
                  <a:pt x="3086" y="1490"/>
                </a:cubicBezTo>
                <a:cubicBezTo>
                  <a:pt x="3088" y="1492"/>
                  <a:pt x="3090" y="1494"/>
                  <a:pt x="3092" y="1496"/>
                </a:cubicBezTo>
                <a:cubicBezTo>
                  <a:pt x="3094" y="1493"/>
                  <a:pt x="3096" y="1488"/>
                  <a:pt x="3102" y="1491"/>
                </a:cubicBezTo>
                <a:cubicBezTo>
                  <a:pt x="3103" y="1491"/>
                  <a:pt x="3104" y="1491"/>
                  <a:pt x="3105" y="1492"/>
                </a:cubicBezTo>
                <a:cubicBezTo>
                  <a:pt x="3106" y="1494"/>
                  <a:pt x="3109" y="1495"/>
                  <a:pt x="3111" y="1495"/>
                </a:cubicBezTo>
                <a:cubicBezTo>
                  <a:pt x="3118" y="1498"/>
                  <a:pt x="3123" y="1484"/>
                  <a:pt x="3131" y="1493"/>
                </a:cubicBezTo>
                <a:cubicBezTo>
                  <a:pt x="3132" y="1494"/>
                  <a:pt x="3133" y="1494"/>
                  <a:pt x="3134" y="1494"/>
                </a:cubicBezTo>
                <a:cubicBezTo>
                  <a:pt x="3136" y="1492"/>
                  <a:pt x="3138" y="1491"/>
                  <a:pt x="3140" y="1490"/>
                </a:cubicBezTo>
                <a:cubicBezTo>
                  <a:pt x="3140" y="1490"/>
                  <a:pt x="3140" y="1490"/>
                  <a:pt x="3140" y="1490"/>
                </a:cubicBezTo>
                <a:cubicBezTo>
                  <a:pt x="3141" y="1495"/>
                  <a:pt x="3140" y="1499"/>
                  <a:pt x="3143" y="1503"/>
                </a:cubicBezTo>
                <a:cubicBezTo>
                  <a:pt x="3144" y="1505"/>
                  <a:pt x="3146" y="1505"/>
                  <a:pt x="3149" y="1504"/>
                </a:cubicBezTo>
                <a:cubicBezTo>
                  <a:pt x="3150" y="1504"/>
                  <a:pt x="3150" y="1504"/>
                  <a:pt x="3151" y="1504"/>
                </a:cubicBezTo>
                <a:cubicBezTo>
                  <a:pt x="3152" y="1505"/>
                  <a:pt x="3154" y="1506"/>
                  <a:pt x="3156" y="1507"/>
                </a:cubicBezTo>
                <a:cubicBezTo>
                  <a:pt x="3158" y="1508"/>
                  <a:pt x="3159" y="1508"/>
                  <a:pt x="3161" y="1507"/>
                </a:cubicBezTo>
                <a:cubicBezTo>
                  <a:pt x="3161" y="1506"/>
                  <a:pt x="3162" y="1505"/>
                  <a:pt x="3162" y="1505"/>
                </a:cubicBezTo>
                <a:cubicBezTo>
                  <a:pt x="3164" y="1504"/>
                  <a:pt x="3164" y="1503"/>
                  <a:pt x="3163" y="1502"/>
                </a:cubicBezTo>
                <a:cubicBezTo>
                  <a:pt x="3168" y="1504"/>
                  <a:pt x="3175" y="1502"/>
                  <a:pt x="3178" y="1509"/>
                </a:cubicBezTo>
                <a:cubicBezTo>
                  <a:pt x="3179" y="1510"/>
                  <a:pt x="3180" y="1511"/>
                  <a:pt x="3180" y="1512"/>
                </a:cubicBezTo>
                <a:cubicBezTo>
                  <a:pt x="3181" y="1512"/>
                  <a:pt x="3182" y="1512"/>
                  <a:pt x="3183" y="1512"/>
                </a:cubicBezTo>
                <a:cubicBezTo>
                  <a:pt x="3183" y="1512"/>
                  <a:pt x="3183" y="1512"/>
                  <a:pt x="3183" y="1512"/>
                </a:cubicBezTo>
                <a:cubicBezTo>
                  <a:pt x="3185" y="1515"/>
                  <a:pt x="3188" y="1517"/>
                  <a:pt x="3190" y="1520"/>
                </a:cubicBezTo>
                <a:cubicBezTo>
                  <a:pt x="3192" y="1520"/>
                  <a:pt x="3194" y="1515"/>
                  <a:pt x="3197" y="1519"/>
                </a:cubicBezTo>
                <a:cubicBezTo>
                  <a:pt x="3202" y="1519"/>
                  <a:pt x="3209" y="1520"/>
                  <a:pt x="3208" y="1511"/>
                </a:cubicBezTo>
                <a:cubicBezTo>
                  <a:pt x="3208" y="1503"/>
                  <a:pt x="3212" y="1506"/>
                  <a:pt x="3215" y="1508"/>
                </a:cubicBezTo>
                <a:cubicBezTo>
                  <a:pt x="3215" y="1508"/>
                  <a:pt x="3216" y="1509"/>
                  <a:pt x="3216" y="1510"/>
                </a:cubicBezTo>
                <a:cubicBezTo>
                  <a:pt x="3214" y="1513"/>
                  <a:pt x="3215" y="1515"/>
                  <a:pt x="3219" y="1517"/>
                </a:cubicBezTo>
                <a:cubicBezTo>
                  <a:pt x="3222" y="1518"/>
                  <a:pt x="3224" y="1520"/>
                  <a:pt x="3227" y="1521"/>
                </a:cubicBezTo>
                <a:cubicBezTo>
                  <a:pt x="3226" y="1521"/>
                  <a:pt x="3226" y="1522"/>
                  <a:pt x="3225" y="1522"/>
                </a:cubicBezTo>
                <a:cubicBezTo>
                  <a:pt x="3220" y="1529"/>
                  <a:pt x="3222" y="1537"/>
                  <a:pt x="3224" y="1544"/>
                </a:cubicBezTo>
                <a:cubicBezTo>
                  <a:pt x="3225" y="1552"/>
                  <a:pt x="3227" y="1558"/>
                  <a:pt x="3235" y="1560"/>
                </a:cubicBezTo>
                <a:cubicBezTo>
                  <a:pt x="3239" y="1563"/>
                  <a:pt x="3241" y="1569"/>
                  <a:pt x="3247" y="1568"/>
                </a:cubicBezTo>
                <a:cubicBezTo>
                  <a:pt x="3250" y="1571"/>
                  <a:pt x="3252" y="1576"/>
                  <a:pt x="3256" y="1578"/>
                </a:cubicBezTo>
                <a:cubicBezTo>
                  <a:pt x="3260" y="1577"/>
                  <a:pt x="3263" y="1575"/>
                  <a:pt x="3264" y="1572"/>
                </a:cubicBezTo>
                <a:cubicBezTo>
                  <a:pt x="3264" y="1572"/>
                  <a:pt x="3264" y="1572"/>
                  <a:pt x="3264" y="1572"/>
                </a:cubicBezTo>
                <a:cubicBezTo>
                  <a:pt x="3267" y="1570"/>
                  <a:pt x="3267" y="1568"/>
                  <a:pt x="3267" y="1565"/>
                </a:cubicBezTo>
                <a:cubicBezTo>
                  <a:pt x="3274" y="1570"/>
                  <a:pt x="3281" y="1573"/>
                  <a:pt x="3289" y="1570"/>
                </a:cubicBezTo>
                <a:cubicBezTo>
                  <a:pt x="3299" y="1570"/>
                  <a:pt x="3308" y="1572"/>
                  <a:pt x="3311" y="1584"/>
                </a:cubicBezTo>
                <a:cubicBezTo>
                  <a:pt x="3313" y="1585"/>
                  <a:pt x="3314" y="1586"/>
                  <a:pt x="3316" y="1587"/>
                </a:cubicBezTo>
                <a:cubicBezTo>
                  <a:pt x="3318" y="1588"/>
                  <a:pt x="3319" y="1587"/>
                  <a:pt x="3321" y="1586"/>
                </a:cubicBezTo>
                <a:cubicBezTo>
                  <a:pt x="3319" y="1589"/>
                  <a:pt x="3319" y="1591"/>
                  <a:pt x="3320" y="1594"/>
                </a:cubicBezTo>
                <a:cubicBezTo>
                  <a:pt x="3324" y="1598"/>
                  <a:pt x="3326" y="1603"/>
                  <a:pt x="3331" y="1604"/>
                </a:cubicBezTo>
                <a:cubicBezTo>
                  <a:pt x="3331" y="1607"/>
                  <a:pt x="3332" y="1610"/>
                  <a:pt x="3333" y="1613"/>
                </a:cubicBezTo>
                <a:cubicBezTo>
                  <a:pt x="3334" y="1620"/>
                  <a:pt x="3338" y="1625"/>
                  <a:pt x="3346" y="1626"/>
                </a:cubicBezTo>
                <a:cubicBezTo>
                  <a:pt x="3346" y="1626"/>
                  <a:pt x="3346" y="1626"/>
                  <a:pt x="3346" y="1626"/>
                </a:cubicBezTo>
                <a:cubicBezTo>
                  <a:pt x="3346" y="1627"/>
                  <a:pt x="3346" y="1627"/>
                  <a:pt x="3346" y="1627"/>
                </a:cubicBezTo>
                <a:cubicBezTo>
                  <a:pt x="3353" y="1635"/>
                  <a:pt x="3361" y="1642"/>
                  <a:pt x="3371" y="1646"/>
                </a:cubicBezTo>
                <a:cubicBezTo>
                  <a:pt x="3373" y="1646"/>
                  <a:pt x="3376" y="1646"/>
                  <a:pt x="3378" y="1644"/>
                </a:cubicBezTo>
                <a:cubicBezTo>
                  <a:pt x="3379" y="1645"/>
                  <a:pt x="3379" y="1645"/>
                  <a:pt x="3379" y="1645"/>
                </a:cubicBezTo>
                <a:cubicBezTo>
                  <a:pt x="3379" y="1645"/>
                  <a:pt x="3379" y="1645"/>
                  <a:pt x="3379" y="1645"/>
                </a:cubicBezTo>
                <a:cubicBezTo>
                  <a:pt x="3379" y="1648"/>
                  <a:pt x="3380" y="1650"/>
                  <a:pt x="3382" y="1652"/>
                </a:cubicBezTo>
                <a:cubicBezTo>
                  <a:pt x="3388" y="1656"/>
                  <a:pt x="3397" y="1652"/>
                  <a:pt x="3402" y="1659"/>
                </a:cubicBezTo>
                <a:cubicBezTo>
                  <a:pt x="3407" y="1662"/>
                  <a:pt x="3410" y="1667"/>
                  <a:pt x="3416" y="1667"/>
                </a:cubicBezTo>
                <a:cubicBezTo>
                  <a:pt x="3416" y="1668"/>
                  <a:pt x="3416" y="1668"/>
                  <a:pt x="3416" y="1669"/>
                </a:cubicBezTo>
                <a:cubicBezTo>
                  <a:pt x="3419" y="1672"/>
                  <a:pt x="3422" y="1673"/>
                  <a:pt x="3426" y="1675"/>
                </a:cubicBezTo>
                <a:cubicBezTo>
                  <a:pt x="3430" y="1677"/>
                  <a:pt x="3437" y="1673"/>
                  <a:pt x="3440" y="1680"/>
                </a:cubicBezTo>
                <a:cubicBezTo>
                  <a:pt x="3441" y="1681"/>
                  <a:pt x="3442" y="1682"/>
                  <a:pt x="3443" y="1683"/>
                </a:cubicBezTo>
                <a:cubicBezTo>
                  <a:pt x="3450" y="1688"/>
                  <a:pt x="3458" y="1690"/>
                  <a:pt x="3466" y="1688"/>
                </a:cubicBezTo>
                <a:cubicBezTo>
                  <a:pt x="3466" y="1692"/>
                  <a:pt x="3465" y="1696"/>
                  <a:pt x="3470" y="1698"/>
                </a:cubicBezTo>
                <a:cubicBezTo>
                  <a:pt x="3474" y="1706"/>
                  <a:pt x="3482" y="1702"/>
                  <a:pt x="3488" y="1704"/>
                </a:cubicBezTo>
                <a:cubicBezTo>
                  <a:pt x="3491" y="1704"/>
                  <a:pt x="3493" y="1703"/>
                  <a:pt x="3496" y="1702"/>
                </a:cubicBezTo>
                <a:cubicBezTo>
                  <a:pt x="3496" y="1702"/>
                  <a:pt x="3497" y="1702"/>
                  <a:pt x="3498" y="1701"/>
                </a:cubicBezTo>
                <a:cubicBezTo>
                  <a:pt x="3499" y="1702"/>
                  <a:pt x="3501" y="1702"/>
                  <a:pt x="3503" y="1703"/>
                </a:cubicBezTo>
                <a:cubicBezTo>
                  <a:pt x="3509" y="1703"/>
                  <a:pt x="3515" y="1705"/>
                  <a:pt x="3520" y="1699"/>
                </a:cubicBezTo>
                <a:cubicBezTo>
                  <a:pt x="3520" y="1699"/>
                  <a:pt x="3520" y="1699"/>
                  <a:pt x="3521" y="1700"/>
                </a:cubicBezTo>
                <a:cubicBezTo>
                  <a:pt x="3521" y="1700"/>
                  <a:pt x="3521" y="1700"/>
                  <a:pt x="3521" y="1700"/>
                </a:cubicBezTo>
                <a:cubicBezTo>
                  <a:pt x="3523" y="1706"/>
                  <a:pt x="3531" y="1706"/>
                  <a:pt x="3535" y="1709"/>
                </a:cubicBezTo>
                <a:cubicBezTo>
                  <a:pt x="3536" y="1710"/>
                  <a:pt x="3538" y="1710"/>
                  <a:pt x="3539" y="1710"/>
                </a:cubicBezTo>
                <a:cubicBezTo>
                  <a:pt x="3544" y="1711"/>
                  <a:pt x="3550" y="1713"/>
                  <a:pt x="3553" y="1709"/>
                </a:cubicBezTo>
                <a:cubicBezTo>
                  <a:pt x="3554" y="1709"/>
                  <a:pt x="3554" y="1709"/>
                  <a:pt x="3555" y="1708"/>
                </a:cubicBezTo>
                <a:cubicBezTo>
                  <a:pt x="3555" y="1708"/>
                  <a:pt x="3555" y="1708"/>
                  <a:pt x="3555" y="1708"/>
                </a:cubicBezTo>
                <a:cubicBezTo>
                  <a:pt x="3555" y="1709"/>
                  <a:pt x="3555" y="1709"/>
                  <a:pt x="3555" y="1709"/>
                </a:cubicBezTo>
                <a:cubicBezTo>
                  <a:pt x="3556" y="1710"/>
                  <a:pt x="3558" y="1711"/>
                  <a:pt x="3560" y="1711"/>
                </a:cubicBezTo>
                <a:cubicBezTo>
                  <a:pt x="3569" y="1710"/>
                  <a:pt x="3579" y="1711"/>
                  <a:pt x="3589" y="1708"/>
                </a:cubicBezTo>
                <a:cubicBezTo>
                  <a:pt x="3595" y="1705"/>
                  <a:pt x="3601" y="1706"/>
                  <a:pt x="3607" y="1706"/>
                </a:cubicBezTo>
                <a:cubicBezTo>
                  <a:pt x="3621" y="1706"/>
                  <a:pt x="3635" y="1710"/>
                  <a:pt x="3649" y="1710"/>
                </a:cubicBezTo>
                <a:cubicBezTo>
                  <a:pt x="3650" y="1710"/>
                  <a:pt x="3652" y="1710"/>
                  <a:pt x="3653" y="1710"/>
                </a:cubicBezTo>
                <a:cubicBezTo>
                  <a:pt x="3656" y="1710"/>
                  <a:pt x="3659" y="1711"/>
                  <a:pt x="3662" y="1711"/>
                </a:cubicBezTo>
                <a:cubicBezTo>
                  <a:pt x="3663" y="1711"/>
                  <a:pt x="3665" y="1711"/>
                  <a:pt x="3666" y="1711"/>
                </a:cubicBezTo>
                <a:cubicBezTo>
                  <a:pt x="3671" y="1709"/>
                  <a:pt x="3676" y="1711"/>
                  <a:pt x="3680" y="1707"/>
                </a:cubicBezTo>
                <a:cubicBezTo>
                  <a:pt x="3685" y="1714"/>
                  <a:pt x="3690" y="1720"/>
                  <a:pt x="3699" y="1713"/>
                </a:cubicBezTo>
                <a:cubicBezTo>
                  <a:pt x="3699" y="1712"/>
                  <a:pt x="3699" y="1712"/>
                  <a:pt x="3699" y="1711"/>
                </a:cubicBezTo>
                <a:cubicBezTo>
                  <a:pt x="3700" y="1711"/>
                  <a:pt x="3700" y="1711"/>
                  <a:pt x="3700" y="1711"/>
                </a:cubicBezTo>
                <a:cubicBezTo>
                  <a:pt x="3700" y="1712"/>
                  <a:pt x="3700" y="1712"/>
                  <a:pt x="3701" y="1711"/>
                </a:cubicBezTo>
                <a:cubicBezTo>
                  <a:pt x="3701" y="1712"/>
                  <a:pt x="3702" y="1713"/>
                  <a:pt x="3702" y="1713"/>
                </a:cubicBezTo>
                <a:cubicBezTo>
                  <a:pt x="3707" y="1714"/>
                  <a:pt x="3712" y="1716"/>
                  <a:pt x="3716" y="1717"/>
                </a:cubicBezTo>
                <a:cubicBezTo>
                  <a:pt x="3717" y="1717"/>
                  <a:pt x="3719" y="1718"/>
                  <a:pt x="3720" y="1719"/>
                </a:cubicBezTo>
                <a:cubicBezTo>
                  <a:pt x="3724" y="1720"/>
                  <a:pt x="3728" y="1722"/>
                  <a:pt x="3731" y="1725"/>
                </a:cubicBezTo>
                <a:cubicBezTo>
                  <a:pt x="3733" y="1726"/>
                  <a:pt x="3736" y="1728"/>
                  <a:pt x="3738" y="1729"/>
                </a:cubicBezTo>
                <a:cubicBezTo>
                  <a:pt x="3744" y="1732"/>
                  <a:pt x="3749" y="1736"/>
                  <a:pt x="3754" y="1738"/>
                </a:cubicBezTo>
                <a:cubicBezTo>
                  <a:pt x="3755" y="1738"/>
                  <a:pt x="3757" y="1739"/>
                  <a:pt x="3758" y="1739"/>
                </a:cubicBezTo>
                <a:cubicBezTo>
                  <a:pt x="3759" y="1742"/>
                  <a:pt x="3762" y="1743"/>
                  <a:pt x="3766" y="1743"/>
                </a:cubicBezTo>
                <a:cubicBezTo>
                  <a:pt x="3766" y="1743"/>
                  <a:pt x="3766" y="1743"/>
                  <a:pt x="3767" y="1743"/>
                </a:cubicBezTo>
                <a:cubicBezTo>
                  <a:pt x="3768" y="1743"/>
                  <a:pt x="3769" y="1743"/>
                  <a:pt x="3770" y="1744"/>
                </a:cubicBezTo>
                <a:cubicBezTo>
                  <a:pt x="3771" y="1749"/>
                  <a:pt x="3775" y="1751"/>
                  <a:pt x="3781" y="1749"/>
                </a:cubicBezTo>
                <a:cubicBezTo>
                  <a:pt x="3782" y="1749"/>
                  <a:pt x="3782" y="1748"/>
                  <a:pt x="3783" y="1747"/>
                </a:cubicBezTo>
                <a:cubicBezTo>
                  <a:pt x="3787" y="1742"/>
                  <a:pt x="3793" y="1746"/>
                  <a:pt x="3798" y="1746"/>
                </a:cubicBezTo>
                <a:cubicBezTo>
                  <a:pt x="3801" y="1746"/>
                  <a:pt x="3805" y="1748"/>
                  <a:pt x="3806" y="1745"/>
                </a:cubicBezTo>
                <a:cubicBezTo>
                  <a:pt x="3814" y="1725"/>
                  <a:pt x="3816" y="1744"/>
                  <a:pt x="3821" y="1746"/>
                </a:cubicBezTo>
                <a:cubicBezTo>
                  <a:pt x="3833" y="1745"/>
                  <a:pt x="3845" y="1743"/>
                  <a:pt x="3853" y="1733"/>
                </a:cubicBezTo>
                <a:cubicBezTo>
                  <a:pt x="3855" y="1734"/>
                  <a:pt x="3857" y="1735"/>
                  <a:pt x="3859" y="1735"/>
                </a:cubicBezTo>
                <a:cubicBezTo>
                  <a:pt x="3859" y="1735"/>
                  <a:pt x="3859" y="1736"/>
                  <a:pt x="3860" y="1736"/>
                </a:cubicBezTo>
                <a:cubicBezTo>
                  <a:pt x="3861" y="1736"/>
                  <a:pt x="3861" y="1736"/>
                  <a:pt x="3862" y="1736"/>
                </a:cubicBezTo>
                <a:cubicBezTo>
                  <a:pt x="3861" y="1737"/>
                  <a:pt x="3861" y="1737"/>
                  <a:pt x="3861" y="1737"/>
                </a:cubicBezTo>
                <a:cubicBezTo>
                  <a:pt x="3860" y="1750"/>
                  <a:pt x="3871" y="1749"/>
                  <a:pt x="3879" y="1752"/>
                </a:cubicBezTo>
                <a:cubicBezTo>
                  <a:pt x="3882" y="1753"/>
                  <a:pt x="3885" y="1752"/>
                  <a:pt x="3887" y="1752"/>
                </a:cubicBezTo>
                <a:cubicBezTo>
                  <a:pt x="3887" y="0"/>
                  <a:pt x="3887" y="0"/>
                  <a:pt x="3887" y="0"/>
                </a:cubicBezTo>
                <a:lnTo>
                  <a:pt x="0" y="0"/>
                </a:lnTo>
                <a:close/>
                <a:moveTo>
                  <a:pt x="1107" y="1422"/>
                </a:moveTo>
                <a:cubicBezTo>
                  <a:pt x="1106" y="1421"/>
                  <a:pt x="1106" y="1421"/>
                  <a:pt x="1106" y="1421"/>
                </a:cubicBezTo>
                <a:cubicBezTo>
                  <a:pt x="1107" y="1422"/>
                  <a:pt x="1107" y="1422"/>
                  <a:pt x="1107" y="1422"/>
                </a:cubicBezTo>
                <a:close/>
                <a:moveTo>
                  <a:pt x="2406" y="1534"/>
                </a:moveTo>
                <a:cubicBezTo>
                  <a:pt x="2406" y="1533"/>
                  <a:pt x="2406" y="1532"/>
                  <a:pt x="2406" y="1531"/>
                </a:cubicBezTo>
                <a:cubicBezTo>
                  <a:pt x="2406" y="1531"/>
                  <a:pt x="2406" y="1531"/>
                  <a:pt x="2406" y="1531"/>
                </a:cubicBezTo>
                <a:cubicBezTo>
                  <a:pt x="2406" y="1531"/>
                  <a:pt x="2406" y="1531"/>
                  <a:pt x="2406" y="1531"/>
                </a:cubicBezTo>
                <a:cubicBezTo>
                  <a:pt x="2408" y="1530"/>
                  <a:pt x="2406" y="1533"/>
                  <a:pt x="2406" y="1534"/>
                </a:cubicBezTo>
                <a:close/>
                <a:moveTo>
                  <a:pt x="3712" y="1708"/>
                </a:moveTo>
                <a:cubicBezTo>
                  <a:pt x="3712" y="1708"/>
                  <a:pt x="3712" y="1708"/>
                  <a:pt x="3712" y="1708"/>
                </a:cubicBezTo>
                <a:cubicBezTo>
                  <a:pt x="3712" y="1708"/>
                  <a:pt x="3712" y="1708"/>
                  <a:pt x="3712" y="1708"/>
                </a:cubicBezTo>
                <a:cubicBezTo>
                  <a:pt x="3712" y="1708"/>
                  <a:pt x="3712" y="1708"/>
                  <a:pt x="3712" y="1708"/>
                </a:cubicBezTo>
                <a:cubicBezTo>
                  <a:pt x="3712" y="1707"/>
                  <a:pt x="3712" y="1707"/>
                  <a:pt x="3712" y="1707"/>
                </a:cubicBezTo>
                <a:cubicBezTo>
                  <a:pt x="3712" y="1708"/>
                  <a:pt x="3712" y="1708"/>
                  <a:pt x="3712" y="1708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9000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# Dice face 5 problem</a:t>
            </a:r>
          </a:p>
        </p:txBody>
      </p:sp>
      <p:sp>
        <p:nvSpPr>
          <p:cNvPr id="3" name="Freeform 46">
            <a:extLst>
              <a:ext uri="{FF2B5EF4-FFF2-40B4-BE49-F238E27FC236}">
                <a16:creationId xmlns:a16="http://schemas.microsoft.com/office/drawing/2014/main" id="{0E244150-4C6D-4968-97BE-E026D981BB38}"/>
              </a:ext>
            </a:extLst>
          </p:cNvPr>
          <p:cNvSpPr>
            <a:spLocks noEditPoints="1"/>
          </p:cNvSpPr>
          <p:nvPr/>
        </p:nvSpPr>
        <p:spPr bwMode="auto">
          <a:xfrm>
            <a:off x="4894902" y="1455218"/>
            <a:ext cx="2359932" cy="368361"/>
          </a:xfrm>
          <a:custGeom>
            <a:avLst/>
            <a:gdLst>
              <a:gd name="T0" fmla="*/ 3802 w 3862"/>
              <a:gd name="T1" fmla="*/ 82 h 1492"/>
              <a:gd name="T2" fmla="*/ 3599 w 3862"/>
              <a:gd name="T3" fmla="*/ 60 h 1492"/>
              <a:gd name="T4" fmla="*/ 3424 w 3862"/>
              <a:gd name="T5" fmla="*/ 18 h 1492"/>
              <a:gd name="T6" fmla="*/ 3294 w 3862"/>
              <a:gd name="T7" fmla="*/ 37 h 1492"/>
              <a:gd name="T8" fmla="*/ 3211 w 3862"/>
              <a:gd name="T9" fmla="*/ 84 h 1492"/>
              <a:gd name="T10" fmla="*/ 3037 w 3862"/>
              <a:gd name="T11" fmla="*/ 87 h 1492"/>
              <a:gd name="T12" fmla="*/ 2882 w 3862"/>
              <a:gd name="T13" fmla="*/ 105 h 1492"/>
              <a:gd name="T14" fmla="*/ 2747 w 3862"/>
              <a:gd name="T15" fmla="*/ 115 h 1492"/>
              <a:gd name="T16" fmla="*/ 2622 w 3862"/>
              <a:gd name="T17" fmla="*/ 127 h 1492"/>
              <a:gd name="T18" fmla="*/ 2480 w 3862"/>
              <a:gd name="T19" fmla="*/ 116 h 1492"/>
              <a:gd name="T20" fmla="*/ 2376 w 3862"/>
              <a:gd name="T21" fmla="*/ 87 h 1492"/>
              <a:gd name="T22" fmla="*/ 2321 w 3862"/>
              <a:gd name="T23" fmla="*/ 161 h 1492"/>
              <a:gd name="T24" fmla="*/ 2206 w 3862"/>
              <a:gd name="T25" fmla="*/ 175 h 1492"/>
              <a:gd name="T26" fmla="*/ 2093 w 3862"/>
              <a:gd name="T27" fmla="*/ 144 h 1492"/>
              <a:gd name="T28" fmla="*/ 1984 w 3862"/>
              <a:gd name="T29" fmla="*/ 108 h 1492"/>
              <a:gd name="T30" fmla="*/ 1876 w 3862"/>
              <a:gd name="T31" fmla="*/ 101 h 1492"/>
              <a:gd name="T32" fmla="*/ 1704 w 3862"/>
              <a:gd name="T33" fmla="*/ 58 h 1492"/>
              <a:gd name="T34" fmla="*/ 1531 w 3862"/>
              <a:gd name="T35" fmla="*/ 32 h 1492"/>
              <a:gd name="T36" fmla="*/ 1329 w 3862"/>
              <a:gd name="T37" fmla="*/ 48 h 1492"/>
              <a:gd name="T38" fmla="*/ 1186 w 3862"/>
              <a:gd name="T39" fmla="*/ 18 h 1492"/>
              <a:gd name="T40" fmla="*/ 1074 w 3862"/>
              <a:gd name="T41" fmla="*/ 56 h 1492"/>
              <a:gd name="T42" fmla="*/ 971 w 3862"/>
              <a:gd name="T43" fmla="*/ 65 h 1492"/>
              <a:gd name="T44" fmla="*/ 868 w 3862"/>
              <a:gd name="T45" fmla="*/ 68 h 1492"/>
              <a:gd name="T46" fmla="*/ 771 w 3862"/>
              <a:gd name="T47" fmla="*/ 90 h 1492"/>
              <a:gd name="T48" fmla="*/ 664 w 3862"/>
              <a:gd name="T49" fmla="*/ 88 h 1492"/>
              <a:gd name="T50" fmla="*/ 494 w 3862"/>
              <a:gd name="T51" fmla="*/ 44 h 1492"/>
              <a:gd name="T52" fmla="*/ 345 w 3862"/>
              <a:gd name="T53" fmla="*/ 44 h 1492"/>
              <a:gd name="T54" fmla="*/ 196 w 3862"/>
              <a:gd name="T55" fmla="*/ 108 h 1492"/>
              <a:gd name="T56" fmla="*/ 80 w 3862"/>
              <a:gd name="T57" fmla="*/ 167 h 1492"/>
              <a:gd name="T58" fmla="*/ 21 w 3862"/>
              <a:gd name="T59" fmla="*/ 148 h 1492"/>
              <a:gd name="T60" fmla="*/ 43 w 3862"/>
              <a:gd name="T61" fmla="*/ 1424 h 1492"/>
              <a:gd name="T62" fmla="*/ 256 w 3862"/>
              <a:gd name="T63" fmla="*/ 1420 h 1492"/>
              <a:gd name="T64" fmla="*/ 437 w 3862"/>
              <a:gd name="T65" fmla="*/ 1461 h 1492"/>
              <a:gd name="T66" fmla="*/ 569 w 3862"/>
              <a:gd name="T67" fmla="*/ 1397 h 1492"/>
              <a:gd name="T68" fmla="*/ 623 w 3862"/>
              <a:gd name="T69" fmla="*/ 1341 h 1492"/>
              <a:gd name="T70" fmla="*/ 790 w 3862"/>
              <a:gd name="T71" fmla="*/ 1343 h 1492"/>
              <a:gd name="T72" fmla="*/ 940 w 3862"/>
              <a:gd name="T73" fmla="*/ 1329 h 1492"/>
              <a:gd name="T74" fmla="*/ 1069 w 3862"/>
              <a:gd name="T75" fmla="*/ 1353 h 1492"/>
              <a:gd name="T76" fmla="*/ 1175 w 3862"/>
              <a:gd name="T77" fmla="*/ 1351 h 1492"/>
              <a:gd name="T78" fmla="*/ 1344 w 3862"/>
              <a:gd name="T79" fmla="*/ 1331 h 1492"/>
              <a:gd name="T80" fmla="*/ 1452 w 3862"/>
              <a:gd name="T81" fmla="*/ 1360 h 1492"/>
              <a:gd name="T82" fmla="*/ 1517 w 3862"/>
              <a:gd name="T83" fmla="*/ 1348 h 1492"/>
              <a:gd name="T84" fmla="*/ 1601 w 3862"/>
              <a:gd name="T85" fmla="*/ 1258 h 1492"/>
              <a:gd name="T86" fmla="*/ 1693 w 3862"/>
              <a:gd name="T87" fmla="*/ 1314 h 1492"/>
              <a:gd name="T88" fmla="*/ 1798 w 3862"/>
              <a:gd name="T89" fmla="*/ 1341 h 1492"/>
              <a:gd name="T90" fmla="*/ 1893 w 3862"/>
              <a:gd name="T91" fmla="*/ 1358 h 1492"/>
              <a:gd name="T92" fmla="*/ 2003 w 3862"/>
              <a:gd name="T93" fmla="*/ 1370 h 1492"/>
              <a:gd name="T94" fmla="*/ 2200 w 3862"/>
              <a:gd name="T95" fmla="*/ 1409 h 1492"/>
              <a:gd name="T96" fmla="*/ 2334 w 3862"/>
              <a:gd name="T97" fmla="*/ 1445 h 1492"/>
              <a:gd name="T98" fmla="*/ 2551 w 3862"/>
              <a:gd name="T99" fmla="*/ 1436 h 1492"/>
              <a:gd name="T100" fmla="*/ 2693 w 3862"/>
              <a:gd name="T101" fmla="*/ 1470 h 1492"/>
              <a:gd name="T102" fmla="*/ 2803 w 3862"/>
              <a:gd name="T103" fmla="*/ 1429 h 1492"/>
              <a:gd name="T104" fmla="*/ 2895 w 3862"/>
              <a:gd name="T105" fmla="*/ 1428 h 1492"/>
              <a:gd name="T106" fmla="*/ 2998 w 3862"/>
              <a:gd name="T107" fmla="*/ 1428 h 1492"/>
              <a:gd name="T108" fmla="*/ 3096 w 3862"/>
              <a:gd name="T109" fmla="*/ 1410 h 1492"/>
              <a:gd name="T110" fmla="*/ 3202 w 3862"/>
              <a:gd name="T111" fmla="*/ 1414 h 1492"/>
              <a:gd name="T112" fmla="*/ 3363 w 3862"/>
              <a:gd name="T113" fmla="*/ 1477 h 1492"/>
              <a:gd name="T114" fmla="*/ 3520 w 3862"/>
              <a:gd name="T115" fmla="*/ 1467 h 1492"/>
              <a:gd name="T116" fmla="*/ 3678 w 3862"/>
              <a:gd name="T117" fmla="*/ 1407 h 1492"/>
              <a:gd name="T118" fmla="*/ 3795 w 3862"/>
              <a:gd name="T119" fmla="*/ 1357 h 1492"/>
              <a:gd name="T120" fmla="*/ 3849 w 3862"/>
              <a:gd name="T121" fmla="*/ 1356 h 1492"/>
              <a:gd name="T122" fmla="*/ 2881 w 3862"/>
              <a:gd name="T123" fmla="*/ 106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2" h="149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# Subroutine to output text</a:t>
            </a:r>
          </a:p>
        </p:txBody>
      </p:sp>
      <p:sp>
        <p:nvSpPr>
          <p:cNvPr id="10" name="Freeform 46">
            <a:extLst>
              <a:ext uri="{FF2B5EF4-FFF2-40B4-BE49-F238E27FC236}">
                <a16:creationId xmlns:a16="http://schemas.microsoft.com/office/drawing/2014/main" id="{D1F92AD6-B161-41A7-8DA4-B8C6D280D4F7}"/>
              </a:ext>
            </a:extLst>
          </p:cNvPr>
          <p:cNvSpPr>
            <a:spLocks noEditPoints="1"/>
          </p:cNvSpPr>
          <p:nvPr/>
        </p:nvSpPr>
        <p:spPr bwMode="auto">
          <a:xfrm>
            <a:off x="4905787" y="2291386"/>
            <a:ext cx="2359932" cy="368361"/>
          </a:xfrm>
          <a:custGeom>
            <a:avLst/>
            <a:gdLst>
              <a:gd name="T0" fmla="*/ 3802 w 3862"/>
              <a:gd name="T1" fmla="*/ 82 h 1492"/>
              <a:gd name="T2" fmla="*/ 3599 w 3862"/>
              <a:gd name="T3" fmla="*/ 60 h 1492"/>
              <a:gd name="T4" fmla="*/ 3424 w 3862"/>
              <a:gd name="T5" fmla="*/ 18 h 1492"/>
              <a:gd name="T6" fmla="*/ 3294 w 3862"/>
              <a:gd name="T7" fmla="*/ 37 h 1492"/>
              <a:gd name="T8" fmla="*/ 3211 w 3862"/>
              <a:gd name="T9" fmla="*/ 84 h 1492"/>
              <a:gd name="T10" fmla="*/ 3037 w 3862"/>
              <a:gd name="T11" fmla="*/ 87 h 1492"/>
              <a:gd name="T12" fmla="*/ 2882 w 3862"/>
              <a:gd name="T13" fmla="*/ 105 h 1492"/>
              <a:gd name="T14" fmla="*/ 2747 w 3862"/>
              <a:gd name="T15" fmla="*/ 115 h 1492"/>
              <a:gd name="T16" fmla="*/ 2622 w 3862"/>
              <a:gd name="T17" fmla="*/ 127 h 1492"/>
              <a:gd name="T18" fmla="*/ 2480 w 3862"/>
              <a:gd name="T19" fmla="*/ 116 h 1492"/>
              <a:gd name="T20" fmla="*/ 2376 w 3862"/>
              <a:gd name="T21" fmla="*/ 87 h 1492"/>
              <a:gd name="T22" fmla="*/ 2321 w 3862"/>
              <a:gd name="T23" fmla="*/ 161 h 1492"/>
              <a:gd name="T24" fmla="*/ 2206 w 3862"/>
              <a:gd name="T25" fmla="*/ 175 h 1492"/>
              <a:gd name="T26" fmla="*/ 2093 w 3862"/>
              <a:gd name="T27" fmla="*/ 144 h 1492"/>
              <a:gd name="T28" fmla="*/ 1984 w 3862"/>
              <a:gd name="T29" fmla="*/ 108 h 1492"/>
              <a:gd name="T30" fmla="*/ 1876 w 3862"/>
              <a:gd name="T31" fmla="*/ 101 h 1492"/>
              <a:gd name="T32" fmla="*/ 1704 w 3862"/>
              <a:gd name="T33" fmla="*/ 58 h 1492"/>
              <a:gd name="T34" fmla="*/ 1531 w 3862"/>
              <a:gd name="T35" fmla="*/ 32 h 1492"/>
              <a:gd name="T36" fmla="*/ 1329 w 3862"/>
              <a:gd name="T37" fmla="*/ 48 h 1492"/>
              <a:gd name="T38" fmla="*/ 1186 w 3862"/>
              <a:gd name="T39" fmla="*/ 18 h 1492"/>
              <a:gd name="T40" fmla="*/ 1074 w 3862"/>
              <a:gd name="T41" fmla="*/ 56 h 1492"/>
              <a:gd name="T42" fmla="*/ 971 w 3862"/>
              <a:gd name="T43" fmla="*/ 65 h 1492"/>
              <a:gd name="T44" fmla="*/ 868 w 3862"/>
              <a:gd name="T45" fmla="*/ 68 h 1492"/>
              <a:gd name="T46" fmla="*/ 771 w 3862"/>
              <a:gd name="T47" fmla="*/ 90 h 1492"/>
              <a:gd name="T48" fmla="*/ 664 w 3862"/>
              <a:gd name="T49" fmla="*/ 88 h 1492"/>
              <a:gd name="T50" fmla="*/ 494 w 3862"/>
              <a:gd name="T51" fmla="*/ 44 h 1492"/>
              <a:gd name="T52" fmla="*/ 345 w 3862"/>
              <a:gd name="T53" fmla="*/ 44 h 1492"/>
              <a:gd name="T54" fmla="*/ 196 w 3862"/>
              <a:gd name="T55" fmla="*/ 108 h 1492"/>
              <a:gd name="T56" fmla="*/ 80 w 3862"/>
              <a:gd name="T57" fmla="*/ 167 h 1492"/>
              <a:gd name="T58" fmla="*/ 21 w 3862"/>
              <a:gd name="T59" fmla="*/ 148 h 1492"/>
              <a:gd name="T60" fmla="*/ 43 w 3862"/>
              <a:gd name="T61" fmla="*/ 1424 h 1492"/>
              <a:gd name="T62" fmla="*/ 256 w 3862"/>
              <a:gd name="T63" fmla="*/ 1420 h 1492"/>
              <a:gd name="T64" fmla="*/ 437 w 3862"/>
              <a:gd name="T65" fmla="*/ 1461 h 1492"/>
              <a:gd name="T66" fmla="*/ 569 w 3862"/>
              <a:gd name="T67" fmla="*/ 1397 h 1492"/>
              <a:gd name="T68" fmla="*/ 623 w 3862"/>
              <a:gd name="T69" fmla="*/ 1341 h 1492"/>
              <a:gd name="T70" fmla="*/ 790 w 3862"/>
              <a:gd name="T71" fmla="*/ 1343 h 1492"/>
              <a:gd name="T72" fmla="*/ 940 w 3862"/>
              <a:gd name="T73" fmla="*/ 1329 h 1492"/>
              <a:gd name="T74" fmla="*/ 1069 w 3862"/>
              <a:gd name="T75" fmla="*/ 1353 h 1492"/>
              <a:gd name="T76" fmla="*/ 1175 w 3862"/>
              <a:gd name="T77" fmla="*/ 1351 h 1492"/>
              <a:gd name="T78" fmla="*/ 1344 w 3862"/>
              <a:gd name="T79" fmla="*/ 1331 h 1492"/>
              <a:gd name="T80" fmla="*/ 1452 w 3862"/>
              <a:gd name="T81" fmla="*/ 1360 h 1492"/>
              <a:gd name="T82" fmla="*/ 1517 w 3862"/>
              <a:gd name="T83" fmla="*/ 1348 h 1492"/>
              <a:gd name="T84" fmla="*/ 1601 w 3862"/>
              <a:gd name="T85" fmla="*/ 1258 h 1492"/>
              <a:gd name="T86" fmla="*/ 1693 w 3862"/>
              <a:gd name="T87" fmla="*/ 1314 h 1492"/>
              <a:gd name="T88" fmla="*/ 1798 w 3862"/>
              <a:gd name="T89" fmla="*/ 1341 h 1492"/>
              <a:gd name="T90" fmla="*/ 1893 w 3862"/>
              <a:gd name="T91" fmla="*/ 1358 h 1492"/>
              <a:gd name="T92" fmla="*/ 2003 w 3862"/>
              <a:gd name="T93" fmla="*/ 1370 h 1492"/>
              <a:gd name="T94" fmla="*/ 2200 w 3862"/>
              <a:gd name="T95" fmla="*/ 1409 h 1492"/>
              <a:gd name="T96" fmla="*/ 2334 w 3862"/>
              <a:gd name="T97" fmla="*/ 1445 h 1492"/>
              <a:gd name="T98" fmla="*/ 2551 w 3862"/>
              <a:gd name="T99" fmla="*/ 1436 h 1492"/>
              <a:gd name="T100" fmla="*/ 2693 w 3862"/>
              <a:gd name="T101" fmla="*/ 1470 h 1492"/>
              <a:gd name="T102" fmla="*/ 2803 w 3862"/>
              <a:gd name="T103" fmla="*/ 1429 h 1492"/>
              <a:gd name="T104" fmla="*/ 2895 w 3862"/>
              <a:gd name="T105" fmla="*/ 1428 h 1492"/>
              <a:gd name="T106" fmla="*/ 2998 w 3862"/>
              <a:gd name="T107" fmla="*/ 1428 h 1492"/>
              <a:gd name="T108" fmla="*/ 3096 w 3862"/>
              <a:gd name="T109" fmla="*/ 1410 h 1492"/>
              <a:gd name="T110" fmla="*/ 3202 w 3862"/>
              <a:gd name="T111" fmla="*/ 1414 h 1492"/>
              <a:gd name="T112" fmla="*/ 3363 w 3862"/>
              <a:gd name="T113" fmla="*/ 1477 h 1492"/>
              <a:gd name="T114" fmla="*/ 3520 w 3862"/>
              <a:gd name="T115" fmla="*/ 1467 h 1492"/>
              <a:gd name="T116" fmla="*/ 3678 w 3862"/>
              <a:gd name="T117" fmla="*/ 1407 h 1492"/>
              <a:gd name="T118" fmla="*/ 3795 w 3862"/>
              <a:gd name="T119" fmla="*/ 1357 h 1492"/>
              <a:gd name="T120" fmla="*/ 3849 w 3862"/>
              <a:gd name="T121" fmla="*/ 1356 h 1492"/>
              <a:gd name="T122" fmla="*/ 2881 w 3862"/>
              <a:gd name="T123" fmla="*/ 106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2" h="149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def Output5():</a:t>
            </a: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1FEDF6B5-249F-4612-B89A-44C303358C4B}"/>
              </a:ext>
            </a:extLst>
          </p:cNvPr>
          <p:cNvSpPr>
            <a:spLocks noEditPoints="1"/>
          </p:cNvSpPr>
          <p:nvPr/>
        </p:nvSpPr>
        <p:spPr bwMode="auto">
          <a:xfrm>
            <a:off x="4894902" y="1873302"/>
            <a:ext cx="2359932" cy="368361"/>
          </a:xfrm>
          <a:custGeom>
            <a:avLst/>
            <a:gdLst>
              <a:gd name="T0" fmla="*/ 3802 w 3862"/>
              <a:gd name="T1" fmla="*/ 82 h 1492"/>
              <a:gd name="T2" fmla="*/ 3599 w 3862"/>
              <a:gd name="T3" fmla="*/ 60 h 1492"/>
              <a:gd name="T4" fmla="*/ 3424 w 3862"/>
              <a:gd name="T5" fmla="*/ 18 h 1492"/>
              <a:gd name="T6" fmla="*/ 3294 w 3862"/>
              <a:gd name="T7" fmla="*/ 37 h 1492"/>
              <a:gd name="T8" fmla="*/ 3211 w 3862"/>
              <a:gd name="T9" fmla="*/ 84 h 1492"/>
              <a:gd name="T10" fmla="*/ 3037 w 3862"/>
              <a:gd name="T11" fmla="*/ 87 h 1492"/>
              <a:gd name="T12" fmla="*/ 2882 w 3862"/>
              <a:gd name="T13" fmla="*/ 105 h 1492"/>
              <a:gd name="T14" fmla="*/ 2747 w 3862"/>
              <a:gd name="T15" fmla="*/ 115 h 1492"/>
              <a:gd name="T16" fmla="*/ 2622 w 3862"/>
              <a:gd name="T17" fmla="*/ 127 h 1492"/>
              <a:gd name="T18" fmla="*/ 2480 w 3862"/>
              <a:gd name="T19" fmla="*/ 116 h 1492"/>
              <a:gd name="T20" fmla="*/ 2376 w 3862"/>
              <a:gd name="T21" fmla="*/ 87 h 1492"/>
              <a:gd name="T22" fmla="*/ 2321 w 3862"/>
              <a:gd name="T23" fmla="*/ 161 h 1492"/>
              <a:gd name="T24" fmla="*/ 2206 w 3862"/>
              <a:gd name="T25" fmla="*/ 175 h 1492"/>
              <a:gd name="T26" fmla="*/ 2093 w 3862"/>
              <a:gd name="T27" fmla="*/ 144 h 1492"/>
              <a:gd name="T28" fmla="*/ 1984 w 3862"/>
              <a:gd name="T29" fmla="*/ 108 h 1492"/>
              <a:gd name="T30" fmla="*/ 1876 w 3862"/>
              <a:gd name="T31" fmla="*/ 101 h 1492"/>
              <a:gd name="T32" fmla="*/ 1704 w 3862"/>
              <a:gd name="T33" fmla="*/ 58 h 1492"/>
              <a:gd name="T34" fmla="*/ 1531 w 3862"/>
              <a:gd name="T35" fmla="*/ 32 h 1492"/>
              <a:gd name="T36" fmla="*/ 1329 w 3862"/>
              <a:gd name="T37" fmla="*/ 48 h 1492"/>
              <a:gd name="T38" fmla="*/ 1186 w 3862"/>
              <a:gd name="T39" fmla="*/ 18 h 1492"/>
              <a:gd name="T40" fmla="*/ 1074 w 3862"/>
              <a:gd name="T41" fmla="*/ 56 h 1492"/>
              <a:gd name="T42" fmla="*/ 971 w 3862"/>
              <a:gd name="T43" fmla="*/ 65 h 1492"/>
              <a:gd name="T44" fmla="*/ 868 w 3862"/>
              <a:gd name="T45" fmla="*/ 68 h 1492"/>
              <a:gd name="T46" fmla="*/ 771 w 3862"/>
              <a:gd name="T47" fmla="*/ 90 h 1492"/>
              <a:gd name="T48" fmla="*/ 664 w 3862"/>
              <a:gd name="T49" fmla="*/ 88 h 1492"/>
              <a:gd name="T50" fmla="*/ 494 w 3862"/>
              <a:gd name="T51" fmla="*/ 44 h 1492"/>
              <a:gd name="T52" fmla="*/ 345 w 3862"/>
              <a:gd name="T53" fmla="*/ 44 h 1492"/>
              <a:gd name="T54" fmla="*/ 196 w 3862"/>
              <a:gd name="T55" fmla="*/ 108 h 1492"/>
              <a:gd name="T56" fmla="*/ 80 w 3862"/>
              <a:gd name="T57" fmla="*/ 167 h 1492"/>
              <a:gd name="T58" fmla="*/ 21 w 3862"/>
              <a:gd name="T59" fmla="*/ 148 h 1492"/>
              <a:gd name="T60" fmla="*/ 43 w 3862"/>
              <a:gd name="T61" fmla="*/ 1424 h 1492"/>
              <a:gd name="T62" fmla="*/ 256 w 3862"/>
              <a:gd name="T63" fmla="*/ 1420 h 1492"/>
              <a:gd name="T64" fmla="*/ 437 w 3862"/>
              <a:gd name="T65" fmla="*/ 1461 h 1492"/>
              <a:gd name="T66" fmla="*/ 569 w 3862"/>
              <a:gd name="T67" fmla="*/ 1397 h 1492"/>
              <a:gd name="T68" fmla="*/ 623 w 3862"/>
              <a:gd name="T69" fmla="*/ 1341 h 1492"/>
              <a:gd name="T70" fmla="*/ 790 w 3862"/>
              <a:gd name="T71" fmla="*/ 1343 h 1492"/>
              <a:gd name="T72" fmla="*/ 940 w 3862"/>
              <a:gd name="T73" fmla="*/ 1329 h 1492"/>
              <a:gd name="T74" fmla="*/ 1069 w 3862"/>
              <a:gd name="T75" fmla="*/ 1353 h 1492"/>
              <a:gd name="T76" fmla="*/ 1175 w 3862"/>
              <a:gd name="T77" fmla="*/ 1351 h 1492"/>
              <a:gd name="T78" fmla="*/ 1344 w 3862"/>
              <a:gd name="T79" fmla="*/ 1331 h 1492"/>
              <a:gd name="T80" fmla="*/ 1452 w 3862"/>
              <a:gd name="T81" fmla="*/ 1360 h 1492"/>
              <a:gd name="T82" fmla="*/ 1517 w 3862"/>
              <a:gd name="T83" fmla="*/ 1348 h 1492"/>
              <a:gd name="T84" fmla="*/ 1601 w 3862"/>
              <a:gd name="T85" fmla="*/ 1258 h 1492"/>
              <a:gd name="T86" fmla="*/ 1693 w 3862"/>
              <a:gd name="T87" fmla="*/ 1314 h 1492"/>
              <a:gd name="T88" fmla="*/ 1798 w 3862"/>
              <a:gd name="T89" fmla="*/ 1341 h 1492"/>
              <a:gd name="T90" fmla="*/ 1893 w 3862"/>
              <a:gd name="T91" fmla="*/ 1358 h 1492"/>
              <a:gd name="T92" fmla="*/ 2003 w 3862"/>
              <a:gd name="T93" fmla="*/ 1370 h 1492"/>
              <a:gd name="T94" fmla="*/ 2200 w 3862"/>
              <a:gd name="T95" fmla="*/ 1409 h 1492"/>
              <a:gd name="T96" fmla="*/ 2334 w 3862"/>
              <a:gd name="T97" fmla="*/ 1445 h 1492"/>
              <a:gd name="T98" fmla="*/ 2551 w 3862"/>
              <a:gd name="T99" fmla="*/ 1436 h 1492"/>
              <a:gd name="T100" fmla="*/ 2693 w 3862"/>
              <a:gd name="T101" fmla="*/ 1470 h 1492"/>
              <a:gd name="T102" fmla="*/ 2803 w 3862"/>
              <a:gd name="T103" fmla="*/ 1429 h 1492"/>
              <a:gd name="T104" fmla="*/ 2895 w 3862"/>
              <a:gd name="T105" fmla="*/ 1428 h 1492"/>
              <a:gd name="T106" fmla="*/ 2998 w 3862"/>
              <a:gd name="T107" fmla="*/ 1428 h 1492"/>
              <a:gd name="T108" fmla="*/ 3096 w 3862"/>
              <a:gd name="T109" fmla="*/ 1410 h 1492"/>
              <a:gd name="T110" fmla="*/ 3202 w 3862"/>
              <a:gd name="T111" fmla="*/ 1414 h 1492"/>
              <a:gd name="T112" fmla="*/ 3363 w 3862"/>
              <a:gd name="T113" fmla="*/ 1477 h 1492"/>
              <a:gd name="T114" fmla="*/ 3520 w 3862"/>
              <a:gd name="T115" fmla="*/ 1467 h 1492"/>
              <a:gd name="T116" fmla="*/ 3678 w 3862"/>
              <a:gd name="T117" fmla="*/ 1407 h 1492"/>
              <a:gd name="T118" fmla="*/ 3795 w 3862"/>
              <a:gd name="T119" fmla="*/ 1357 h 1492"/>
              <a:gd name="T120" fmla="*/ 3849 w 3862"/>
              <a:gd name="T121" fmla="*/ 1356 h 1492"/>
              <a:gd name="T122" fmla="*/ 2881 w 3862"/>
              <a:gd name="T123" fmla="*/ 106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2" h="149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	print("</a:t>
            </a:r>
            <a:r>
              <a:rPr lang="en-GB" sz="1100" dirty="0" err="1">
                <a:solidFill>
                  <a:schemeClr val="accent1"/>
                </a:solidFill>
                <a:latin typeface="Consolas" panose="020B0609020204030204" pitchFamily="49" charset="0"/>
              </a:rPr>
              <a:t>ooooooooooo</a:t>
            </a:r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")</a:t>
            </a:r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54C43E46-2B20-43F6-BE3E-888EF6835D6C}"/>
              </a:ext>
            </a:extLst>
          </p:cNvPr>
          <p:cNvSpPr>
            <a:spLocks noEditPoints="1"/>
          </p:cNvSpPr>
          <p:nvPr/>
        </p:nvSpPr>
        <p:spPr bwMode="auto">
          <a:xfrm>
            <a:off x="4894902" y="5628663"/>
            <a:ext cx="2359932" cy="368361"/>
          </a:xfrm>
          <a:custGeom>
            <a:avLst/>
            <a:gdLst>
              <a:gd name="T0" fmla="*/ 3802 w 3862"/>
              <a:gd name="T1" fmla="*/ 82 h 1492"/>
              <a:gd name="T2" fmla="*/ 3599 w 3862"/>
              <a:gd name="T3" fmla="*/ 60 h 1492"/>
              <a:gd name="T4" fmla="*/ 3424 w 3862"/>
              <a:gd name="T5" fmla="*/ 18 h 1492"/>
              <a:gd name="T6" fmla="*/ 3294 w 3862"/>
              <a:gd name="T7" fmla="*/ 37 h 1492"/>
              <a:gd name="T8" fmla="*/ 3211 w 3862"/>
              <a:gd name="T9" fmla="*/ 84 h 1492"/>
              <a:gd name="T10" fmla="*/ 3037 w 3862"/>
              <a:gd name="T11" fmla="*/ 87 h 1492"/>
              <a:gd name="T12" fmla="*/ 2882 w 3862"/>
              <a:gd name="T13" fmla="*/ 105 h 1492"/>
              <a:gd name="T14" fmla="*/ 2747 w 3862"/>
              <a:gd name="T15" fmla="*/ 115 h 1492"/>
              <a:gd name="T16" fmla="*/ 2622 w 3862"/>
              <a:gd name="T17" fmla="*/ 127 h 1492"/>
              <a:gd name="T18" fmla="*/ 2480 w 3862"/>
              <a:gd name="T19" fmla="*/ 116 h 1492"/>
              <a:gd name="T20" fmla="*/ 2376 w 3862"/>
              <a:gd name="T21" fmla="*/ 87 h 1492"/>
              <a:gd name="T22" fmla="*/ 2321 w 3862"/>
              <a:gd name="T23" fmla="*/ 161 h 1492"/>
              <a:gd name="T24" fmla="*/ 2206 w 3862"/>
              <a:gd name="T25" fmla="*/ 175 h 1492"/>
              <a:gd name="T26" fmla="*/ 2093 w 3862"/>
              <a:gd name="T27" fmla="*/ 144 h 1492"/>
              <a:gd name="T28" fmla="*/ 1984 w 3862"/>
              <a:gd name="T29" fmla="*/ 108 h 1492"/>
              <a:gd name="T30" fmla="*/ 1876 w 3862"/>
              <a:gd name="T31" fmla="*/ 101 h 1492"/>
              <a:gd name="T32" fmla="*/ 1704 w 3862"/>
              <a:gd name="T33" fmla="*/ 58 h 1492"/>
              <a:gd name="T34" fmla="*/ 1531 w 3862"/>
              <a:gd name="T35" fmla="*/ 32 h 1492"/>
              <a:gd name="T36" fmla="*/ 1329 w 3862"/>
              <a:gd name="T37" fmla="*/ 48 h 1492"/>
              <a:gd name="T38" fmla="*/ 1186 w 3862"/>
              <a:gd name="T39" fmla="*/ 18 h 1492"/>
              <a:gd name="T40" fmla="*/ 1074 w 3862"/>
              <a:gd name="T41" fmla="*/ 56 h 1492"/>
              <a:gd name="T42" fmla="*/ 971 w 3862"/>
              <a:gd name="T43" fmla="*/ 65 h 1492"/>
              <a:gd name="T44" fmla="*/ 868 w 3862"/>
              <a:gd name="T45" fmla="*/ 68 h 1492"/>
              <a:gd name="T46" fmla="*/ 771 w 3862"/>
              <a:gd name="T47" fmla="*/ 90 h 1492"/>
              <a:gd name="T48" fmla="*/ 664 w 3862"/>
              <a:gd name="T49" fmla="*/ 88 h 1492"/>
              <a:gd name="T50" fmla="*/ 494 w 3862"/>
              <a:gd name="T51" fmla="*/ 44 h 1492"/>
              <a:gd name="T52" fmla="*/ 345 w 3862"/>
              <a:gd name="T53" fmla="*/ 44 h 1492"/>
              <a:gd name="T54" fmla="*/ 196 w 3862"/>
              <a:gd name="T55" fmla="*/ 108 h 1492"/>
              <a:gd name="T56" fmla="*/ 80 w 3862"/>
              <a:gd name="T57" fmla="*/ 167 h 1492"/>
              <a:gd name="T58" fmla="*/ 21 w 3862"/>
              <a:gd name="T59" fmla="*/ 148 h 1492"/>
              <a:gd name="T60" fmla="*/ 43 w 3862"/>
              <a:gd name="T61" fmla="*/ 1424 h 1492"/>
              <a:gd name="T62" fmla="*/ 256 w 3862"/>
              <a:gd name="T63" fmla="*/ 1420 h 1492"/>
              <a:gd name="T64" fmla="*/ 437 w 3862"/>
              <a:gd name="T65" fmla="*/ 1461 h 1492"/>
              <a:gd name="T66" fmla="*/ 569 w 3862"/>
              <a:gd name="T67" fmla="*/ 1397 h 1492"/>
              <a:gd name="T68" fmla="*/ 623 w 3862"/>
              <a:gd name="T69" fmla="*/ 1341 h 1492"/>
              <a:gd name="T70" fmla="*/ 790 w 3862"/>
              <a:gd name="T71" fmla="*/ 1343 h 1492"/>
              <a:gd name="T72" fmla="*/ 940 w 3862"/>
              <a:gd name="T73" fmla="*/ 1329 h 1492"/>
              <a:gd name="T74" fmla="*/ 1069 w 3862"/>
              <a:gd name="T75" fmla="*/ 1353 h 1492"/>
              <a:gd name="T76" fmla="*/ 1175 w 3862"/>
              <a:gd name="T77" fmla="*/ 1351 h 1492"/>
              <a:gd name="T78" fmla="*/ 1344 w 3862"/>
              <a:gd name="T79" fmla="*/ 1331 h 1492"/>
              <a:gd name="T80" fmla="*/ 1452 w 3862"/>
              <a:gd name="T81" fmla="*/ 1360 h 1492"/>
              <a:gd name="T82" fmla="*/ 1517 w 3862"/>
              <a:gd name="T83" fmla="*/ 1348 h 1492"/>
              <a:gd name="T84" fmla="*/ 1601 w 3862"/>
              <a:gd name="T85" fmla="*/ 1258 h 1492"/>
              <a:gd name="T86" fmla="*/ 1693 w 3862"/>
              <a:gd name="T87" fmla="*/ 1314 h 1492"/>
              <a:gd name="T88" fmla="*/ 1798 w 3862"/>
              <a:gd name="T89" fmla="*/ 1341 h 1492"/>
              <a:gd name="T90" fmla="*/ 1893 w 3862"/>
              <a:gd name="T91" fmla="*/ 1358 h 1492"/>
              <a:gd name="T92" fmla="*/ 2003 w 3862"/>
              <a:gd name="T93" fmla="*/ 1370 h 1492"/>
              <a:gd name="T94" fmla="*/ 2200 w 3862"/>
              <a:gd name="T95" fmla="*/ 1409 h 1492"/>
              <a:gd name="T96" fmla="*/ 2334 w 3862"/>
              <a:gd name="T97" fmla="*/ 1445 h 1492"/>
              <a:gd name="T98" fmla="*/ 2551 w 3862"/>
              <a:gd name="T99" fmla="*/ 1436 h 1492"/>
              <a:gd name="T100" fmla="*/ 2693 w 3862"/>
              <a:gd name="T101" fmla="*/ 1470 h 1492"/>
              <a:gd name="T102" fmla="*/ 2803 w 3862"/>
              <a:gd name="T103" fmla="*/ 1429 h 1492"/>
              <a:gd name="T104" fmla="*/ 2895 w 3862"/>
              <a:gd name="T105" fmla="*/ 1428 h 1492"/>
              <a:gd name="T106" fmla="*/ 2998 w 3862"/>
              <a:gd name="T107" fmla="*/ 1428 h 1492"/>
              <a:gd name="T108" fmla="*/ 3096 w 3862"/>
              <a:gd name="T109" fmla="*/ 1410 h 1492"/>
              <a:gd name="T110" fmla="*/ 3202 w 3862"/>
              <a:gd name="T111" fmla="*/ 1414 h 1492"/>
              <a:gd name="T112" fmla="*/ 3363 w 3862"/>
              <a:gd name="T113" fmla="*/ 1477 h 1492"/>
              <a:gd name="T114" fmla="*/ 3520 w 3862"/>
              <a:gd name="T115" fmla="*/ 1467 h 1492"/>
              <a:gd name="T116" fmla="*/ 3678 w 3862"/>
              <a:gd name="T117" fmla="*/ 1407 h 1492"/>
              <a:gd name="T118" fmla="*/ 3795 w 3862"/>
              <a:gd name="T119" fmla="*/ 1357 h 1492"/>
              <a:gd name="T120" fmla="*/ 3849 w 3862"/>
              <a:gd name="T121" fmla="*/ 1356 h 1492"/>
              <a:gd name="T122" fmla="*/ 2881 w 3862"/>
              <a:gd name="T123" fmla="*/ 106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2" h="149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	print("o         o")</a:t>
            </a:r>
          </a:p>
        </p:txBody>
      </p:sp>
      <p:sp>
        <p:nvSpPr>
          <p:cNvPr id="16" name="Freeform 46">
            <a:extLst>
              <a:ext uri="{FF2B5EF4-FFF2-40B4-BE49-F238E27FC236}">
                <a16:creationId xmlns:a16="http://schemas.microsoft.com/office/drawing/2014/main" id="{4A707E51-76CC-44A3-8F9F-52BF3083340A}"/>
              </a:ext>
            </a:extLst>
          </p:cNvPr>
          <p:cNvSpPr>
            <a:spLocks noEditPoints="1"/>
          </p:cNvSpPr>
          <p:nvPr/>
        </p:nvSpPr>
        <p:spPr bwMode="auto">
          <a:xfrm>
            <a:off x="4894902" y="3125710"/>
            <a:ext cx="2359932" cy="368361"/>
          </a:xfrm>
          <a:custGeom>
            <a:avLst/>
            <a:gdLst>
              <a:gd name="T0" fmla="*/ 3802 w 3862"/>
              <a:gd name="T1" fmla="*/ 82 h 1492"/>
              <a:gd name="T2" fmla="*/ 3599 w 3862"/>
              <a:gd name="T3" fmla="*/ 60 h 1492"/>
              <a:gd name="T4" fmla="*/ 3424 w 3862"/>
              <a:gd name="T5" fmla="*/ 18 h 1492"/>
              <a:gd name="T6" fmla="*/ 3294 w 3862"/>
              <a:gd name="T7" fmla="*/ 37 h 1492"/>
              <a:gd name="T8" fmla="*/ 3211 w 3862"/>
              <a:gd name="T9" fmla="*/ 84 h 1492"/>
              <a:gd name="T10" fmla="*/ 3037 w 3862"/>
              <a:gd name="T11" fmla="*/ 87 h 1492"/>
              <a:gd name="T12" fmla="*/ 2882 w 3862"/>
              <a:gd name="T13" fmla="*/ 105 h 1492"/>
              <a:gd name="T14" fmla="*/ 2747 w 3862"/>
              <a:gd name="T15" fmla="*/ 115 h 1492"/>
              <a:gd name="T16" fmla="*/ 2622 w 3862"/>
              <a:gd name="T17" fmla="*/ 127 h 1492"/>
              <a:gd name="T18" fmla="*/ 2480 w 3862"/>
              <a:gd name="T19" fmla="*/ 116 h 1492"/>
              <a:gd name="T20" fmla="*/ 2376 w 3862"/>
              <a:gd name="T21" fmla="*/ 87 h 1492"/>
              <a:gd name="T22" fmla="*/ 2321 w 3862"/>
              <a:gd name="T23" fmla="*/ 161 h 1492"/>
              <a:gd name="T24" fmla="*/ 2206 w 3862"/>
              <a:gd name="T25" fmla="*/ 175 h 1492"/>
              <a:gd name="T26" fmla="*/ 2093 w 3862"/>
              <a:gd name="T27" fmla="*/ 144 h 1492"/>
              <a:gd name="T28" fmla="*/ 1984 w 3862"/>
              <a:gd name="T29" fmla="*/ 108 h 1492"/>
              <a:gd name="T30" fmla="*/ 1876 w 3862"/>
              <a:gd name="T31" fmla="*/ 101 h 1492"/>
              <a:gd name="T32" fmla="*/ 1704 w 3862"/>
              <a:gd name="T33" fmla="*/ 58 h 1492"/>
              <a:gd name="T34" fmla="*/ 1531 w 3862"/>
              <a:gd name="T35" fmla="*/ 32 h 1492"/>
              <a:gd name="T36" fmla="*/ 1329 w 3862"/>
              <a:gd name="T37" fmla="*/ 48 h 1492"/>
              <a:gd name="T38" fmla="*/ 1186 w 3862"/>
              <a:gd name="T39" fmla="*/ 18 h 1492"/>
              <a:gd name="T40" fmla="*/ 1074 w 3862"/>
              <a:gd name="T41" fmla="*/ 56 h 1492"/>
              <a:gd name="T42" fmla="*/ 971 w 3862"/>
              <a:gd name="T43" fmla="*/ 65 h 1492"/>
              <a:gd name="T44" fmla="*/ 868 w 3862"/>
              <a:gd name="T45" fmla="*/ 68 h 1492"/>
              <a:gd name="T46" fmla="*/ 771 w 3862"/>
              <a:gd name="T47" fmla="*/ 90 h 1492"/>
              <a:gd name="T48" fmla="*/ 664 w 3862"/>
              <a:gd name="T49" fmla="*/ 88 h 1492"/>
              <a:gd name="T50" fmla="*/ 494 w 3862"/>
              <a:gd name="T51" fmla="*/ 44 h 1492"/>
              <a:gd name="T52" fmla="*/ 345 w 3862"/>
              <a:gd name="T53" fmla="*/ 44 h 1492"/>
              <a:gd name="T54" fmla="*/ 196 w 3862"/>
              <a:gd name="T55" fmla="*/ 108 h 1492"/>
              <a:gd name="T56" fmla="*/ 80 w 3862"/>
              <a:gd name="T57" fmla="*/ 167 h 1492"/>
              <a:gd name="T58" fmla="*/ 21 w 3862"/>
              <a:gd name="T59" fmla="*/ 148 h 1492"/>
              <a:gd name="T60" fmla="*/ 43 w 3862"/>
              <a:gd name="T61" fmla="*/ 1424 h 1492"/>
              <a:gd name="T62" fmla="*/ 256 w 3862"/>
              <a:gd name="T63" fmla="*/ 1420 h 1492"/>
              <a:gd name="T64" fmla="*/ 437 w 3862"/>
              <a:gd name="T65" fmla="*/ 1461 h 1492"/>
              <a:gd name="T66" fmla="*/ 569 w 3862"/>
              <a:gd name="T67" fmla="*/ 1397 h 1492"/>
              <a:gd name="T68" fmla="*/ 623 w 3862"/>
              <a:gd name="T69" fmla="*/ 1341 h 1492"/>
              <a:gd name="T70" fmla="*/ 790 w 3862"/>
              <a:gd name="T71" fmla="*/ 1343 h 1492"/>
              <a:gd name="T72" fmla="*/ 940 w 3862"/>
              <a:gd name="T73" fmla="*/ 1329 h 1492"/>
              <a:gd name="T74" fmla="*/ 1069 w 3862"/>
              <a:gd name="T75" fmla="*/ 1353 h 1492"/>
              <a:gd name="T76" fmla="*/ 1175 w 3862"/>
              <a:gd name="T77" fmla="*/ 1351 h 1492"/>
              <a:gd name="T78" fmla="*/ 1344 w 3862"/>
              <a:gd name="T79" fmla="*/ 1331 h 1492"/>
              <a:gd name="T80" fmla="*/ 1452 w 3862"/>
              <a:gd name="T81" fmla="*/ 1360 h 1492"/>
              <a:gd name="T82" fmla="*/ 1517 w 3862"/>
              <a:gd name="T83" fmla="*/ 1348 h 1492"/>
              <a:gd name="T84" fmla="*/ 1601 w 3862"/>
              <a:gd name="T85" fmla="*/ 1258 h 1492"/>
              <a:gd name="T86" fmla="*/ 1693 w 3862"/>
              <a:gd name="T87" fmla="*/ 1314 h 1492"/>
              <a:gd name="T88" fmla="*/ 1798 w 3862"/>
              <a:gd name="T89" fmla="*/ 1341 h 1492"/>
              <a:gd name="T90" fmla="*/ 1893 w 3862"/>
              <a:gd name="T91" fmla="*/ 1358 h 1492"/>
              <a:gd name="T92" fmla="*/ 2003 w 3862"/>
              <a:gd name="T93" fmla="*/ 1370 h 1492"/>
              <a:gd name="T94" fmla="*/ 2200 w 3862"/>
              <a:gd name="T95" fmla="*/ 1409 h 1492"/>
              <a:gd name="T96" fmla="*/ 2334 w 3862"/>
              <a:gd name="T97" fmla="*/ 1445 h 1492"/>
              <a:gd name="T98" fmla="*/ 2551 w 3862"/>
              <a:gd name="T99" fmla="*/ 1436 h 1492"/>
              <a:gd name="T100" fmla="*/ 2693 w 3862"/>
              <a:gd name="T101" fmla="*/ 1470 h 1492"/>
              <a:gd name="T102" fmla="*/ 2803 w 3862"/>
              <a:gd name="T103" fmla="*/ 1429 h 1492"/>
              <a:gd name="T104" fmla="*/ 2895 w 3862"/>
              <a:gd name="T105" fmla="*/ 1428 h 1492"/>
              <a:gd name="T106" fmla="*/ 2998 w 3862"/>
              <a:gd name="T107" fmla="*/ 1428 h 1492"/>
              <a:gd name="T108" fmla="*/ 3096 w 3862"/>
              <a:gd name="T109" fmla="*/ 1410 h 1492"/>
              <a:gd name="T110" fmla="*/ 3202 w 3862"/>
              <a:gd name="T111" fmla="*/ 1414 h 1492"/>
              <a:gd name="T112" fmla="*/ 3363 w 3862"/>
              <a:gd name="T113" fmla="*/ 1477 h 1492"/>
              <a:gd name="T114" fmla="*/ 3520 w 3862"/>
              <a:gd name="T115" fmla="*/ 1467 h 1492"/>
              <a:gd name="T116" fmla="*/ 3678 w 3862"/>
              <a:gd name="T117" fmla="*/ 1407 h 1492"/>
              <a:gd name="T118" fmla="*/ 3795 w 3862"/>
              <a:gd name="T119" fmla="*/ 1357 h 1492"/>
              <a:gd name="T120" fmla="*/ 3849 w 3862"/>
              <a:gd name="T121" fmla="*/ 1356 h 1492"/>
              <a:gd name="T122" fmla="*/ 2881 w 3862"/>
              <a:gd name="T123" fmla="*/ 106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2" h="149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	print("o  #   #  o")</a:t>
            </a:r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3C0C9D35-77C2-4AB2-AC2E-45CE1D95D1A9}"/>
              </a:ext>
            </a:extLst>
          </p:cNvPr>
          <p:cNvSpPr>
            <a:spLocks noEditPoints="1"/>
          </p:cNvSpPr>
          <p:nvPr/>
        </p:nvSpPr>
        <p:spPr bwMode="auto">
          <a:xfrm>
            <a:off x="4894902" y="2706757"/>
            <a:ext cx="2359932" cy="368361"/>
          </a:xfrm>
          <a:custGeom>
            <a:avLst/>
            <a:gdLst>
              <a:gd name="T0" fmla="*/ 3802 w 3862"/>
              <a:gd name="T1" fmla="*/ 82 h 1492"/>
              <a:gd name="T2" fmla="*/ 3599 w 3862"/>
              <a:gd name="T3" fmla="*/ 60 h 1492"/>
              <a:gd name="T4" fmla="*/ 3424 w 3862"/>
              <a:gd name="T5" fmla="*/ 18 h 1492"/>
              <a:gd name="T6" fmla="*/ 3294 w 3862"/>
              <a:gd name="T7" fmla="*/ 37 h 1492"/>
              <a:gd name="T8" fmla="*/ 3211 w 3862"/>
              <a:gd name="T9" fmla="*/ 84 h 1492"/>
              <a:gd name="T10" fmla="*/ 3037 w 3862"/>
              <a:gd name="T11" fmla="*/ 87 h 1492"/>
              <a:gd name="T12" fmla="*/ 2882 w 3862"/>
              <a:gd name="T13" fmla="*/ 105 h 1492"/>
              <a:gd name="T14" fmla="*/ 2747 w 3862"/>
              <a:gd name="T15" fmla="*/ 115 h 1492"/>
              <a:gd name="T16" fmla="*/ 2622 w 3862"/>
              <a:gd name="T17" fmla="*/ 127 h 1492"/>
              <a:gd name="T18" fmla="*/ 2480 w 3862"/>
              <a:gd name="T19" fmla="*/ 116 h 1492"/>
              <a:gd name="T20" fmla="*/ 2376 w 3862"/>
              <a:gd name="T21" fmla="*/ 87 h 1492"/>
              <a:gd name="T22" fmla="*/ 2321 w 3862"/>
              <a:gd name="T23" fmla="*/ 161 h 1492"/>
              <a:gd name="T24" fmla="*/ 2206 w 3862"/>
              <a:gd name="T25" fmla="*/ 175 h 1492"/>
              <a:gd name="T26" fmla="*/ 2093 w 3862"/>
              <a:gd name="T27" fmla="*/ 144 h 1492"/>
              <a:gd name="T28" fmla="*/ 1984 w 3862"/>
              <a:gd name="T29" fmla="*/ 108 h 1492"/>
              <a:gd name="T30" fmla="*/ 1876 w 3862"/>
              <a:gd name="T31" fmla="*/ 101 h 1492"/>
              <a:gd name="T32" fmla="*/ 1704 w 3862"/>
              <a:gd name="T33" fmla="*/ 58 h 1492"/>
              <a:gd name="T34" fmla="*/ 1531 w 3862"/>
              <a:gd name="T35" fmla="*/ 32 h 1492"/>
              <a:gd name="T36" fmla="*/ 1329 w 3862"/>
              <a:gd name="T37" fmla="*/ 48 h 1492"/>
              <a:gd name="T38" fmla="*/ 1186 w 3862"/>
              <a:gd name="T39" fmla="*/ 18 h 1492"/>
              <a:gd name="T40" fmla="*/ 1074 w 3862"/>
              <a:gd name="T41" fmla="*/ 56 h 1492"/>
              <a:gd name="T42" fmla="*/ 971 w 3862"/>
              <a:gd name="T43" fmla="*/ 65 h 1492"/>
              <a:gd name="T44" fmla="*/ 868 w 3862"/>
              <a:gd name="T45" fmla="*/ 68 h 1492"/>
              <a:gd name="T46" fmla="*/ 771 w 3862"/>
              <a:gd name="T47" fmla="*/ 90 h 1492"/>
              <a:gd name="T48" fmla="*/ 664 w 3862"/>
              <a:gd name="T49" fmla="*/ 88 h 1492"/>
              <a:gd name="T50" fmla="*/ 494 w 3862"/>
              <a:gd name="T51" fmla="*/ 44 h 1492"/>
              <a:gd name="T52" fmla="*/ 345 w 3862"/>
              <a:gd name="T53" fmla="*/ 44 h 1492"/>
              <a:gd name="T54" fmla="*/ 196 w 3862"/>
              <a:gd name="T55" fmla="*/ 108 h 1492"/>
              <a:gd name="T56" fmla="*/ 80 w 3862"/>
              <a:gd name="T57" fmla="*/ 167 h 1492"/>
              <a:gd name="T58" fmla="*/ 21 w 3862"/>
              <a:gd name="T59" fmla="*/ 148 h 1492"/>
              <a:gd name="T60" fmla="*/ 43 w 3862"/>
              <a:gd name="T61" fmla="*/ 1424 h 1492"/>
              <a:gd name="T62" fmla="*/ 256 w 3862"/>
              <a:gd name="T63" fmla="*/ 1420 h 1492"/>
              <a:gd name="T64" fmla="*/ 437 w 3862"/>
              <a:gd name="T65" fmla="*/ 1461 h 1492"/>
              <a:gd name="T66" fmla="*/ 569 w 3862"/>
              <a:gd name="T67" fmla="*/ 1397 h 1492"/>
              <a:gd name="T68" fmla="*/ 623 w 3862"/>
              <a:gd name="T69" fmla="*/ 1341 h 1492"/>
              <a:gd name="T70" fmla="*/ 790 w 3862"/>
              <a:gd name="T71" fmla="*/ 1343 h 1492"/>
              <a:gd name="T72" fmla="*/ 940 w 3862"/>
              <a:gd name="T73" fmla="*/ 1329 h 1492"/>
              <a:gd name="T74" fmla="*/ 1069 w 3862"/>
              <a:gd name="T75" fmla="*/ 1353 h 1492"/>
              <a:gd name="T76" fmla="*/ 1175 w 3862"/>
              <a:gd name="T77" fmla="*/ 1351 h 1492"/>
              <a:gd name="T78" fmla="*/ 1344 w 3862"/>
              <a:gd name="T79" fmla="*/ 1331 h 1492"/>
              <a:gd name="T80" fmla="*/ 1452 w 3862"/>
              <a:gd name="T81" fmla="*/ 1360 h 1492"/>
              <a:gd name="T82" fmla="*/ 1517 w 3862"/>
              <a:gd name="T83" fmla="*/ 1348 h 1492"/>
              <a:gd name="T84" fmla="*/ 1601 w 3862"/>
              <a:gd name="T85" fmla="*/ 1258 h 1492"/>
              <a:gd name="T86" fmla="*/ 1693 w 3862"/>
              <a:gd name="T87" fmla="*/ 1314 h 1492"/>
              <a:gd name="T88" fmla="*/ 1798 w 3862"/>
              <a:gd name="T89" fmla="*/ 1341 h 1492"/>
              <a:gd name="T90" fmla="*/ 1893 w 3862"/>
              <a:gd name="T91" fmla="*/ 1358 h 1492"/>
              <a:gd name="T92" fmla="*/ 2003 w 3862"/>
              <a:gd name="T93" fmla="*/ 1370 h 1492"/>
              <a:gd name="T94" fmla="*/ 2200 w 3862"/>
              <a:gd name="T95" fmla="*/ 1409 h 1492"/>
              <a:gd name="T96" fmla="*/ 2334 w 3862"/>
              <a:gd name="T97" fmla="*/ 1445 h 1492"/>
              <a:gd name="T98" fmla="*/ 2551 w 3862"/>
              <a:gd name="T99" fmla="*/ 1436 h 1492"/>
              <a:gd name="T100" fmla="*/ 2693 w 3862"/>
              <a:gd name="T101" fmla="*/ 1470 h 1492"/>
              <a:gd name="T102" fmla="*/ 2803 w 3862"/>
              <a:gd name="T103" fmla="*/ 1429 h 1492"/>
              <a:gd name="T104" fmla="*/ 2895 w 3862"/>
              <a:gd name="T105" fmla="*/ 1428 h 1492"/>
              <a:gd name="T106" fmla="*/ 2998 w 3862"/>
              <a:gd name="T107" fmla="*/ 1428 h 1492"/>
              <a:gd name="T108" fmla="*/ 3096 w 3862"/>
              <a:gd name="T109" fmla="*/ 1410 h 1492"/>
              <a:gd name="T110" fmla="*/ 3202 w 3862"/>
              <a:gd name="T111" fmla="*/ 1414 h 1492"/>
              <a:gd name="T112" fmla="*/ 3363 w 3862"/>
              <a:gd name="T113" fmla="*/ 1477 h 1492"/>
              <a:gd name="T114" fmla="*/ 3520 w 3862"/>
              <a:gd name="T115" fmla="*/ 1467 h 1492"/>
              <a:gd name="T116" fmla="*/ 3678 w 3862"/>
              <a:gd name="T117" fmla="*/ 1407 h 1492"/>
              <a:gd name="T118" fmla="*/ 3795 w 3862"/>
              <a:gd name="T119" fmla="*/ 1357 h 1492"/>
              <a:gd name="T120" fmla="*/ 3849 w 3862"/>
              <a:gd name="T121" fmla="*/ 1356 h 1492"/>
              <a:gd name="T122" fmla="*/ 2881 w 3862"/>
              <a:gd name="T123" fmla="*/ 106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2" h="149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	print("o    #    o")</a:t>
            </a:r>
          </a:p>
        </p:txBody>
      </p:sp>
      <p:sp>
        <p:nvSpPr>
          <p:cNvPr id="20" name="Freeform 46">
            <a:extLst>
              <a:ext uri="{FF2B5EF4-FFF2-40B4-BE49-F238E27FC236}">
                <a16:creationId xmlns:a16="http://schemas.microsoft.com/office/drawing/2014/main" id="{B45830B1-556A-48C3-983D-AF23C1F3F568}"/>
              </a:ext>
            </a:extLst>
          </p:cNvPr>
          <p:cNvSpPr>
            <a:spLocks noEditPoints="1"/>
          </p:cNvSpPr>
          <p:nvPr/>
        </p:nvSpPr>
        <p:spPr bwMode="auto">
          <a:xfrm>
            <a:off x="4894902" y="3939292"/>
            <a:ext cx="2359932" cy="368361"/>
          </a:xfrm>
          <a:custGeom>
            <a:avLst/>
            <a:gdLst>
              <a:gd name="T0" fmla="*/ 3802 w 3862"/>
              <a:gd name="T1" fmla="*/ 82 h 1492"/>
              <a:gd name="T2" fmla="*/ 3599 w 3862"/>
              <a:gd name="T3" fmla="*/ 60 h 1492"/>
              <a:gd name="T4" fmla="*/ 3424 w 3862"/>
              <a:gd name="T5" fmla="*/ 18 h 1492"/>
              <a:gd name="T6" fmla="*/ 3294 w 3862"/>
              <a:gd name="T7" fmla="*/ 37 h 1492"/>
              <a:gd name="T8" fmla="*/ 3211 w 3862"/>
              <a:gd name="T9" fmla="*/ 84 h 1492"/>
              <a:gd name="T10" fmla="*/ 3037 w 3862"/>
              <a:gd name="T11" fmla="*/ 87 h 1492"/>
              <a:gd name="T12" fmla="*/ 2882 w 3862"/>
              <a:gd name="T13" fmla="*/ 105 h 1492"/>
              <a:gd name="T14" fmla="*/ 2747 w 3862"/>
              <a:gd name="T15" fmla="*/ 115 h 1492"/>
              <a:gd name="T16" fmla="*/ 2622 w 3862"/>
              <a:gd name="T17" fmla="*/ 127 h 1492"/>
              <a:gd name="T18" fmla="*/ 2480 w 3862"/>
              <a:gd name="T19" fmla="*/ 116 h 1492"/>
              <a:gd name="T20" fmla="*/ 2376 w 3862"/>
              <a:gd name="T21" fmla="*/ 87 h 1492"/>
              <a:gd name="T22" fmla="*/ 2321 w 3862"/>
              <a:gd name="T23" fmla="*/ 161 h 1492"/>
              <a:gd name="T24" fmla="*/ 2206 w 3862"/>
              <a:gd name="T25" fmla="*/ 175 h 1492"/>
              <a:gd name="T26" fmla="*/ 2093 w 3862"/>
              <a:gd name="T27" fmla="*/ 144 h 1492"/>
              <a:gd name="T28" fmla="*/ 1984 w 3862"/>
              <a:gd name="T29" fmla="*/ 108 h 1492"/>
              <a:gd name="T30" fmla="*/ 1876 w 3862"/>
              <a:gd name="T31" fmla="*/ 101 h 1492"/>
              <a:gd name="T32" fmla="*/ 1704 w 3862"/>
              <a:gd name="T33" fmla="*/ 58 h 1492"/>
              <a:gd name="T34" fmla="*/ 1531 w 3862"/>
              <a:gd name="T35" fmla="*/ 32 h 1492"/>
              <a:gd name="T36" fmla="*/ 1329 w 3862"/>
              <a:gd name="T37" fmla="*/ 48 h 1492"/>
              <a:gd name="T38" fmla="*/ 1186 w 3862"/>
              <a:gd name="T39" fmla="*/ 18 h 1492"/>
              <a:gd name="T40" fmla="*/ 1074 w 3862"/>
              <a:gd name="T41" fmla="*/ 56 h 1492"/>
              <a:gd name="T42" fmla="*/ 971 w 3862"/>
              <a:gd name="T43" fmla="*/ 65 h 1492"/>
              <a:gd name="T44" fmla="*/ 868 w 3862"/>
              <a:gd name="T45" fmla="*/ 68 h 1492"/>
              <a:gd name="T46" fmla="*/ 771 w 3862"/>
              <a:gd name="T47" fmla="*/ 90 h 1492"/>
              <a:gd name="T48" fmla="*/ 664 w 3862"/>
              <a:gd name="T49" fmla="*/ 88 h 1492"/>
              <a:gd name="T50" fmla="*/ 494 w 3862"/>
              <a:gd name="T51" fmla="*/ 44 h 1492"/>
              <a:gd name="T52" fmla="*/ 345 w 3862"/>
              <a:gd name="T53" fmla="*/ 44 h 1492"/>
              <a:gd name="T54" fmla="*/ 196 w 3862"/>
              <a:gd name="T55" fmla="*/ 108 h 1492"/>
              <a:gd name="T56" fmla="*/ 80 w 3862"/>
              <a:gd name="T57" fmla="*/ 167 h 1492"/>
              <a:gd name="T58" fmla="*/ 21 w 3862"/>
              <a:gd name="T59" fmla="*/ 148 h 1492"/>
              <a:gd name="T60" fmla="*/ 43 w 3862"/>
              <a:gd name="T61" fmla="*/ 1424 h 1492"/>
              <a:gd name="T62" fmla="*/ 256 w 3862"/>
              <a:gd name="T63" fmla="*/ 1420 h 1492"/>
              <a:gd name="T64" fmla="*/ 437 w 3862"/>
              <a:gd name="T65" fmla="*/ 1461 h 1492"/>
              <a:gd name="T66" fmla="*/ 569 w 3862"/>
              <a:gd name="T67" fmla="*/ 1397 h 1492"/>
              <a:gd name="T68" fmla="*/ 623 w 3862"/>
              <a:gd name="T69" fmla="*/ 1341 h 1492"/>
              <a:gd name="T70" fmla="*/ 790 w 3862"/>
              <a:gd name="T71" fmla="*/ 1343 h 1492"/>
              <a:gd name="T72" fmla="*/ 940 w 3862"/>
              <a:gd name="T73" fmla="*/ 1329 h 1492"/>
              <a:gd name="T74" fmla="*/ 1069 w 3862"/>
              <a:gd name="T75" fmla="*/ 1353 h 1492"/>
              <a:gd name="T76" fmla="*/ 1175 w 3862"/>
              <a:gd name="T77" fmla="*/ 1351 h 1492"/>
              <a:gd name="T78" fmla="*/ 1344 w 3862"/>
              <a:gd name="T79" fmla="*/ 1331 h 1492"/>
              <a:gd name="T80" fmla="*/ 1452 w 3862"/>
              <a:gd name="T81" fmla="*/ 1360 h 1492"/>
              <a:gd name="T82" fmla="*/ 1517 w 3862"/>
              <a:gd name="T83" fmla="*/ 1348 h 1492"/>
              <a:gd name="T84" fmla="*/ 1601 w 3862"/>
              <a:gd name="T85" fmla="*/ 1258 h 1492"/>
              <a:gd name="T86" fmla="*/ 1693 w 3862"/>
              <a:gd name="T87" fmla="*/ 1314 h 1492"/>
              <a:gd name="T88" fmla="*/ 1798 w 3862"/>
              <a:gd name="T89" fmla="*/ 1341 h 1492"/>
              <a:gd name="T90" fmla="*/ 1893 w 3862"/>
              <a:gd name="T91" fmla="*/ 1358 h 1492"/>
              <a:gd name="T92" fmla="*/ 2003 w 3862"/>
              <a:gd name="T93" fmla="*/ 1370 h 1492"/>
              <a:gd name="T94" fmla="*/ 2200 w 3862"/>
              <a:gd name="T95" fmla="*/ 1409 h 1492"/>
              <a:gd name="T96" fmla="*/ 2334 w 3862"/>
              <a:gd name="T97" fmla="*/ 1445 h 1492"/>
              <a:gd name="T98" fmla="*/ 2551 w 3862"/>
              <a:gd name="T99" fmla="*/ 1436 h 1492"/>
              <a:gd name="T100" fmla="*/ 2693 w 3862"/>
              <a:gd name="T101" fmla="*/ 1470 h 1492"/>
              <a:gd name="T102" fmla="*/ 2803 w 3862"/>
              <a:gd name="T103" fmla="*/ 1429 h 1492"/>
              <a:gd name="T104" fmla="*/ 2895 w 3862"/>
              <a:gd name="T105" fmla="*/ 1428 h 1492"/>
              <a:gd name="T106" fmla="*/ 2998 w 3862"/>
              <a:gd name="T107" fmla="*/ 1428 h 1492"/>
              <a:gd name="T108" fmla="*/ 3096 w 3862"/>
              <a:gd name="T109" fmla="*/ 1410 h 1492"/>
              <a:gd name="T110" fmla="*/ 3202 w 3862"/>
              <a:gd name="T111" fmla="*/ 1414 h 1492"/>
              <a:gd name="T112" fmla="*/ 3363 w 3862"/>
              <a:gd name="T113" fmla="*/ 1477 h 1492"/>
              <a:gd name="T114" fmla="*/ 3520 w 3862"/>
              <a:gd name="T115" fmla="*/ 1467 h 1492"/>
              <a:gd name="T116" fmla="*/ 3678 w 3862"/>
              <a:gd name="T117" fmla="*/ 1407 h 1492"/>
              <a:gd name="T118" fmla="*/ 3795 w 3862"/>
              <a:gd name="T119" fmla="*/ 1357 h 1492"/>
              <a:gd name="T120" fmla="*/ 3849 w 3862"/>
              <a:gd name="T121" fmla="*/ 1356 h 1492"/>
              <a:gd name="T122" fmla="*/ 2881 w 3862"/>
              <a:gd name="T123" fmla="*/ 106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2" h="149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	print("o  #   #  o")</a:t>
            </a:r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618FCCC2-5AB1-4A7F-96F0-76619985D87A}"/>
              </a:ext>
            </a:extLst>
          </p:cNvPr>
          <p:cNvSpPr>
            <a:spLocks noEditPoints="1"/>
          </p:cNvSpPr>
          <p:nvPr/>
        </p:nvSpPr>
        <p:spPr bwMode="auto">
          <a:xfrm>
            <a:off x="4894902" y="4359783"/>
            <a:ext cx="2359932" cy="368361"/>
          </a:xfrm>
          <a:custGeom>
            <a:avLst/>
            <a:gdLst>
              <a:gd name="T0" fmla="*/ 3802 w 3862"/>
              <a:gd name="T1" fmla="*/ 82 h 1492"/>
              <a:gd name="T2" fmla="*/ 3599 w 3862"/>
              <a:gd name="T3" fmla="*/ 60 h 1492"/>
              <a:gd name="T4" fmla="*/ 3424 w 3862"/>
              <a:gd name="T5" fmla="*/ 18 h 1492"/>
              <a:gd name="T6" fmla="*/ 3294 w 3862"/>
              <a:gd name="T7" fmla="*/ 37 h 1492"/>
              <a:gd name="T8" fmla="*/ 3211 w 3862"/>
              <a:gd name="T9" fmla="*/ 84 h 1492"/>
              <a:gd name="T10" fmla="*/ 3037 w 3862"/>
              <a:gd name="T11" fmla="*/ 87 h 1492"/>
              <a:gd name="T12" fmla="*/ 2882 w 3862"/>
              <a:gd name="T13" fmla="*/ 105 h 1492"/>
              <a:gd name="T14" fmla="*/ 2747 w 3862"/>
              <a:gd name="T15" fmla="*/ 115 h 1492"/>
              <a:gd name="T16" fmla="*/ 2622 w 3862"/>
              <a:gd name="T17" fmla="*/ 127 h 1492"/>
              <a:gd name="T18" fmla="*/ 2480 w 3862"/>
              <a:gd name="T19" fmla="*/ 116 h 1492"/>
              <a:gd name="T20" fmla="*/ 2376 w 3862"/>
              <a:gd name="T21" fmla="*/ 87 h 1492"/>
              <a:gd name="T22" fmla="*/ 2321 w 3862"/>
              <a:gd name="T23" fmla="*/ 161 h 1492"/>
              <a:gd name="T24" fmla="*/ 2206 w 3862"/>
              <a:gd name="T25" fmla="*/ 175 h 1492"/>
              <a:gd name="T26" fmla="*/ 2093 w 3862"/>
              <a:gd name="T27" fmla="*/ 144 h 1492"/>
              <a:gd name="T28" fmla="*/ 1984 w 3862"/>
              <a:gd name="T29" fmla="*/ 108 h 1492"/>
              <a:gd name="T30" fmla="*/ 1876 w 3862"/>
              <a:gd name="T31" fmla="*/ 101 h 1492"/>
              <a:gd name="T32" fmla="*/ 1704 w 3862"/>
              <a:gd name="T33" fmla="*/ 58 h 1492"/>
              <a:gd name="T34" fmla="*/ 1531 w 3862"/>
              <a:gd name="T35" fmla="*/ 32 h 1492"/>
              <a:gd name="T36" fmla="*/ 1329 w 3862"/>
              <a:gd name="T37" fmla="*/ 48 h 1492"/>
              <a:gd name="T38" fmla="*/ 1186 w 3862"/>
              <a:gd name="T39" fmla="*/ 18 h 1492"/>
              <a:gd name="T40" fmla="*/ 1074 w 3862"/>
              <a:gd name="T41" fmla="*/ 56 h 1492"/>
              <a:gd name="T42" fmla="*/ 971 w 3862"/>
              <a:gd name="T43" fmla="*/ 65 h 1492"/>
              <a:gd name="T44" fmla="*/ 868 w 3862"/>
              <a:gd name="T45" fmla="*/ 68 h 1492"/>
              <a:gd name="T46" fmla="*/ 771 w 3862"/>
              <a:gd name="T47" fmla="*/ 90 h 1492"/>
              <a:gd name="T48" fmla="*/ 664 w 3862"/>
              <a:gd name="T49" fmla="*/ 88 h 1492"/>
              <a:gd name="T50" fmla="*/ 494 w 3862"/>
              <a:gd name="T51" fmla="*/ 44 h 1492"/>
              <a:gd name="T52" fmla="*/ 345 w 3862"/>
              <a:gd name="T53" fmla="*/ 44 h 1492"/>
              <a:gd name="T54" fmla="*/ 196 w 3862"/>
              <a:gd name="T55" fmla="*/ 108 h 1492"/>
              <a:gd name="T56" fmla="*/ 80 w 3862"/>
              <a:gd name="T57" fmla="*/ 167 h 1492"/>
              <a:gd name="T58" fmla="*/ 21 w 3862"/>
              <a:gd name="T59" fmla="*/ 148 h 1492"/>
              <a:gd name="T60" fmla="*/ 43 w 3862"/>
              <a:gd name="T61" fmla="*/ 1424 h 1492"/>
              <a:gd name="T62" fmla="*/ 256 w 3862"/>
              <a:gd name="T63" fmla="*/ 1420 h 1492"/>
              <a:gd name="T64" fmla="*/ 437 w 3862"/>
              <a:gd name="T65" fmla="*/ 1461 h 1492"/>
              <a:gd name="T66" fmla="*/ 569 w 3862"/>
              <a:gd name="T67" fmla="*/ 1397 h 1492"/>
              <a:gd name="T68" fmla="*/ 623 w 3862"/>
              <a:gd name="T69" fmla="*/ 1341 h 1492"/>
              <a:gd name="T70" fmla="*/ 790 w 3862"/>
              <a:gd name="T71" fmla="*/ 1343 h 1492"/>
              <a:gd name="T72" fmla="*/ 940 w 3862"/>
              <a:gd name="T73" fmla="*/ 1329 h 1492"/>
              <a:gd name="T74" fmla="*/ 1069 w 3862"/>
              <a:gd name="T75" fmla="*/ 1353 h 1492"/>
              <a:gd name="T76" fmla="*/ 1175 w 3862"/>
              <a:gd name="T77" fmla="*/ 1351 h 1492"/>
              <a:gd name="T78" fmla="*/ 1344 w 3862"/>
              <a:gd name="T79" fmla="*/ 1331 h 1492"/>
              <a:gd name="T80" fmla="*/ 1452 w 3862"/>
              <a:gd name="T81" fmla="*/ 1360 h 1492"/>
              <a:gd name="T82" fmla="*/ 1517 w 3862"/>
              <a:gd name="T83" fmla="*/ 1348 h 1492"/>
              <a:gd name="T84" fmla="*/ 1601 w 3862"/>
              <a:gd name="T85" fmla="*/ 1258 h 1492"/>
              <a:gd name="T86" fmla="*/ 1693 w 3862"/>
              <a:gd name="T87" fmla="*/ 1314 h 1492"/>
              <a:gd name="T88" fmla="*/ 1798 w 3862"/>
              <a:gd name="T89" fmla="*/ 1341 h 1492"/>
              <a:gd name="T90" fmla="*/ 1893 w 3862"/>
              <a:gd name="T91" fmla="*/ 1358 h 1492"/>
              <a:gd name="T92" fmla="*/ 2003 w 3862"/>
              <a:gd name="T93" fmla="*/ 1370 h 1492"/>
              <a:gd name="T94" fmla="*/ 2200 w 3862"/>
              <a:gd name="T95" fmla="*/ 1409 h 1492"/>
              <a:gd name="T96" fmla="*/ 2334 w 3862"/>
              <a:gd name="T97" fmla="*/ 1445 h 1492"/>
              <a:gd name="T98" fmla="*/ 2551 w 3862"/>
              <a:gd name="T99" fmla="*/ 1436 h 1492"/>
              <a:gd name="T100" fmla="*/ 2693 w 3862"/>
              <a:gd name="T101" fmla="*/ 1470 h 1492"/>
              <a:gd name="T102" fmla="*/ 2803 w 3862"/>
              <a:gd name="T103" fmla="*/ 1429 h 1492"/>
              <a:gd name="T104" fmla="*/ 2895 w 3862"/>
              <a:gd name="T105" fmla="*/ 1428 h 1492"/>
              <a:gd name="T106" fmla="*/ 2998 w 3862"/>
              <a:gd name="T107" fmla="*/ 1428 h 1492"/>
              <a:gd name="T108" fmla="*/ 3096 w 3862"/>
              <a:gd name="T109" fmla="*/ 1410 h 1492"/>
              <a:gd name="T110" fmla="*/ 3202 w 3862"/>
              <a:gd name="T111" fmla="*/ 1414 h 1492"/>
              <a:gd name="T112" fmla="*/ 3363 w 3862"/>
              <a:gd name="T113" fmla="*/ 1477 h 1492"/>
              <a:gd name="T114" fmla="*/ 3520 w 3862"/>
              <a:gd name="T115" fmla="*/ 1467 h 1492"/>
              <a:gd name="T116" fmla="*/ 3678 w 3862"/>
              <a:gd name="T117" fmla="*/ 1407 h 1492"/>
              <a:gd name="T118" fmla="*/ 3795 w 3862"/>
              <a:gd name="T119" fmla="*/ 1357 h 1492"/>
              <a:gd name="T120" fmla="*/ 3849 w 3862"/>
              <a:gd name="T121" fmla="*/ 1356 h 1492"/>
              <a:gd name="T122" fmla="*/ 2881 w 3862"/>
              <a:gd name="T123" fmla="*/ 106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2" h="149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	print("o         o")</a:t>
            </a:r>
          </a:p>
        </p:txBody>
      </p:sp>
      <p:sp>
        <p:nvSpPr>
          <p:cNvPr id="24" name="Freeform 46">
            <a:extLst>
              <a:ext uri="{FF2B5EF4-FFF2-40B4-BE49-F238E27FC236}">
                <a16:creationId xmlns:a16="http://schemas.microsoft.com/office/drawing/2014/main" id="{F3B6B941-91F9-4A11-B2B4-1C6571A00263}"/>
              </a:ext>
            </a:extLst>
          </p:cNvPr>
          <p:cNvSpPr>
            <a:spLocks noEditPoints="1"/>
          </p:cNvSpPr>
          <p:nvPr/>
        </p:nvSpPr>
        <p:spPr bwMode="auto">
          <a:xfrm>
            <a:off x="4894902" y="5200765"/>
            <a:ext cx="2359932" cy="368361"/>
          </a:xfrm>
          <a:custGeom>
            <a:avLst/>
            <a:gdLst>
              <a:gd name="T0" fmla="*/ 3802 w 3862"/>
              <a:gd name="T1" fmla="*/ 82 h 1492"/>
              <a:gd name="T2" fmla="*/ 3599 w 3862"/>
              <a:gd name="T3" fmla="*/ 60 h 1492"/>
              <a:gd name="T4" fmla="*/ 3424 w 3862"/>
              <a:gd name="T5" fmla="*/ 18 h 1492"/>
              <a:gd name="T6" fmla="*/ 3294 w 3862"/>
              <a:gd name="T7" fmla="*/ 37 h 1492"/>
              <a:gd name="T8" fmla="*/ 3211 w 3862"/>
              <a:gd name="T9" fmla="*/ 84 h 1492"/>
              <a:gd name="T10" fmla="*/ 3037 w 3862"/>
              <a:gd name="T11" fmla="*/ 87 h 1492"/>
              <a:gd name="T12" fmla="*/ 2882 w 3862"/>
              <a:gd name="T13" fmla="*/ 105 h 1492"/>
              <a:gd name="T14" fmla="*/ 2747 w 3862"/>
              <a:gd name="T15" fmla="*/ 115 h 1492"/>
              <a:gd name="T16" fmla="*/ 2622 w 3862"/>
              <a:gd name="T17" fmla="*/ 127 h 1492"/>
              <a:gd name="T18" fmla="*/ 2480 w 3862"/>
              <a:gd name="T19" fmla="*/ 116 h 1492"/>
              <a:gd name="T20" fmla="*/ 2376 w 3862"/>
              <a:gd name="T21" fmla="*/ 87 h 1492"/>
              <a:gd name="T22" fmla="*/ 2321 w 3862"/>
              <a:gd name="T23" fmla="*/ 161 h 1492"/>
              <a:gd name="T24" fmla="*/ 2206 w 3862"/>
              <a:gd name="T25" fmla="*/ 175 h 1492"/>
              <a:gd name="T26" fmla="*/ 2093 w 3862"/>
              <a:gd name="T27" fmla="*/ 144 h 1492"/>
              <a:gd name="T28" fmla="*/ 1984 w 3862"/>
              <a:gd name="T29" fmla="*/ 108 h 1492"/>
              <a:gd name="T30" fmla="*/ 1876 w 3862"/>
              <a:gd name="T31" fmla="*/ 101 h 1492"/>
              <a:gd name="T32" fmla="*/ 1704 w 3862"/>
              <a:gd name="T33" fmla="*/ 58 h 1492"/>
              <a:gd name="T34" fmla="*/ 1531 w 3862"/>
              <a:gd name="T35" fmla="*/ 32 h 1492"/>
              <a:gd name="T36" fmla="*/ 1329 w 3862"/>
              <a:gd name="T37" fmla="*/ 48 h 1492"/>
              <a:gd name="T38" fmla="*/ 1186 w 3862"/>
              <a:gd name="T39" fmla="*/ 18 h 1492"/>
              <a:gd name="T40" fmla="*/ 1074 w 3862"/>
              <a:gd name="T41" fmla="*/ 56 h 1492"/>
              <a:gd name="T42" fmla="*/ 971 w 3862"/>
              <a:gd name="T43" fmla="*/ 65 h 1492"/>
              <a:gd name="T44" fmla="*/ 868 w 3862"/>
              <a:gd name="T45" fmla="*/ 68 h 1492"/>
              <a:gd name="T46" fmla="*/ 771 w 3862"/>
              <a:gd name="T47" fmla="*/ 90 h 1492"/>
              <a:gd name="T48" fmla="*/ 664 w 3862"/>
              <a:gd name="T49" fmla="*/ 88 h 1492"/>
              <a:gd name="T50" fmla="*/ 494 w 3862"/>
              <a:gd name="T51" fmla="*/ 44 h 1492"/>
              <a:gd name="T52" fmla="*/ 345 w 3862"/>
              <a:gd name="T53" fmla="*/ 44 h 1492"/>
              <a:gd name="T54" fmla="*/ 196 w 3862"/>
              <a:gd name="T55" fmla="*/ 108 h 1492"/>
              <a:gd name="T56" fmla="*/ 80 w 3862"/>
              <a:gd name="T57" fmla="*/ 167 h 1492"/>
              <a:gd name="T58" fmla="*/ 21 w 3862"/>
              <a:gd name="T59" fmla="*/ 148 h 1492"/>
              <a:gd name="T60" fmla="*/ 43 w 3862"/>
              <a:gd name="T61" fmla="*/ 1424 h 1492"/>
              <a:gd name="T62" fmla="*/ 256 w 3862"/>
              <a:gd name="T63" fmla="*/ 1420 h 1492"/>
              <a:gd name="T64" fmla="*/ 437 w 3862"/>
              <a:gd name="T65" fmla="*/ 1461 h 1492"/>
              <a:gd name="T66" fmla="*/ 569 w 3862"/>
              <a:gd name="T67" fmla="*/ 1397 h 1492"/>
              <a:gd name="T68" fmla="*/ 623 w 3862"/>
              <a:gd name="T69" fmla="*/ 1341 h 1492"/>
              <a:gd name="T70" fmla="*/ 790 w 3862"/>
              <a:gd name="T71" fmla="*/ 1343 h 1492"/>
              <a:gd name="T72" fmla="*/ 940 w 3862"/>
              <a:gd name="T73" fmla="*/ 1329 h 1492"/>
              <a:gd name="T74" fmla="*/ 1069 w 3862"/>
              <a:gd name="T75" fmla="*/ 1353 h 1492"/>
              <a:gd name="T76" fmla="*/ 1175 w 3862"/>
              <a:gd name="T77" fmla="*/ 1351 h 1492"/>
              <a:gd name="T78" fmla="*/ 1344 w 3862"/>
              <a:gd name="T79" fmla="*/ 1331 h 1492"/>
              <a:gd name="T80" fmla="*/ 1452 w 3862"/>
              <a:gd name="T81" fmla="*/ 1360 h 1492"/>
              <a:gd name="T82" fmla="*/ 1517 w 3862"/>
              <a:gd name="T83" fmla="*/ 1348 h 1492"/>
              <a:gd name="T84" fmla="*/ 1601 w 3862"/>
              <a:gd name="T85" fmla="*/ 1258 h 1492"/>
              <a:gd name="T86" fmla="*/ 1693 w 3862"/>
              <a:gd name="T87" fmla="*/ 1314 h 1492"/>
              <a:gd name="T88" fmla="*/ 1798 w 3862"/>
              <a:gd name="T89" fmla="*/ 1341 h 1492"/>
              <a:gd name="T90" fmla="*/ 1893 w 3862"/>
              <a:gd name="T91" fmla="*/ 1358 h 1492"/>
              <a:gd name="T92" fmla="*/ 2003 w 3862"/>
              <a:gd name="T93" fmla="*/ 1370 h 1492"/>
              <a:gd name="T94" fmla="*/ 2200 w 3862"/>
              <a:gd name="T95" fmla="*/ 1409 h 1492"/>
              <a:gd name="T96" fmla="*/ 2334 w 3862"/>
              <a:gd name="T97" fmla="*/ 1445 h 1492"/>
              <a:gd name="T98" fmla="*/ 2551 w 3862"/>
              <a:gd name="T99" fmla="*/ 1436 h 1492"/>
              <a:gd name="T100" fmla="*/ 2693 w 3862"/>
              <a:gd name="T101" fmla="*/ 1470 h 1492"/>
              <a:gd name="T102" fmla="*/ 2803 w 3862"/>
              <a:gd name="T103" fmla="*/ 1429 h 1492"/>
              <a:gd name="T104" fmla="*/ 2895 w 3862"/>
              <a:gd name="T105" fmla="*/ 1428 h 1492"/>
              <a:gd name="T106" fmla="*/ 2998 w 3862"/>
              <a:gd name="T107" fmla="*/ 1428 h 1492"/>
              <a:gd name="T108" fmla="*/ 3096 w 3862"/>
              <a:gd name="T109" fmla="*/ 1410 h 1492"/>
              <a:gd name="T110" fmla="*/ 3202 w 3862"/>
              <a:gd name="T111" fmla="*/ 1414 h 1492"/>
              <a:gd name="T112" fmla="*/ 3363 w 3862"/>
              <a:gd name="T113" fmla="*/ 1477 h 1492"/>
              <a:gd name="T114" fmla="*/ 3520 w 3862"/>
              <a:gd name="T115" fmla="*/ 1467 h 1492"/>
              <a:gd name="T116" fmla="*/ 3678 w 3862"/>
              <a:gd name="T117" fmla="*/ 1407 h 1492"/>
              <a:gd name="T118" fmla="*/ 3795 w 3862"/>
              <a:gd name="T119" fmla="*/ 1357 h 1492"/>
              <a:gd name="T120" fmla="*/ 3849 w 3862"/>
              <a:gd name="T121" fmla="*/ 1356 h 1492"/>
              <a:gd name="T122" fmla="*/ 2881 w 3862"/>
              <a:gd name="T123" fmla="*/ 106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2" h="149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	print("</a:t>
            </a:r>
            <a:r>
              <a:rPr lang="en-GB" sz="1100" dirty="0" err="1">
                <a:solidFill>
                  <a:schemeClr val="accent1"/>
                </a:solidFill>
                <a:latin typeface="Consolas" panose="020B0609020204030204" pitchFamily="49" charset="0"/>
              </a:rPr>
              <a:t>ooooooooooo</a:t>
            </a:r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") </a:t>
            </a:r>
          </a:p>
        </p:txBody>
      </p:sp>
      <p:sp>
        <p:nvSpPr>
          <p:cNvPr id="26" name="Freeform 46">
            <a:extLst>
              <a:ext uri="{FF2B5EF4-FFF2-40B4-BE49-F238E27FC236}">
                <a16:creationId xmlns:a16="http://schemas.microsoft.com/office/drawing/2014/main" id="{4FB8635D-834A-40BD-92FA-7F4F74133884}"/>
              </a:ext>
            </a:extLst>
          </p:cNvPr>
          <p:cNvSpPr>
            <a:spLocks noEditPoints="1"/>
          </p:cNvSpPr>
          <p:nvPr/>
        </p:nvSpPr>
        <p:spPr bwMode="auto">
          <a:xfrm>
            <a:off x="4894902" y="4780274"/>
            <a:ext cx="2359932" cy="368361"/>
          </a:xfrm>
          <a:custGeom>
            <a:avLst/>
            <a:gdLst>
              <a:gd name="T0" fmla="*/ 3802 w 3862"/>
              <a:gd name="T1" fmla="*/ 82 h 1492"/>
              <a:gd name="T2" fmla="*/ 3599 w 3862"/>
              <a:gd name="T3" fmla="*/ 60 h 1492"/>
              <a:gd name="T4" fmla="*/ 3424 w 3862"/>
              <a:gd name="T5" fmla="*/ 18 h 1492"/>
              <a:gd name="T6" fmla="*/ 3294 w 3862"/>
              <a:gd name="T7" fmla="*/ 37 h 1492"/>
              <a:gd name="T8" fmla="*/ 3211 w 3862"/>
              <a:gd name="T9" fmla="*/ 84 h 1492"/>
              <a:gd name="T10" fmla="*/ 3037 w 3862"/>
              <a:gd name="T11" fmla="*/ 87 h 1492"/>
              <a:gd name="T12" fmla="*/ 2882 w 3862"/>
              <a:gd name="T13" fmla="*/ 105 h 1492"/>
              <a:gd name="T14" fmla="*/ 2747 w 3862"/>
              <a:gd name="T15" fmla="*/ 115 h 1492"/>
              <a:gd name="T16" fmla="*/ 2622 w 3862"/>
              <a:gd name="T17" fmla="*/ 127 h 1492"/>
              <a:gd name="T18" fmla="*/ 2480 w 3862"/>
              <a:gd name="T19" fmla="*/ 116 h 1492"/>
              <a:gd name="T20" fmla="*/ 2376 w 3862"/>
              <a:gd name="T21" fmla="*/ 87 h 1492"/>
              <a:gd name="T22" fmla="*/ 2321 w 3862"/>
              <a:gd name="T23" fmla="*/ 161 h 1492"/>
              <a:gd name="T24" fmla="*/ 2206 w 3862"/>
              <a:gd name="T25" fmla="*/ 175 h 1492"/>
              <a:gd name="T26" fmla="*/ 2093 w 3862"/>
              <a:gd name="T27" fmla="*/ 144 h 1492"/>
              <a:gd name="T28" fmla="*/ 1984 w 3862"/>
              <a:gd name="T29" fmla="*/ 108 h 1492"/>
              <a:gd name="T30" fmla="*/ 1876 w 3862"/>
              <a:gd name="T31" fmla="*/ 101 h 1492"/>
              <a:gd name="T32" fmla="*/ 1704 w 3862"/>
              <a:gd name="T33" fmla="*/ 58 h 1492"/>
              <a:gd name="T34" fmla="*/ 1531 w 3862"/>
              <a:gd name="T35" fmla="*/ 32 h 1492"/>
              <a:gd name="T36" fmla="*/ 1329 w 3862"/>
              <a:gd name="T37" fmla="*/ 48 h 1492"/>
              <a:gd name="T38" fmla="*/ 1186 w 3862"/>
              <a:gd name="T39" fmla="*/ 18 h 1492"/>
              <a:gd name="T40" fmla="*/ 1074 w 3862"/>
              <a:gd name="T41" fmla="*/ 56 h 1492"/>
              <a:gd name="T42" fmla="*/ 971 w 3862"/>
              <a:gd name="T43" fmla="*/ 65 h 1492"/>
              <a:gd name="T44" fmla="*/ 868 w 3862"/>
              <a:gd name="T45" fmla="*/ 68 h 1492"/>
              <a:gd name="T46" fmla="*/ 771 w 3862"/>
              <a:gd name="T47" fmla="*/ 90 h 1492"/>
              <a:gd name="T48" fmla="*/ 664 w 3862"/>
              <a:gd name="T49" fmla="*/ 88 h 1492"/>
              <a:gd name="T50" fmla="*/ 494 w 3862"/>
              <a:gd name="T51" fmla="*/ 44 h 1492"/>
              <a:gd name="T52" fmla="*/ 345 w 3862"/>
              <a:gd name="T53" fmla="*/ 44 h 1492"/>
              <a:gd name="T54" fmla="*/ 196 w 3862"/>
              <a:gd name="T55" fmla="*/ 108 h 1492"/>
              <a:gd name="T56" fmla="*/ 80 w 3862"/>
              <a:gd name="T57" fmla="*/ 167 h 1492"/>
              <a:gd name="T58" fmla="*/ 21 w 3862"/>
              <a:gd name="T59" fmla="*/ 148 h 1492"/>
              <a:gd name="T60" fmla="*/ 43 w 3862"/>
              <a:gd name="T61" fmla="*/ 1424 h 1492"/>
              <a:gd name="T62" fmla="*/ 256 w 3862"/>
              <a:gd name="T63" fmla="*/ 1420 h 1492"/>
              <a:gd name="T64" fmla="*/ 437 w 3862"/>
              <a:gd name="T65" fmla="*/ 1461 h 1492"/>
              <a:gd name="T66" fmla="*/ 569 w 3862"/>
              <a:gd name="T67" fmla="*/ 1397 h 1492"/>
              <a:gd name="T68" fmla="*/ 623 w 3862"/>
              <a:gd name="T69" fmla="*/ 1341 h 1492"/>
              <a:gd name="T70" fmla="*/ 790 w 3862"/>
              <a:gd name="T71" fmla="*/ 1343 h 1492"/>
              <a:gd name="T72" fmla="*/ 940 w 3862"/>
              <a:gd name="T73" fmla="*/ 1329 h 1492"/>
              <a:gd name="T74" fmla="*/ 1069 w 3862"/>
              <a:gd name="T75" fmla="*/ 1353 h 1492"/>
              <a:gd name="T76" fmla="*/ 1175 w 3862"/>
              <a:gd name="T77" fmla="*/ 1351 h 1492"/>
              <a:gd name="T78" fmla="*/ 1344 w 3862"/>
              <a:gd name="T79" fmla="*/ 1331 h 1492"/>
              <a:gd name="T80" fmla="*/ 1452 w 3862"/>
              <a:gd name="T81" fmla="*/ 1360 h 1492"/>
              <a:gd name="T82" fmla="*/ 1517 w 3862"/>
              <a:gd name="T83" fmla="*/ 1348 h 1492"/>
              <a:gd name="T84" fmla="*/ 1601 w 3862"/>
              <a:gd name="T85" fmla="*/ 1258 h 1492"/>
              <a:gd name="T86" fmla="*/ 1693 w 3862"/>
              <a:gd name="T87" fmla="*/ 1314 h 1492"/>
              <a:gd name="T88" fmla="*/ 1798 w 3862"/>
              <a:gd name="T89" fmla="*/ 1341 h 1492"/>
              <a:gd name="T90" fmla="*/ 1893 w 3862"/>
              <a:gd name="T91" fmla="*/ 1358 h 1492"/>
              <a:gd name="T92" fmla="*/ 2003 w 3862"/>
              <a:gd name="T93" fmla="*/ 1370 h 1492"/>
              <a:gd name="T94" fmla="*/ 2200 w 3862"/>
              <a:gd name="T95" fmla="*/ 1409 h 1492"/>
              <a:gd name="T96" fmla="*/ 2334 w 3862"/>
              <a:gd name="T97" fmla="*/ 1445 h 1492"/>
              <a:gd name="T98" fmla="*/ 2551 w 3862"/>
              <a:gd name="T99" fmla="*/ 1436 h 1492"/>
              <a:gd name="T100" fmla="*/ 2693 w 3862"/>
              <a:gd name="T101" fmla="*/ 1470 h 1492"/>
              <a:gd name="T102" fmla="*/ 2803 w 3862"/>
              <a:gd name="T103" fmla="*/ 1429 h 1492"/>
              <a:gd name="T104" fmla="*/ 2895 w 3862"/>
              <a:gd name="T105" fmla="*/ 1428 h 1492"/>
              <a:gd name="T106" fmla="*/ 2998 w 3862"/>
              <a:gd name="T107" fmla="*/ 1428 h 1492"/>
              <a:gd name="T108" fmla="*/ 3096 w 3862"/>
              <a:gd name="T109" fmla="*/ 1410 h 1492"/>
              <a:gd name="T110" fmla="*/ 3202 w 3862"/>
              <a:gd name="T111" fmla="*/ 1414 h 1492"/>
              <a:gd name="T112" fmla="*/ 3363 w 3862"/>
              <a:gd name="T113" fmla="*/ 1477 h 1492"/>
              <a:gd name="T114" fmla="*/ 3520 w 3862"/>
              <a:gd name="T115" fmla="*/ 1467 h 1492"/>
              <a:gd name="T116" fmla="*/ 3678 w 3862"/>
              <a:gd name="T117" fmla="*/ 1407 h 1492"/>
              <a:gd name="T118" fmla="*/ 3795 w 3862"/>
              <a:gd name="T119" fmla="*/ 1357 h 1492"/>
              <a:gd name="T120" fmla="*/ 3849 w 3862"/>
              <a:gd name="T121" fmla="*/ 1356 h 1492"/>
              <a:gd name="T122" fmla="*/ 2881 w 3862"/>
              <a:gd name="T123" fmla="*/ 106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2" h="149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# Main program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22264CA-ACDD-4FA0-B09B-87F5DEE32F78}"/>
              </a:ext>
            </a:extLst>
          </p:cNvPr>
          <p:cNvGrpSpPr/>
          <p:nvPr/>
        </p:nvGrpSpPr>
        <p:grpSpPr>
          <a:xfrm>
            <a:off x="4894902" y="3547730"/>
            <a:ext cx="2359932" cy="339432"/>
            <a:chOff x="6776151" y="5669482"/>
            <a:chExt cx="2359932" cy="558800"/>
          </a:xfrm>
        </p:grpSpPr>
        <p:sp>
          <p:nvSpPr>
            <p:cNvPr id="34" name="Freeform 63">
              <a:extLst>
                <a:ext uri="{FF2B5EF4-FFF2-40B4-BE49-F238E27FC236}">
                  <a16:creationId xmlns:a16="http://schemas.microsoft.com/office/drawing/2014/main" id="{128B047E-A61B-49E9-8B63-5616227029BB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6776151" y="5669482"/>
              <a:ext cx="2359932" cy="558800"/>
            </a:xfrm>
            <a:custGeom>
              <a:avLst/>
              <a:gdLst>
                <a:gd name="T0" fmla="*/ 34 w 3887"/>
                <a:gd name="T1" fmla="*/ 1266 h 1753"/>
                <a:gd name="T2" fmla="*/ 130 w 3887"/>
                <a:gd name="T3" fmla="*/ 1265 h 1753"/>
                <a:gd name="T4" fmla="*/ 198 w 3887"/>
                <a:gd name="T5" fmla="*/ 1292 h 1753"/>
                <a:gd name="T6" fmla="*/ 223 w 3887"/>
                <a:gd name="T7" fmla="*/ 1315 h 1753"/>
                <a:gd name="T8" fmla="*/ 257 w 3887"/>
                <a:gd name="T9" fmla="*/ 1322 h 1753"/>
                <a:gd name="T10" fmla="*/ 301 w 3887"/>
                <a:gd name="T11" fmla="*/ 1276 h 1753"/>
                <a:gd name="T12" fmla="*/ 338 w 3887"/>
                <a:gd name="T13" fmla="*/ 1333 h 1753"/>
                <a:gd name="T14" fmla="*/ 401 w 3887"/>
                <a:gd name="T15" fmla="*/ 1302 h 1753"/>
                <a:gd name="T16" fmla="*/ 477 w 3887"/>
                <a:gd name="T17" fmla="*/ 1328 h 1753"/>
                <a:gd name="T18" fmla="*/ 538 w 3887"/>
                <a:gd name="T19" fmla="*/ 1328 h 1753"/>
                <a:gd name="T20" fmla="*/ 580 w 3887"/>
                <a:gd name="T21" fmla="*/ 1357 h 1753"/>
                <a:gd name="T22" fmla="*/ 639 w 3887"/>
                <a:gd name="T23" fmla="*/ 1336 h 1753"/>
                <a:gd name="T24" fmla="*/ 691 w 3887"/>
                <a:gd name="T25" fmla="*/ 1374 h 1753"/>
                <a:gd name="T26" fmla="*/ 738 w 3887"/>
                <a:gd name="T27" fmla="*/ 1386 h 1753"/>
                <a:gd name="T28" fmla="*/ 824 w 3887"/>
                <a:gd name="T29" fmla="*/ 1401 h 1753"/>
                <a:gd name="T30" fmla="*/ 893 w 3887"/>
                <a:gd name="T31" fmla="*/ 1412 h 1753"/>
                <a:gd name="T32" fmla="*/ 991 w 3887"/>
                <a:gd name="T33" fmla="*/ 1385 h 1753"/>
                <a:gd name="T34" fmla="*/ 1043 w 3887"/>
                <a:gd name="T35" fmla="*/ 1424 h 1753"/>
                <a:gd name="T36" fmla="*/ 1106 w 3887"/>
                <a:gd name="T37" fmla="*/ 1422 h 1753"/>
                <a:gd name="T38" fmla="*/ 1164 w 3887"/>
                <a:gd name="T39" fmla="*/ 1512 h 1753"/>
                <a:gd name="T40" fmla="*/ 1244 w 3887"/>
                <a:gd name="T41" fmla="*/ 1456 h 1753"/>
                <a:gd name="T42" fmla="*/ 1334 w 3887"/>
                <a:gd name="T43" fmla="*/ 1469 h 1753"/>
                <a:gd name="T44" fmla="*/ 1401 w 3887"/>
                <a:gd name="T45" fmla="*/ 1468 h 1753"/>
                <a:gd name="T46" fmla="*/ 1461 w 3887"/>
                <a:gd name="T47" fmla="*/ 1486 h 1753"/>
                <a:gd name="T48" fmla="*/ 1520 w 3887"/>
                <a:gd name="T49" fmla="*/ 1471 h 1753"/>
                <a:gd name="T50" fmla="*/ 1565 w 3887"/>
                <a:gd name="T51" fmla="*/ 1503 h 1753"/>
                <a:gd name="T52" fmla="*/ 1632 w 3887"/>
                <a:gd name="T53" fmla="*/ 1458 h 1753"/>
                <a:gd name="T54" fmla="*/ 1694 w 3887"/>
                <a:gd name="T55" fmla="*/ 1438 h 1753"/>
                <a:gd name="T56" fmla="*/ 1735 w 3887"/>
                <a:gd name="T57" fmla="*/ 1409 h 1753"/>
                <a:gd name="T58" fmla="*/ 1837 w 3887"/>
                <a:gd name="T59" fmla="*/ 1448 h 1753"/>
                <a:gd name="T60" fmla="*/ 1872 w 3887"/>
                <a:gd name="T61" fmla="*/ 1431 h 1753"/>
                <a:gd name="T62" fmla="*/ 1901 w 3887"/>
                <a:gd name="T63" fmla="*/ 1447 h 1753"/>
                <a:gd name="T64" fmla="*/ 1937 w 3887"/>
                <a:gd name="T65" fmla="*/ 1477 h 1753"/>
                <a:gd name="T66" fmla="*/ 2020 w 3887"/>
                <a:gd name="T67" fmla="*/ 1536 h 1753"/>
                <a:gd name="T68" fmla="*/ 2053 w 3887"/>
                <a:gd name="T69" fmla="*/ 1510 h 1753"/>
                <a:gd name="T70" fmla="*/ 2104 w 3887"/>
                <a:gd name="T71" fmla="*/ 1499 h 1753"/>
                <a:gd name="T72" fmla="*/ 2189 w 3887"/>
                <a:gd name="T73" fmla="*/ 1612 h 1753"/>
                <a:gd name="T74" fmla="*/ 2291 w 3887"/>
                <a:gd name="T75" fmla="*/ 1590 h 1753"/>
                <a:gd name="T76" fmla="*/ 2338 w 3887"/>
                <a:gd name="T77" fmla="*/ 1559 h 1753"/>
                <a:gd name="T78" fmla="*/ 2397 w 3887"/>
                <a:gd name="T79" fmla="*/ 1540 h 1753"/>
                <a:gd name="T80" fmla="*/ 2463 w 3887"/>
                <a:gd name="T81" fmla="*/ 1556 h 1753"/>
                <a:gd name="T82" fmla="*/ 2521 w 3887"/>
                <a:gd name="T83" fmla="*/ 1531 h 1753"/>
                <a:gd name="T84" fmla="*/ 2589 w 3887"/>
                <a:gd name="T85" fmla="*/ 1552 h 1753"/>
                <a:gd name="T86" fmla="*/ 2655 w 3887"/>
                <a:gd name="T87" fmla="*/ 1571 h 1753"/>
                <a:gd name="T88" fmla="*/ 2690 w 3887"/>
                <a:gd name="T89" fmla="*/ 1542 h 1753"/>
                <a:gd name="T90" fmla="*/ 2726 w 3887"/>
                <a:gd name="T91" fmla="*/ 1554 h 1753"/>
                <a:gd name="T92" fmla="*/ 2802 w 3887"/>
                <a:gd name="T93" fmla="*/ 1590 h 1753"/>
                <a:gd name="T94" fmla="*/ 2870 w 3887"/>
                <a:gd name="T95" fmla="*/ 1551 h 1753"/>
                <a:gd name="T96" fmla="*/ 2918 w 3887"/>
                <a:gd name="T97" fmla="*/ 1531 h 1753"/>
                <a:gd name="T98" fmla="*/ 2969 w 3887"/>
                <a:gd name="T99" fmla="*/ 1506 h 1753"/>
                <a:gd name="T100" fmla="*/ 3030 w 3887"/>
                <a:gd name="T101" fmla="*/ 1505 h 1753"/>
                <a:gd name="T102" fmla="*/ 3140 w 3887"/>
                <a:gd name="T103" fmla="*/ 1490 h 1753"/>
                <a:gd name="T104" fmla="*/ 3180 w 3887"/>
                <a:gd name="T105" fmla="*/ 1512 h 1753"/>
                <a:gd name="T106" fmla="*/ 3225 w 3887"/>
                <a:gd name="T107" fmla="*/ 1522 h 1753"/>
                <a:gd name="T108" fmla="*/ 3316 w 3887"/>
                <a:gd name="T109" fmla="*/ 1587 h 1753"/>
                <a:gd name="T110" fmla="*/ 3379 w 3887"/>
                <a:gd name="T111" fmla="*/ 1645 h 1753"/>
                <a:gd name="T112" fmla="*/ 3470 w 3887"/>
                <a:gd name="T113" fmla="*/ 1698 h 1753"/>
                <a:gd name="T114" fmla="*/ 3553 w 3887"/>
                <a:gd name="T115" fmla="*/ 1709 h 1753"/>
                <a:gd name="T116" fmla="*/ 3666 w 3887"/>
                <a:gd name="T117" fmla="*/ 1711 h 1753"/>
                <a:gd name="T118" fmla="*/ 3738 w 3887"/>
                <a:gd name="T119" fmla="*/ 1729 h 1753"/>
                <a:gd name="T120" fmla="*/ 3821 w 3887"/>
                <a:gd name="T121" fmla="*/ 1746 h 1753"/>
                <a:gd name="T122" fmla="*/ 1107 w 3887"/>
                <a:gd name="T123" fmla="*/ 1422 h 1753"/>
                <a:gd name="T124" fmla="*/ 3712 w 3887"/>
                <a:gd name="T125" fmla="*/ 1708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87" h="1753">
                  <a:moveTo>
                    <a:pt x="0" y="0"/>
                  </a:moveTo>
                  <a:cubicBezTo>
                    <a:pt x="0" y="1241"/>
                    <a:pt x="0" y="1241"/>
                    <a:pt x="0" y="1241"/>
                  </a:cubicBezTo>
                  <a:cubicBezTo>
                    <a:pt x="3" y="1242"/>
                    <a:pt x="6" y="1242"/>
                    <a:pt x="9" y="1242"/>
                  </a:cubicBezTo>
                  <a:cubicBezTo>
                    <a:pt x="9" y="1243"/>
                    <a:pt x="9" y="1244"/>
                    <a:pt x="9" y="1245"/>
                  </a:cubicBezTo>
                  <a:cubicBezTo>
                    <a:pt x="16" y="1250"/>
                    <a:pt x="29" y="1235"/>
                    <a:pt x="31" y="1253"/>
                  </a:cubicBezTo>
                  <a:cubicBezTo>
                    <a:pt x="31" y="1253"/>
                    <a:pt x="31" y="1253"/>
                    <a:pt x="31" y="1253"/>
                  </a:cubicBezTo>
                  <a:cubicBezTo>
                    <a:pt x="28" y="1252"/>
                    <a:pt x="25" y="1249"/>
                    <a:pt x="23" y="1251"/>
                  </a:cubicBezTo>
                  <a:cubicBezTo>
                    <a:pt x="19" y="1254"/>
                    <a:pt x="24" y="1256"/>
                    <a:pt x="24" y="1259"/>
                  </a:cubicBezTo>
                  <a:cubicBezTo>
                    <a:pt x="25" y="1264"/>
                    <a:pt x="24" y="1271"/>
                    <a:pt x="34" y="1266"/>
                  </a:cubicBezTo>
                  <a:cubicBezTo>
                    <a:pt x="34" y="1266"/>
                    <a:pt x="34" y="1266"/>
                    <a:pt x="34" y="1266"/>
                  </a:cubicBezTo>
                  <a:cubicBezTo>
                    <a:pt x="41" y="1263"/>
                    <a:pt x="49" y="1264"/>
                    <a:pt x="56" y="1267"/>
                  </a:cubicBezTo>
                  <a:cubicBezTo>
                    <a:pt x="61" y="1267"/>
                    <a:pt x="67" y="1269"/>
                    <a:pt x="72" y="1265"/>
                  </a:cubicBezTo>
                  <a:cubicBezTo>
                    <a:pt x="79" y="1265"/>
                    <a:pt x="85" y="1263"/>
                    <a:pt x="89" y="1258"/>
                  </a:cubicBezTo>
                  <a:cubicBezTo>
                    <a:pt x="91" y="1261"/>
                    <a:pt x="93" y="1264"/>
                    <a:pt x="97" y="1260"/>
                  </a:cubicBezTo>
                  <a:cubicBezTo>
                    <a:pt x="100" y="1256"/>
                    <a:pt x="103" y="1252"/>
                    <a:pt x="105" y="1248"/>
                  </a:cubicBezTo>
                  <a:cubicBezTo>
                    <a:pt x="107" y="1246"/>
                    <a:pt x="110" y="1246"/>
                    <a:pt x="113" y="1244"/>
                  </a:cubicBezTo>
                  <a:cubicBezTo>
                    <a:pt x="113" y="1243"/>
                    <a:pt x="113" y="1243"/>
                    <a:pt x="113" y="1243"/>
                  </a:cubicBezTo>
                  <a:cubicBezTo>
                    <a:pt x="115" y="1244"/>
                    <a:pt x="116" y="1244"/>
                    <a:pt x="118" y="1243"/>
                  </a:cubicBezTo>
                  <a:cubicBezTo>
                    <a:pt x="130" y="1238"/>
                    <a:pt x="132" y="1244"/>
                    <a:pt x="130" y="1254"/>
                  </a:cubicBezTo>
                  <a:cubicBezTo>
                    <a:pt x="130" y="1257"/>
                    <a:pt x="130" y="1259"/>
                    <a:pt x="130" y="1265"/>
                  </a:cubicBezTo>
                  <a:cubicBezTo>
                    <a:pt x="141" y="1249"/>
                    <a:pt x="144" y="1261"/>
                    <a:pt x="149" y="1267"/>
                  </a:cubicBezTo>
                  <a:cubicBezTo>
                    <a:pt x="149" y="1268"/>
                    <a:pt x="151" y="1268"/>
                    <a:pt x="152" y="1268"/>
                  </a:cubicBezTo>
                  <a:cubicBezTo>
                    <a:pt x="152" y="1271"/>
                    <a:pt x="154" y="1272"/>
                    <a:pt x="156" y="1271"/>
                  </a:cubicBezTo>
                  <a:cubicBezTo>
                    <a:pt x="157" y="1274"/>
                    <a:pt x="159" y="1277"/>
                    <a:pt x="160" y="1281"/>
                  </a:cubicBezTo>
                  <a:cubicBezTo>
                    <a:pt x="160" y="1281"/>
                    <a:pt x="160" y="1282"/>
                    <a:pt x="161" y="1283"/>
                  </a:cubicBezTo>
                  <a:cubicBezTo>
                    <a:pt x="166" y="1283"/>
                    <a:pt x="171" y="1282"/>
                    <a:pt x="176" y="1281"/>
                  </a:cubicBezTo>
                  <a:cubicBezTo>
                    <a:pt x="176" y="1281"/>
                    <a:pt x="176" y="1281"/>
                    <a:pt x="176" y="1281"/>
                  </a:cubicBezTo>
                  <a:cubicBezTo>
                    <a:pt x="176" y="1292"/>
                    <a:pt x="185" y="1295"/>
                    <a:pt x="191" y="1301"/>
                  </a:cubicBezTo>
                  <a:cubicBezTo>
                    <a:pt x="191" y="1301"/>
                    <a:pt x="192" y="1300"/>
                    <a:pt x="192" y="1299"/>
                  </a:cubicBezTo>
                  <a:cubicBezTo>
                    <a:pt x="192" y="1295"/>
                    <a:pt x="195" y="1294"/>
                    <a:pt x="198" y="1292"/>
                  </a:cubicBezTo>
                  <a:cubicBezTo>
                    <a:pt x="198" y="1292"/>
                    <a:pt x="198" y="1292"/>
                    <a:pt x="198" y="1292"/>
                  </a:cubicBezTo>
                  <a:cubicBezTo>
                    <a:pt x="200" y="1292"/>
                    <a:pt x="202" y="1292"/>
                    <a:pt x="204" y="1292"/>
                  </a:cubicBezTo>
                  <a:cubicBezTo>
                    <a:pt x="204" y="1292"/>
                    <a:pt x="204" y="1292"/>
                    <a:pt x="204" y="1292"/>
                  </a:cubicBezTo>
                  <a:cubicBezTo>
                    <a:pt x="204" y="1292"/>
                    <a:pt x="204" y="1292"/>
                    <a:pt x="204" y="1292"/>
                  </a:cubicBezTo>
                  <a:cubicBezTo>
                    <a:pt x="207" y="1294"/>
                    <a:pt x="209" y="1295"/>
                    <a:pt x="211" y="1296"/>
                  </a:cubicBezTo>
                  <a:cubicBezTo>
                    <a:pt x="211" y="1296"/>
                    <a:pt x="211" y="1296"/>
                    <a:pt x="211" y="1296"/>
                  </a:cubicBezTo>
                  <a:cubicBezTo>
                    <a:pt x="209" y="1303"/>
                    <a:pt x="215" y="1307"/>
                    <a:pt x="216" y="1312"/>
                  </a:cubicBezTo>
                  <a:cubicBezTo>
                    <a:pt x="214" y="1314"/>
                    <a:pt x="210" y="1315"/>
                    <a:pt x="211" y="1317"/>
                  </a:cubicBezTo>
                  <a:cubicBezTo>
                    <a:pt x="213" y="1322"/>
                    <a:pt x="218" y="1318"/>
                    <a:pt x="222" y="1319"/>
                  </a:cubicBezTo>
                  <a:cubicBezTo>
                    <a:pt x="223" y="1318"/>
                    <a:pt x="224" y="1316"/>
                    <a:pt x="223" y="1315"/>
                  </a:cubicBezTo>
                  <a:cubicBezTo>
                    <a:pt x="227" y="1314"/>
                    <a:pt x="227" y="1309"/>
                    <a:pt x="229" y="1307"/>
                  </a:cubicBezTo>
                  <a:cubicBezTo>
                    <a:pt x="230" y="1306"/>
                    <a:pt x="231" y="1305"/>
                    <a:pt x="232" y="1304"/>
                  </a:cubicBezTo>
                  <a:cubicBezTo>
                    <a:pt x="232" y="1303"/>
                    <a:pt x="233" y="1302"/>
                    <a:pt x="233" y="1301"/>
                  </a:cubicBezTo>
                  <a:cubicBezTo>
                    <a:pt x="233" y="1301"/>
                    <a:pt x="233" y="1301"/>
                    <a:pt x="233" y="1301"/>
                  </a:cubicBezTo>
                  <a:cubicBezTo>
                    <a:pt x="242" y="1302"/>
                    <a:pt x="243" y="1311"/>
                    <a:pt x="247" y="1317"/>
                  </a:cubicBezTo>
                  <a:cubicBezTo>
                    <a:pt x="248" y="1318"/>
                    <a:pt x="248" y="1318"/>
                    <a:pt x="248" y="1318"/>
                  </a:cubicBezTo>
                  <a:cubicBezTo>
                    <a:pt x="248" y="1318"/>
                    <a:pt x="248" y="1318"/>
                    <a:pt x="248" y="1318"/>
                  </a:cubicBezTo>
                  <a:cubicBezTo>
                    <a:pt x="247" y="1325"/>
                    <a:pt x="243" y="1334"/>
                    <a:pt x="257" y="1331"/>
                  </a:cubicBezTo>
                  <a:cubicBezTo>
                    <a:pt x="257" y="1330"/>
                    <a:pt x="257" y="1329"/>
                    <a:pt x="257" y="1328"/>
                  </a:cubicBezTo>
                  <a:cubicBezTo>
                    <a:pt x="257" y="1326"/>
                    <a:pt x="257" y="1324"/>
                    <a:pt x="257" y="1322"/>
                  </a:cubicBezTo>
                  <a:cubicBezTo>
                    <a:pt x="257" y="1322"/>
                    <a:pt x="257" y="1322"/>
                    <a:pt x="257" y="1322"/>
                  </a:cubicBezTo>
                  <a:cubicBezTo>
                    <a:pt x="262" y="1319"/>
                    <a:pt x="265" y="1315"/>
                    <a:pt x="264" y="1309"/>
                  </a:cubicBezTo>
                  <a:cubicBezTo>
                    <a:pt x="265" y="1307"/>
                    <a:pt x="266" y="1305"/>
                    <a:pt x="268" y="1303"/>
                  </a:cubicBezTo>
                  <a:cubicBezTo>
                    <a:pt x="278" y="1302"/>
                    <a:pt x="278" y="1295"/>
                    <a:pt x="278" y="1287"/>
                  </a:cubicBezTo>
                  <a:cubicBezTo>
                    <a:pt x="278" y="1287"/>
                    <a:pt x="278" y="1287"/>
                    <a:pt x="278" y="1287"/>
                  </a:cubicBezTo>
                  <a:cubicBezTo>
                    <a:pt x="278" y="1287"/>
                    <a:pt x="278" y="1287"/>
                    <a:pt x="278" y="1287"/>
                  </a:cubicBezTo>
                  <a:cubicBezTo>
                    <a:pt x="278" y="1287"/>
                    <a:pt x="279" y="1286"/>
                    <a:pt x="279" y="1285"/>
                  </a:cubicBezTo>
                  <a:cubicBezTo>
                    <a:pt x="279" y="1285"/>
                    <a:pt x="279" y="1285"/>
                    <a:pt x="279" y="1285"/>
                  </a:cubicBezTo>
                  <a:cubicBezTo>
                    <a:pt x="284" y="1287"/>
                    <a:pt x="290" y="1288"/>
                    <a:pt x="294" y="1282"/>
                  </a:cubicBezTo>
                  <a:cubicBezTo>
                    <a:pt x="297" y="1280"/>
                    <a:pt x="299" y="1278"/>
                    <a:pt x="301" y="1276"/>
                  </a:cubicBezTo>
                  <a:cubicBezTo>
                    <a:pt x="304" y="1272"/>
                    <a:pt x="308" y="1271"/>
                    <a:pt x="314" y="1271"/>
                  </a:cubicBezTo>
                  <a:cubicBezTo>
                    <a:pt x="323" y="1270"/>
                    <a:pt x="324" y="1280"/>
                    <a:pt x="328" y="1283"/>
                  </a:cubicBezTo>
                  <a:cubicBezTo>
                    <a:pt x="326" y="1285"/>
                    <a:pt x="325" y="1288"/>
                    <a:pt x="324" y="1291"/>
                  </a:cubicBezTo>
                  <a:cubicBezTo>
                    <a:pt x="324" y="1292"/>
                    <a:pt x="324" y="1294"/>
                    <a:pt x="325" y="1295"/>
                  </a:cubicBezTo>
                  <a:cubicBezTo>
                    <a:pt x="332" y="1301"/>
                    <a:pt x="328" y="1308"/>
                    <a:pt x="329" y="1315"/>
                  </a:cubicBezTo>
                  <a:cubicBezTo>
                    <a:pt x="330" y="1322"/>
                    <a:pt x="331" y="1322"/>
                    <a:pt x="337" y="1317"/>
                  </a:cubicBezTo>
                  <a:cubicBezTo>
                    <a:pt x="337" y="1318"/>
                    <a:pt x="337" y="1318"/>
                    <a:pt x="337" y="1318"/>
                  </a:cubicBezTo>
                  <a:cubicBezTo>
                    <a:pt x="338" y="1319"/>
                    <a:pt x="338" y="1319"/>
                    <a:pt x="339" y="1320"/>
                  </a:cubicBezTo>
                  <a:cubicBezTo>
                    <a:pt x="338" y="1321"/>
                    <a:pt x="337" y="1322"/>
                    <a:pt x="337" y="1323"/>
                  </a:cubicBezTo>
                  <a:cubicBezTo>
                    <a:pt x="334" y="1327"/>
                    <a:pt x="332" y="1331"/>
                    <a:pt x="338" y="1333"/>
                  </a:cubicBezTo>
                  <a:cubicBezTo>
                    <a:pt x="338" y="1333"/>
                    <a:pt x="338" y="1333"/>
                    <a:pt x="338" y="1333"/>
                  </a:cubicBezTo>
                  <a:cubicBezTo>
                    <a:pt x="340" y="1338"/>
                    <a:pt x="345" y="1340"/>
                    <a:pt x="348" y="1344"/>
                  </a:cubicBezTo>
                  <a:cubicBezTo>
                    <a:pt x="351" y="1346"/>
                    <a:pt x="354" y="1348"/>
                    <a:pt x="358" y="1347"/>
                  </a:cubicBezTo>
                  <a:cubicBezTo>
                    <a:pt x="360" y="1344"/>
                    <a:pt x="361" y="1340"/>
                    <a:pt x="365" y="1338"/>
                  </a:cubicBezTo>
                  <a:cubicBezTo>
                    <a:pt x="367" y="1336"/>
                    <a:pt x="369" y="1334"/>
                    <a:pt x="371" y="1332"/>
                  </a:cubicBezTo>
                  <a:cubicBezTo>
                    <a:pt x="372" y="1331"/>
                    <a:pt x="373" y="1330"/>
                    <a:pt x="373" y="1329"/>
                  </a:cubicBezTo>
                  <a:cubicBezTo>
                    <a:pt x="378" y="1329"/>
                    <a:pt x="383" y="1331"/>
                    <a:pt x="387" y="1329"/>
                  </a:cubicBezTo>
                  <a:cubicBezTo>
                    <a:pt x="389" y="1327"/>
                    <a:pt x="390" y="1325"/>
                    <a:pt x="392" y="1323"/>
                  </a:cubicBezTo>
                  <a:cubicBezTo>
                    <a:pt x="395" y="1319"/>
                    <a:pt x="402" y="1317"/>
                    <a:pt x="404" y="1311"/>
                  </a:cubicBezTo>
                  <a:cubicBezTo>
                    <a:pt x="404" y="1308"/>
                    <a:pt x="403" y="1305"/>
                    <a:pt x="401" y="1302"/>
                  </a:cubicBezTo>
                  <a:cubicBezTo>
                    <a:pt x="402" y="1302"/>
                    <a:pt x="403" y="1301"/>
                    <a:pt x="404" y="1299"/>
                  </a:cubicBezTo>
                  <a:cubicBezTo>
                    <a:pt x="404" y="1299"/>
                    <a:pt x="404" y="1298"/>
                    <a:pt x="404" y="1297"/>
                  </a:cubicBezTo>
                  <a:cubicBezTo>
                    <a:pt x="406" y="1297"/>
                    <a:pt x="407" y="1296"/>
                    <a:pt x="409" y="1296"/>
                  </a:cubicBezTo>
                  <a:cubicBezTo>
                    <a:pt x="416" y="1299"/>
                    <a:pt x="418" y="1304"/>
                    <a:pt x="415" y="1312"/>
                  </a:cubicBezTo>
                  <a:cubicBezTo>
                    <a:pt x="418" y="1312"/>
                    <a:pt x="421" y="1312"/>
                    <a:pt x="424" y="1313"/>
                  </a:cubicBezTo>
                  <a:cubicBezTo>
                    <a:pt x="424" y="1313"/>
                    <a:pt x="424" y="1313"/>
                    <a:pt x="424" y="1313"/>
                  </a:cubicBezTo>
                  <a:cubicBezTo>
                    <a:pt x="426" y="1313"/>
                    <a:pt x="428" y="1313"/>
                    <a:pt x="430" y="1313"/>
                  </a:cubicBezTo>
                  <a:cubicBezTo>
                    <a:pt x="431" y="1313"/>
                    <a:pt x="432" y="1313"/>
                    <a:pt x="432" y="1313"/>
                  </a:cubicBezTo>
                  <a:cubicBezTo>
                    <a:pt x="446" y="1318"/>
                    <a:pt x="460" y="1324"/>
                    <a:pt x="474" y="1329"/>
                  </a:cubicBezTo>
                  <a:cubicBezTo>
                    <a:pt x="475" y="1329"/>
                    <a:pt x="476" y="1328"/>
                    <a:pt x="477" y="1328"/>
                  </a:cubicBezTo>
                  <a:cubicBezTo>
                    <a:pt x="478" y="1330"/>
                    <a:pt x="479" y="1331"/>
                    <a:pt x="481" y="1332"/>
                  </a:cubicBezTo>
                  <a:cubicBezTo>
                    <a:pt x="474" y="1355"/>
                    <a:pt x="491" y="1347"/>
                    <a:pt x="501" y="1349"/>
                  </a:cubicBezTo>
                  <a:cubicBezTo>
                    <a:pt x="501" y="1349"/>
                    <a:pt x="501" y="1349"/>
                    <a:pt x="501" y="1349"/>
                  </a:cubicBezTo>
                  <a:cubicBezTo>
                    <a:pt x="502" y="1349"/>
                    <a:pt x="503" y="1349"/>
                    <a:pt x="504" y="1350"/>
                  </a:cubicBezTo>
                  <a:cubicBezTo>
                    <a:pt x="509" y="1347"/>
                    <a:pt x="513" y="1344"/>
                    <a:pt x="517" y="1341"/>
                  </a:cubicBezTo>
                  <a:cubicBezTo>
                    <a:pt x="518" y="1340"/>
                    <a:pt x="518" y="1339"/>
                    <a:pt x="518" y="1338"/>
                  </a:cubicBezTo>
                  <a:cubicBezTo>
                    <a:pt x="521" y="1337"/>
                    <a:pt x="525" y="1336"/>
                    <a:pt x="528" y="1335"/>
                  </a:cubicBezTo>
                  <a:cubicBezTo>
                    <a:pt x="527" y="1334"/>
                    <a:pt x="528" y="1333"/>
                    <a:pt x="528" y="1332"/>
                  </a:cubicBezTo>
                  <a:cubicBezTo>
                    <a:pt x="528" y="1332"/>
                    <a:pt x="528" y="1332"/>
                    <a:pt x="528" y="1332"/>
                  </a:cubicBezTo>
                  <a:cubicBezTo>
                    <a:pt x="531" y="1331"/>
                    <a:pt x="535" y="1329"/>
                    <a:pt x="538" y="1328"/>
                  </a:cubicBezTo>
                  <a:cubicBezTo>
                    <a:pt x="542" y="1330"/>
                    <a:pt x="547" y="1330"/>
                    <a:pt x="547" y="1335"/>
                  </a:cubicBezTo>
                  <a:cubicBezTo>
                    <a:pt x="547" y="1348"/>
                    <a:pt x="554" y="1341"/>
                    <a:pt x="559" y="1340"/>
                  </a:cubicBezTo>
                  <a:cubicBezTo>
                    <a:pt x="559" y="1340"/>
                    <a:pt x="559" y="1340"/>
                    <a:pt x="559" y="1340"/>
                  </a:cubicBezTo>
                  <a:cubicBezTo>
                    <a:pt x="561" y="1343"/>
                    <a:pt x="563" y="1343"/>
                    <a:pt x="566" y="1341"/>
                  </a:cubicBezTo>
                  <a:cubicBezTo>
                    <a:pt x="566" y="1341"/>
                    <a:pt x="566" y="1341"/>
                    <a:pt x="566" y="1341"/>
                  </a:cubicBezTo>
                  <a:cubicBezTo>
                    <a:pt x="570" y="1344"/>
                    <a:pt x="574" y="1347"/>
                    <a:pt x="578" y="1351"/>
                  </a:cubicBezTo>
                  <a:cubicBezTo>
                    <a:pt x="578" y="1351"/>
                    <a:pt x="578" y="1351"/>
                    <a:pt x="578" y="1351"/>
                  </a:cubicBezTo>
                  <a:cubicBezTo>
                    <a:pt x="576" y="1352"/>
                    <a:pt x="573" y="1353"/>
                    <a:pt x="573" y="1353"/>
                  </a:cubicBezTo>
                  <a:cubicBezTo>
                    <a:pt x="574" y="1358"/>
                    <a:pt x="577" y="1356"/>
                    <a:pt x="580" y="1357"/>
                  </a:cubicBezTo>
                  <a:cubicBezTo>
                    <a:pt x="580" y="1357"/>
                    <a:pt x="580" y="1357"/>
                    <a:pt x="580" y="1357"/>
                  </a:cubicBezTo>
                  <a:cubicBezTo>
                    <a:pt x="590" y="1360"/>
                    <a:pt x="592" y="1350"/>
                    <a:pt x="597" y="1346"/>
                  </a:cubicBezTo>
                  <a:cubicBezTo>
                    <a:pt x="597" y="1346"/>
                    <a:pt x="597" y="1346"/>
                    <a:pt x="597" y="1346"/>
                  </a:cubicBezTo>
                  <a:cubicBezTo>
                    <a:pt x="597" y="1346"/>
                    <a:pt x="597" y="1346"/>
                    <a:pt x="597" y="1346"/>
                  </a:cubicBezTo>
                  <a:cubicBezTo>
                    <a:pt x="598" y="1346"/>
                    <a:pt x="598" y="1346"/>
                    <a:pt x="598" y="1346"/>
                  </a:cubicBezTo>
                  <a:cubicBezTo>
                    <a:pt x="599" y="1346"/>
                    <a:pt x="600" y="1347"/>
                    <a:pt x="600" y="1347"/>
                  </a:cubicBezTo>
                  <a:cubicBezTo>
                    <a:pt x="602" y="1348"/>
                    <a:pt x="603" y="1348"/>
                    <a:pt x="605" y="1347"/>
                  </a:cubicBezTo>
                  <a:cubicBezTo>
                    <a:pt x="605" y="1347"/>
                    <a:pt x="606" y="1347"/>
                    <a:pt x="607" y="1347"/>
                  </a:cubicBezTo>
                  <a:cubicBezTo>
                    <a:pt x="609" y="1346"/>
                    <a:pt x="611" y="1346"/>
                    <a:pt x="613" y="1346"/>
                  </a:cubicBezTo>
                  <a:cubicBezTo>
                    <a:pt x="616" y="1342"/>
                    <a:pt x="618" y="1337"/>
                    <a:pt x="621" y="1332"/>
                  </a:cubicBezTo>
                  <a:cubicBezTo>
                    <a:pt x="628" y="1329"/>
                    <a:pt x="634" y="1327"/>
                    <a:pt x="639" y="1336"/>
                  </a:cubicBezTo>
                  <a:cubicBezTo>
                    <a:pt x="638" y="1337"/>
                    <a:pt x="638" y="1337"/>
                    <a:pt x="638" y="1337"/>
                  </a:cubicBezTo>
                  <a:cubicBezTo>
                    <a:pt x="639" y="1339"/>
                    <a:pt x="639" y="1339"/>
                    <a:pt x="639" y="1339"/>
                  </a:cubicBezTo>
                  <a:cubicBezTo>
                    <a:pt x="638" y="1340"/>
                    <a:pt x="638" y="1340"/>
                    <a:pt x="638" y="1340"/>
                  </a:cubicBezTo>
                  <a:cubicBezTo>
                    <a:pt x="639" y="1341"/>
                    <a:pt x="639" y="1341"/>
                    <a:pt x="639" y="1341"/>
                  </a:cubicBezTo>
                  <a:cubicBezTo>
                    <a:pt x="634" y="1352"/>
                    <a:pt x="634" y="1363"/>
                    <a:pt x="636" y="1375"/>
                  </a:cubicBezTo>
                  <a:cubicBezTo>
                    <a:pt x="643" y="1370"/>
                    <a:pt x="636" y="1358"/>
                    <a:pt x="648" y="1358"/>
                  </a:cubicBezTo>
                  <a:cubicBezTo>
                    <a:pt x="656" y="1358"/>
                    <a:pt x="662" y="1354"/>
                    <a:pt x="667" y="1349"/>
                  </a:cubicBezTo>
                  <a:cubicBezTo>
                    <a:pt x="668" y="1348"/>
                    <a:pt x="669" y="1346"/>
                    <a:pt x="669" y="1345"/>
                  </a:cubicBezTo>
                  <a:cubicBezTo>
                    <a:pt x="673" y="1353"/>
                    <a:pt x="678" y="1359"/>
                    <a:pt x="683" y="1366"/>
                  </a:cubicBezTo>
                  <a:cubicBezTo>
                    <a:pt x="684" y="1370"/>
                    <a:pt x="687" y="1373"/>
                    <a:pt x="691" y="1374"/>
                  </a:cubicBezTo>
                  <a:cubicBezTo>
                    <a:pt x="693" y="1375"/>
                    <a:pt x="695" y="1375"/>
                    <a:pt x="698" y="1374"/>
                  </a:cubicBezTo>
                  <a:cubicBezTo>
                    <a:pt x="702" y="1373"/>
                    <a:pt x="704" y="1370"/>
                    <a:pt x="707" y="1368"/>
                  </a:cubicBezTo>
                  <a:cubicBezTo>
                    <a:pt x="709" y="1361"/>
                    <a:pt x="716" y="1360"/>
                    <a:pt x="720" y="1356"/>
                  </a:cubicBezTo>
                  <a:cubicBezTo>
                    <a:pt x="721" y="1356"/>
                    <a:pt x="721" y="1356"/>
                    <a:pt x="721" y="1356"/>
                  </a:cubicBezTo>
                  <a:cubicBezTo>
                    <a:pt x="722" y="1357"/>
                    <a:pt x="723" y="1358"/>
                    <a:pt x="724" y="1360"/>
                  </a:cubicBezTo>
                  <a:cubicBezTo>
                    <a:pt x="724" y="1361"/>
                    <a:pt x="724" y="1362"/>
                    <a:pt x="725" y="1363"/>
                  </a:cubicBezTo>
                  <a:cubicBezTo>
                    <a:pt x="725" y="1364"/>
                    <a:pt x="726" y="1366"/>
                    <a:pt x="727" y="1367"/>
                  </a:cubicBezTo>
                  <a:cubicBezTo>
                    <a:pt x="728" y="1368"/>
                    <a:pt x="729" y="1369"/>
                    <a:pt x="730" y="1370"/>
                  </a:cubicBezTo>
                  <a:cubicBezTo>
                    <a:pt x="731" y="1371"/>
                    <a:pt x="732" y="1373"/>
                    <a:pt x="733" y="1375"/>
                  </a:cubicBezTo>
                  <a:cubicBezTo>
                    <a:pt x="734" y="1379"/>
                    <a:pt x="736" y="1383"/>
                    <a:pt x="738" y="1386"/>
                  </a:cubicBezTo>
                  <a:cubicBezTo>
                    <a:pt x="740" y="1389"/>
                    <a:pt x="742" y="1391"/>
                    <a:pt x="744" y="1393"/>
                  </a:cubicBezTo>
                  <a:cubicBezTo>
                    <a:pt x="746" y="1394"/>
                    <a:pt x="747" y="1394"/>
                    <a:pt x="749" y="1394"/>
                  </a:cubicBezTo>
                  <a:cubicBezTo>
                    <a:pt x="755" y="1394"/>
                    <a:pt x="760" y="1391"/>
                    <a:pt x="764" y="1387"/>
                  </a:cubicBezTo>
                  <a:cubicBezTo>
                    <a:pt x="766" y="1384"/>
                    <a:pt x="767" y="1380"/>
                    <a:pt x="768" y="1377"/>
                  </a:cubicBezTo>
                  <a:cubicBezTo>
                    <a:pt x="774" y="1379"/>
                    <a:pt x="777" y="1383"/>
                    <a:pt x="781" y="1387"/>
                  </a:cubicBezTo>
                  <a:cubicBezTo>
                    <a:pt x="782" y="1389"/>
                    <a:pt x="783" y="1391"/>
                    <a:pt x="783" y="1393"/>
                  </a:cubicBezTo>
                  <a:cubicBezTo>
                    <a:pt x="785" y="1395"/>
                    <a:pt x="788" y="1396"/>
                    <a:pt x="790" y="1396"/>
                  </a:cubicBezTo>
                  <a:cubicBezTo>
                    <a:pt x="790" y="1397"/>
                    <a:pt x="790" y="1397"/>
                    <a:pt x="790" y="1397"/>
                  </a:cubicBezTo>
                  <a:cubicBezTo>
                    <a:pt x="790" y="1399"/>
                    <a:pt x="790" y="1400"/>
                    <a:pt x="791" y="1402"/>
                  </a:cubicBezTo>
                  <a:cubicBezTo>
                    <a:pt x="802" y="1413"/>
                    <a:pt x="813" y="1409"/>
                    <a:pt x="824" y="1401"/>
                  </a:cubicBezTo>
                  <a:cubicBezTo>
                    <a:pt x="826" y="1399"/>
                    <a:pt x="828" y="1397"/>
                    <a:pt x="831" y="1395"/>
                  </a:cubicBezTo>
                  <a:cubicBezTo>
                    <a:pt x="838" y="1386"/>
                    <a:pt x="846" y="1394"/>
                    <a:pt x="853" y="1394"/>
                  </a:cubicBezTo>
                  <a:cubicBezTo>
                    <a:pt x="853" y="1393"/>
                    <a:pt x="853" y="1393"/>
                    <a:pt x="853" y="1393"/>
                  </a:cubicBezTo>
                  <a:cubicBezTo>
                    <a:pt x="855" y="1392"/>
                    <a:pt x="857" y="1392"/>
                    <a:pt x="858" y="1390"/>
                  </a:cubicBezTo>
                  <a:cubicBezTo>
                    <a:pt x="865" y="1390"/>
                    <a:pt x="871" y="1394"/>
                    <a:pt x="875" y="1399"/>
                  </a:cubicBezTo>
                  <a:cubicBezTo>
                    <a:pt x="879" y="1405"/>
                    <a:pt x="883" y="1409"/>
                    <a:pt x="891" y="1408"/>
                  </a:cubicBezTo>
                  <a:cubicBezTo>
                    <a:pt x="891" y="1409"/>
                    <a:pt x="892" y="1409"/>
                    <a:pt x="893" y="1409"/>
                  </a:cubicBezTo>
                  <a:cubicBezTo>
                    <a:pt x="893" y="1409"/>
                    <a:pt x="893" y="1409"/>
                    <a:pt x="893" y="1409"/>
                  </a:cubicBezTo>
                  <a:cubicBezTo>
                    <a:pt x="893" y="1411"/>
                    <a:pt x="893" y="1411"/>
                    <a:pt x="893" y="1411"/>
                  </a:cubicBezTo>
                  <a:cubicBezTo>
                    <a:pt x="893" y="1412"/>
                    <a:pt x="893" y="1412"/>
                    <a:pt x="893" y="1412"/>
                  </a:cubicBezTo>
                  <a:cubicBezTo>
                    <a:pt x="894" y="1413"/>
                    <a:pt x="895" y="1414"/>
                    <a:pt x="896" y="1416"/>
                  </a:cubicBezTo>
                  <a:cubicBezTo>
                    <a:pt x="898" y="1417"/>
                    <a:pt x="901" y="1418"/>
                    <a:pt x="902" y="1415"/>
                  </a:cubicBezTo>
                  <a:cubicBezTo>
                    <a:pt x="905" y="1412"/>
                    <a:pt x="907" y="1410"/>
                    <a:pt x="909" y="1407"/>
                  </a:cubicBezTo>
                  <a:cubicBezTo>
                    <a:pt x="913" y="1410"/>
                    <a:pt x="918" y="1409"/>
                    <a:pt x="923" y="1408"/>
                  </a:cubicBezTo>
                  <a:cubicBezTo>
                    <a:pt x="924" y="1408"/>
                    <a:pt x="924" y="1407"/>
                    <a:pt x="925" y="1407"/>
                  </a:cubicBezTo>
                  <a:cubicBezTo>
                    <a:pt x="927" y="1400"/>
                    <a:pt x="928" y="1393"/>
                    <a:pt x="930" y="1385"/>
                  </a:cubicBezTo>
                  <a:cubicBezTo>
                    <a:pt x="934" y="1386"/>
                    <a:pt x="931" y="1400"/>
                    <a:pt x="940" y="1390"/>
                  </a:cubicBezTo>
                  <a:cubicBezTo>
                    <a:pt x="946" y="1398"/>
                    <a:pt x="952" y="1406"/>
                    <a:pt x="964" y="1400"/>
                  </a:cubicBezTo>
                  <a:cubicBezTo>
                    <a:pt x="968" y="1396"/>
                    <a:pt x="971" y="1390"/>
                    <a:pt x="978" y="1388"/>
                  </a:cubicBezTo>
                  <a:cubicBezTo>
                    <a:pt x="982" y="1387"/>
                    <a:pt x="987" y="1388"/>
                    <a:pt x="991" y="1385"/>
                  </a:cubicBezTo>
                  <a:cubicBezTo>
                    <a:pt x="991" y="1387"/>
                    <a:pt x="991" y="1390"/>
                    <a:pt x="991" y="1392"/>
                  </a:cubicBezTo>
                  <a:cubicBezTo>
                    <a:pt x="994" y="1393"/>
                    <a:pt x="998" y="1394"/>
                    <a:pt x="999" y="1396"/>
                  </a:cubicBezTo>
                  <a:cubicBezTo>
                    <a:pt x="1000" y="1401"/>
                    <a:pt x="993" y="1398"/>
                    <a:pt x="992" y="1402"/>
                  </a:cubicBezTo>
                  <a:cubicBezTo>
                    <a:pt x="993" y="1405"/>
                    <a:pt x="995" y="1409"/>
                    <a:pt x="996" y="1412"/>
                  </a:cubicBezTo>
                  <a:cubicBezTo>
                    <a:pt x="1000" y="1410"/>
                    <a:pt x="1000" y="1404"/>
                    <a:pt x="1006" y="1403"/>
                  </a:cubicBezTo>
                  <a:cubicBezTo>
                    <a:pt x="1006" y="1406"/>
                    <a:pt x="1006" y="1409"/>
                    <a:pt x="1006" y="1412"/>
                  </a:cubicBezTo>
                  <a:cubicBezTo>
                    <a:pt x="1010" y="1417"/>
                    <a:pt x="1015" y="1419"/>
                    <a:pt x="1021" y="1417"/>
                  </a:cubicBezTo>
                  <a:cubicBezTo>
                    <a:pt x="1021" y="1417"/>
                    <a:pt x="1021" y="1417"/>
                    <a:pt x="1021" y="1417"/>
                  </a:cubicBezTo>
                  <a:cubicBezTo>
                    <a:pt x="1029" y="1415"/>
                    <a:pt x="1036" y="1419"/>
                    <a:pt x="1043" y="1420"/>
                  </a:cubicBezTo>
                  <a:cubicBezTo>
                    <a:pt x="1043" y="1421"/>
                    <a:pt x="1043" y="1423"/>
                    <a:pt x="1043" y="1424"/>
                  </a:cubicBezTo>
                  <a:cubicBezTo>
                    <a:pt x="1048" y="1424"/>
                    <a:pt x="1052" y="1424"/>
                    <a:pt x="1057" y="1424"/>
                  </a:cubicBezTo>
                  <a:cubicBezTo>
                    <a:pt x="1058" y="1423"/>
                    <a:pt x="1058" y="1423"/>
                    <a:pt x="1058" y="1423"/>
                  </a:cubicBezTo>
                  <a:cubicBezTo>
                    <a:pt x="1058" y="1423"/>
                    <a:pt x="1058" y="1423"/>
                    <a:pt x="1058" y="1423"/>
                  </a:cubicBezTo>
                  <a:cubicBezTo>
                    <a:pt x="1068" y="1414"/>
                    <a:pt x="1065" y="1431"/>
                    <a:pt x="1071" y="1430"/>
                  </a:cubicBezTo>
                  <a:cubicBezTo>
                    <a:pt x="1072" y="1430"/>
                    <a:pt x="1073" y="1429"/>
                    <a:pt x="1074" y="1429"/>
                  </a:cubicBezTo>
                  <a:cubicBezTo>
                    <a:pt x="1071" y="1413"/>
                    <a:pt x="1082" y="1415"/>
                    <a:pt x="1091" y="1414"/>
                  </a:cubicBezTo>
                  <a:cubicBezTo>
                    <a:pt x="1092" y="1414"/>
                    <a:pt x="1093" y="1415"/>
                    <a:pt x="1094" y="1415"/>
                  </a:cubicBezTo>
                  <a:cubicBezTo>
                    <a:pt x="1094" y="1416"/>
                    <a:pt x="1094" y="1417"/>
                    <a:pt x="1095" y="1418"/>
                  </a:cubicBezTo>
                  <a:cubicBezTo>
                    <a:pt x="1094" y="1421"/>
                    <a:pt x="1096" y="1423"/>
                    <a:pt x="1099" y="1424"/>
                  </a:cubicBezTo>
                  <a:cubicBezTo>
                    <a:pt x="1101" y="1424"/>
                    <a:pt x="1104" y="1423"/>
                    <a:pt x="1106" y="1422"/>
                  </a:cubicBezTo>
                  <a:cubicBezTo>
                    <a:pt x="1108" y="1433"/>
                    <a:pt x="1113" y="1442"/>
                    <a:pt x="1120" y="1451"/>
                  </a:cubicBezTo>
                  <a:cubicBezTo>
                    <a:pt x="1122" y="1449"/>
                    <a:pt x="1123" y="1447"/>
                    <a:pt x="1125" y="1446"/>
                  </a:cubicBezTo>
                  <a:cubicBezTo>
                    <a:pt x="1126" y="1446"/>
                    <a:pt x="1127" y="1446"/>
                    <a:pt x="1127" y="1446"/>
                  </a:cubicBezTo>
                  <a:cubicBezTo>
                    <a:pt x="1129" y="1448"/>
                    <a:pt x="1130" y="1450"/>
                    <a:pt x="1131" y="1452"/>
                  </a:cubicBezTo>
                  <a:cubicBezTo>
                    <a:pt x="1140" y="1456"/>
                    <a:pt x="1144" y="1463"/>
                    <a:pt x="1140" y="1472"/>
                  </a:cubicBezTo>
                  <a:cubicBezTo>
                    <a:pt x="1138" y="1478"/>
                    <a:pt x="1137" y="1483"/>
                    <a:pt x="1144" y="1485"/>
                  </a:cubicBezTo>
                  <a:cubicBezTo>
                    <a:pt x="1147" y="1485"/>
                    <a:pt x="1149" y="1485"/>
                    <a:pt x="1151" y="1485"/>
                  </a:cubicBezTo>
                  <a:cubicBezTo>
                    <a:pt x="1155" y="1493"/>
                    <a:pt x="1145" y="1504"/>
                    <a:pt x="1155" y="1511"/>
                  </a:cubicBezTo>
                  <a:cubicBezTo>
                    <a:pt x="1154" y="1514"/>
                    <a:pt x="1152" y="1516"/>
                    <a:pt x="1156" y="1518"/>
                  </a:cubicBezTo>
                  <a:cubicBezTo>
                    <a:pt x="1158" y="1516"/>
                    <a:pt x="1161" y="1514"/>
                    <a:pt x="1164" y="1512"/>
                  </a:cubicBezTo>
                  <a:cubicBezTo>
                    <a:pt x="1167" y="1519"/>
                    <a:pt x="1174" y="1513"/>
                    <a:pt x="1178" y="1516"/>
                  </a:cubicBezTo>
                  <a:cubicBezTo>
                    <a:pt x="1176" y="1525"/>
                    <a:pt x="1197" y="1526"/>
                    <a:pt x="1185" y="1539"/>
                  </a:cubicBezTo>
                  <a:cubicBezTo>
                    <a:pt x="1193" y="1541"/>
                    <a:pt x="1192" y="1534"/>
                    <a:pt x="1195" y="1532"/>
                  </a:cubicBezTo>
                  <a:cubicBezTo>
                    <a:pt x="1194" y="1527"/>
                    <a:pt x="1197" y="1524"/>
                    <a:pt x="1200" y="1520"/>
                  </a:cubicBezTo>
                  <a:cubicBezTo>
                    <a:pt x="1199" y="1520"/>
                    <a:pt x="1199" y="1520"/>
                    <a:pt x="1199" y="1520"/>
                  </a:cubicBezTo>
                  <a:cubicBezTo>
                    <a:pt x="1201" y="1516"/>
                    <a:pt x="1204" y="1512"/>
                    <a:pt x="1207" y="1508"/>
                  </a:cubicBezTo>
                  <a:cubicBezTo>
                    <a:pt x="1208" y="1504"/>
                    <a:pt x="1209" y="1500"/>
                    <a:pt x="1211" y="1495"/>
                  </a:cubicBezTo>
                  <a:cubicBezTo>
                    <a:pt x="1211" y="1494"/>
                    <a:pt x="1211" y="1493"/>
                    <a:pt x="1212" y="1492"/>
                  </a:cubicBezTo>
                  <a:cubicBezTo>
                    <a:pt x="1219" y="1485"/>
                    <a:pt x="1221" y="1474"/>
                    <a:pt x="1226" y="1465"/>
                  </a:cubicBezTo>
                  <a:cubicBezTo>
                    <a:pt x="1229" y="1456"/>
                    <a:pt x="1240" y="1465"/>
                    <a:pt x="1244" y="1456"/>
                  </a:cubicBezTo>
                  <a:cubicBezTo>
                    <a:pt x="1244" y="1455"/>
                    <a:pt x="1244" y="1455"/>
                    <a:pt x="1244" y="1455"/>
                  </a:cubicBezTo>
                  <a:cubicBezTo>
                    <a:pt x="1246" y="1455"/>
                    <a:pt x="1248" y="1454"/>
                    <a:pt x="1250" y="1452"/>
                  </a:cubicBezTo>
                  <a:cubicBezTo>
                    <a:pt x="1250" y="1457"/>
                    <a:pt x="1249" y="1461"/>
                    <a:pt x="1256" y="1463"/>
                  </a:cubicBezTo>
                  <a:cubicBezTo>
                    <a:pt x="1262" y="1464"/>
                    <a:pt x="1269" y="1466"/>
                    <a:pt x="1274" y="1462"/>
                  </a:cubicBezTo>
                  <a:cubicBezTo>
                    <a:pt x="1275" y="1466"/>
                    <a:pt x="1278" y="1469"/>
                    <a:pt x="1281" y="1471"/>
                  </a:cubicBezTo>
                  <a:cubicBezTo>
                    <a:pt x="1283" y="1471"/>
                    <a:pt x="1284" y="1472"/>
                    <a:pt x="1286" y="1472"/>
                  </a:cubicBezTo>
                  <a:cubicBezTo>
                    <a:pt x="1298" y="1473"/>
                    <a:pt x="1307" y="1481"/>
                    <a:pt x="1316" y="1488"/>
                  </a:cubicBezTo>
                  <a:cubicBezTo>
                    <a:pt x="1320" y="1488"/>
                    <a:pt x="1322" y="1486"/>
                    <a:pt x="1324" y="1483"/>
                  </a:cubicBezTo>
                  <a:cubicBezTo>
                    <a:pt x="1325" y="1481"/>
                    <a:pt x="1325" y="1479"/>
                    <a:pt x="1325" y="1477"/>
                  </a:cubicBezTo>
                  <a:cubicBezTo>
                    <a:pt x="1329" y="1475"/>
                    <a:pt x="1330" y="1471"/>
                    <a:pt x="1334" y="1469"/>
                  </a:cubicBezTo>
                  <a:cubicBezTo>
                    <a:pt x="1338" y="1466"/>
                    <a:pt x="1341" y="1463"/>
                    <a:pt x="1340" y="1458"/>
                  </a:cubicBezTo>
                  <a:cubicBezTo>
                    <a:pt x="1342" y="1460"/>
                    <a:pt x="1343" y="1462"/>
                    <a:pt x="1346" y="1462"/>
                  </a:cubicBezTo>
                  <a:cubicBezTo>
                    <a:pt x="1349" y="1461"/>
                    <a:pt x="1349" y="1459"/>
                    <a:pt x="1348" y="1456"/>
                  </a:cubicBezTo>
                  <a:cubicBezTo>
                    <a:pt x="1361" y="1455"/>
                    <a:pt x="1374" y="1453"/>
                    <a:pt x="1386" y="1452"/>
                  </a:cubicBezTo>
                  <a:cubicBezTo>
                    <a:pt x="1386" y="1452"/>
                    <a:pt x="1386" y="1452"/>
                    <a:pt x="1386" y="1452"/>
                  </a:cubicBezTo>
                  <a:cubicBezTo>
                    <a:pt x="1388" y="1454"/>
                    <a:pt x="1390" y="1457"/>
                    <a:pt x="1392" y="1460"/>
                  </a:cubicBezTo>
                  <a:cubicBezTo>
                    <a:pt x="1397" y="1458"/>
                    <a:pt x="1398" y="1461"/>
                    <a:pt x="1398" y="1465"/>
                  </a:cubicBezTo>
                  <a:cubicBezTo>
                    <a:pt x="1399" y="1465"/>
                    <a:pt x="1400" y="1465"/>
                    <a:pt x="1401" y="1465"/>
                  </a:cubicBezTo>
                  <a:cubicBezTo>
                    <a:pt x="1401" y="1465"/>
                    <a:pt x="1401" y="1465"/>
                    <a:pt x="1401" y="1465"/>
                  </a:cubicBezTo>
                  <a:cubicBezTo>
                    <a:pt x="1401" y="1466"/>
                    <a:pt x="1401" y="1467"/>
                    <a:pt x="1401" y="1468"/>
                  </a:cubicBezTo>
                  <a:cubicBezTo>
                    <a:pt x="1418" y="1464"/>
                    <a:pt x="1426" y="1478"/>
                    <a:pt x="1435" y="1487"/>
                  </a:cubicBezTo>
                  <a:cubicBezTo>
                    <a:pt x="1435" y="1487"/>
                    <a:pt x="1435" y="1487"/>
                    <a:pt x="1435" y="1487"/>
                  </a:cubicBezTo>
                  <a:cubicBezTo>
                    <a:pt x="1434" y="1487"/>
                    <a:pt x="1433" y="1487"/>
                    <a:pt x="1432" y="1487"/>
                  </a:cubicBezTo>
                  <a:cubicBezTo>
                    <a:pt x="1422" y="1491"/>
                    <a:pt x="1433" y="1495"/>
                    <a:pt x="1431" y="1499"/>
                  </a:cubicBezTo>
                  <a:cubicBezTo>
                    <a:pt x="1430" y="1500"/>
                    <a:pt x="1429" y="1502"/>
                    <a:pt x="1428" y="1503"/>
                  </a:cubicBezTo>
                  <a:cubicBezTo>
                    <a:pt x="1428" y="1510"/>
                    <a:pt x="1434" y="1505"/>
                    <a:pt x="1437" y="1506"/>
                  </a:cubicBezTo>
                  <a:cubicBezTo>
                    <a:pt x="1437" y="1506"/>
                    <a:pt x="1437" y="1506"/>
                    <a:pt x="1437" y="1506"/>
                  </a:cubicBezTo>
                  <a:cubicBezTo>
                    <a:pt x="1437" y="1508"/>
                    <a:pt x="1438" y="1510"/>
                    <a:pt x="1439" y="1512"/>
                  </a:cubicBezTo>
                  <a:cubicBezTo>
                    <a:pt x="1447" y="1506"/>
                    <a:pt x="1451" y="1498"/>
                    <a:pt x="1454" y="1489"/>
                  </a:cubicBezTo>
                  <a:cubicBezTo>
                    <a:pt x="1456" y="1488"/>
                    <a:pt x="1459" y="1487"/>
                    <a:pt x="1461" y="1486"/>
                  </a:cubicBezTo>
                  <a:cubicBezTo>
                    <a:pt x="1463" y="1484"/>
                    <a:pt x="1466" y="1482"/>
                    <a:pt x="1469" y="1482"/>
                  </a:cubicBezTo>
                  <a:cubicBezTo>
                    <a:pt x="1469" y="1483"/>
                    <a:pt x="1469" y="1485"/>
                    <a:pt x="1470" y="1486"/>
                  </a:cubicBezTo>
                  <a:cubicBezTo>
                    <a:pt x="1471" y="1489"/>
                    <a:pt x="1471" y="1493"/>
                    <a:pt x="1476" y="1492"/>
                  </a:cubicBezTo>
                  <a:cubicBezTo>
                    <a:pt x="1483" y="1487"/>
                    <a:pt x="1483" y="1495"/>
                    <a:pt x="1486" y="1497"/>
                  </a:cubicBezTo>
                  <a:cubicBezTo>
                    <a:pt x="1488" y="1497"/>
                    <a:pt x="1489" y="1496"/>
                    <a:pt x="1489" y="1494"/>
                  </a:cubicBezTo>
                  <a:cubicBezTo>
                    <a:pt x="1490" y="1494"/>
                    <a:pt x="1490" y="1494"/>
                    <a:pt x="1491" y="1494"/>
                  </a:cubicBezTo>
                  <a:cubicBezTo>
                    <a:pt x="1494" y="1491"/>
                    <a:pt x="1495" y="1487"/>
                    <a:pt x="1499" y="1484"/>
                  </a:cubicBezTo>
                  <a:cubicBezTo>
                    <a:pt x="1500" y="1484"/>
                    <a:pt x="1501" y="1483"/>
                    <a:pt x="1501" y="1481"/>
                  </a:cubicBezTo>
                  <a:cubicBezTo>
                    <a:pt x="1505" y="1476"/>
                    <a:pt x="1512" y="1474"/>
                    <a:pt x="1516" y="1469"/>
                  </a:cubicBezTo>
                  <a:cubicBezTo>
                    <a:pt x="1517" y="1471"/>
                    <a:pt x="1518" y="1472"/>
                    <a:pt x="1520" y="1471"/>
                  </a:cubicBezTo>
                  <a:cubicBezTo>
                    <a:pt x="1530" y="1482"/>
                    <a:pt x="1536" y="1482"/>
                    <a:pt x="1544" y="1470"/>
                  </a:cubicBezTo>
                  <a:cubicBezTo>
                    <a:pt x="1544" y="1470"/>
                    <a:pt x="1544" y="1470"/>
                    <a:pt x="1544" y="1470"/>
                  </a:cubicBezTo>
                  <a:cubicBezTo>
                    <a:pt x="1546" y="1474"/>
                    <a:pt x="1549" y="1477"/>
                    <a:pt x="1549" y="1482"/>
                  </a:cubicBezTo>
                  <a:cubicBezTo>
                    <a:pt x="1552" y="1492"/>
                    <a:pt x="1545" y="1499"/>
                    <a:pt x="1541" y="1506"/>
                  </a:cubicBezTo>
                  <a:cubicBezTo>
                    <a:pt x="1540" y="1507"/>
                    <a:pt x="1541" y="1509"/>
                    <a:pt x="1541" y="1510"/>
                  </a:cubicBezTo>
                  <a:cubicBezTo>
                    <a:pt x="1543" y="1511"/>
                    <a:pt x="1544" y="1512"/>
                    <a:pt x="1545" y="1512"/>
                  </a:cubicBezTo>
                  <a:cubicBezTo>
                    <a:pt x="1549" y="1513"/>
                    <a:pt x="1551" y="1512"/>
                    <a:pt x="1554" y="1511"/>
                  </a:cubicBezTo>
                  <a:cubicBezTo>
                    <a:pt x="1555" y="1510"/>
                    <a:pt x="1556" y="1510"/>
                    <a:pt x="1557" y="1510"/>
                  </a:cubicBezTo>
                  <a:cubicBezTo>
                    <a:pt x="1560" y="1511"/>
                    <a:pt x="1563" y="1511"/>
                    <a:pt x="1565" y="1504"/>
                  </a:cubicBezTo>
                  <a:cubicBezTo>
                    <a:pt x="1565" y="1503"/>
                    <a:pt x="1565" y="1503"/>
                    <a:pt x="1565" y="1503"/>
                  </a:cubicBezTo>
                  <a:cubicBezTo>
                    <a:pt x="1566" y="1503"/>
                    <a:pt x="1568" y="1503"/>
                    <a:pt x="1569" y="1504"/>
                  </a:cubicBezTo>
                  <a:cubicBezTo>
                    <a:pt x="1573" y="1509"/>
                    <a:pt x="1577" y="1514"/>
                    <a:pt x="1584" y="1514"/>
                  </a:cubicBezTo>
                  <a:cubicBezTo>
                    <a:pt x="1588" y="1513"/>
                    <a:pt x="1593" y="1513"/>
                    <a:pt x="1597" y="1511"/>
                  </a:cubicBezTo>
                  <a:cubicBezTo>
                    <a:pt x="1598" y="1510"/>
                    <a:pt x="1599" y="1508"/>
                    <a:pt x="1599" y="1506"/>
                  </a:cubicBezTo>
                  <a:cubicBezTo>
                    <a:pt x="1599" y="1505"/>
                    <a:pt x="1600" y="1504"/>
                    <a:pt x="1600" y="1504"/>
                  </a:cubicBezTo>
                  <a:cubicBezTo>
                    <a:pt x="1603" y="1498"/>
                    <a:pt x="1611" y="1496"/>
                    <a:pt x="1610" y="1488"/>
                  </a:cubicBezTo>
                  <a:cubicBezTo>
                    <a:pt x="1609" y="1487"/>
                    <a:pt x="1609" y="1487"/>
                    <a:pt x="1609" y="1487"/>
                  </a:cubicBezTo>
                  <a:cubicBezTo>
                    <a:pt x="1612" y="1486"/>
                    <a:pt x="1614" y="1484"/>
                    <a:pt x="1617" y="1481"/>
                  </a:cubicBezTo>
                  <a:cubicBezTo>
                    <a:pt x="1617" y="1479"/>
                    <a:pt x="1617" y="1476"/>
                    <a:pt x="1617" y="1473"/>
                  </a:cubicBezTo>
                  <a:cubicBezTo>
                    <a:pt x="1622" y="1468"/>
                    <a:pt x="1627" y="1463"/>
                    <a:pt x="1632" y="1458"/>
                  </a:cubicBezTo>
                  <a:cubicBezTo>
                    <a:pt x="1633" y="1456"/>
                    <a:pt x="1634" y="1454"/>
                    <a:pt x="1635" y="1452"/>
                  </a:cubicBezTo>
                  <a:cubicBezTo>
                    <a:pt x="1635" y="1452"/>
                    <a:pt x="1635" y="1452"/>
                    <a:pt x="1635" y="1452"/>
                  </a:cubicBezTo>
                  <a:cubicBezTo>
                    <a:pt x="1638" y="1455"/>
                    <a:pt x="1641" y="1456"/>
                    <a:pt x="1645" y="1455"/>
                  </a:cubicBezTo>
                  <a:cubicBezTo>
                    <a:pt x="1655" y="1454"/>
                    <a:pt x="1655" y="1463"/>
                    <a:pt x="1659" y="1468"/>
                  </a:cubicBezTo>
                  <a:cubicBezTo>
                    <a:pt x="1666" y="1467"/>
                    <a:pt x="1670" y="1462"/>
                    <a:pt x="1673" y="1456"/>
                  </a:cubicBezTo>
                  <a:cubicBezTo>
                    <a:pt x="1673" y="1455"/>
                    <a:pt x="1673" y="1454"/>
                    <a:pt x="1673" y="1454"/>
                  </a:cubicBezTo>
                  <a:cubicBezTo>
                    <a:pt x="1678" y="1450"/>
                    <a:pt x="1684" y="1447"/>
                    <a:pt x="1687" y="1442"/>
                  </a:cubicBezTo>
                  <a:cubicBezTo>
                    <a:pt x="1687" y="1441"/>
                    <a:pt x="1687" y="1441"/>
                    <a:pt x="1688" y="1441"/>
                  </a:cubicBezTo>
                  <a:cubicBezTo>
                    <a:pt x="1688" y="1441"/>
                    <a:pt x="1689" y="1441"/>
                    <a:pt x="1690" y="1441"/>
                  </a:cubicBezTo>
                  <a:cubicBezTo>
                    <a:pt x="1691" y="1440"/>
                    <a:pt x="1693" y="1439"/>
                    <a:pt x="1694" y="1438"/>
                  </a:cubicBezTo>
                  <a:cubicBezTo>
                    <a:pt x="1694" y="1437"/>
                    <a:pt x="1695" y="1435"/>
                    <a:pt x="1696" y="1433"/>
                  </a:cubicBezTo>
                  <a:cubicBezTo>
                    <a:pt x="1698" y="1432"/>
                    <a:pt x="1699" y="1431"/>
                    <a:pt x="1700" y="1430"/>
                  </a:cubicBezTo>
                  <a:cubicBezTo>
                    <a:pt x="1701" y="1422"/>
                    <a:pt x="1705" y="1416"/>
                    <a:pt x="1711" y="1411"/>
                  </a:cubicBezTo>
                  <a:cubicBezTo>
                    <a:pt x="1711" y="1411"/>
                    <a:pt x="1711" y="1411"/>
                    <a:pt x="1711" y="1411"/>
                  </a:cubicBezTo>
                  <a:cubicBezTo>
                    <a:pt x="1713" y="1415"/>
                    <a:pt x="1715" y="1418"/>
                    <a:pt x="1717" y="1421"/>
                  </a:cubicBezTo>
                  <a:cubicBezTo>
                    <a:pt x="1718" y="1420"/>
                    <a:pt x="1719" y="1419"/>
                    <a:pt x="1721" y="1418"/>
                  </a:cubicBezTo>
                  <a:cubicBezTo>
                    <a:pt x="1722" y="1417"/>
                    <a:pt x="1724" y="1416"/>
                    <a:pt x="1724" y="1414"/>
                  </a:cubicBezTo>
                  <a:cubicBezTo>
                    <a:pt x="1725" y="1414"/>
                    <a:pt x="1725" y="1414"/>
                    <a:pt x="1725" y="1414"/>
                  </a:cubicBezTo>
                  <a:cubicBezTo>
                    <a:pt x="1729" y="1413"/>
                    <a:pt x="1732" y="1411"/>
                    <a:pt x="1734" y="1408"/>
                  </a:cubicBezTo>
                  <a:cubicBezTo>
                    <a:pt x="1735" y="1409"/>
                    <a:pt x="1735" y="1409"/>
                    <a:pt x="1735" y="1409"/>
                  </a:cubicBezTo>
                  <a:cubicBezTo>
                    <a:pt x="1735" y="1409"/>
                    <a:pt x="1734" y="1410"/>
                    <a:pt x="1734" y="1411"/>
                  </a:cubicBezTo>
                  <a:cubicBezTo>
                    <a:pt x="1733" y="1421"/>
                    <a:pt x="1742" y="1420"/>
                    <a:pt x="1748" y="1423"/>
                  </a:cubicBezTo>
                  <a:cubicBezTo>
                    <a:pt x="1750" y="1428"/>
                    <a:pt x="1754" y="1430"/>
                    <a:pt x="1759" y="1431"/>
                  </a:cubicBezTo>
                  <a:cubicBezTo>
                    <a:pt x="1765" y="1438"/>
                    <a:pt x="1771" y="1442"/>
                    <a:pt x="1774" y="1429"/>
                  </a:cubicBezTo>
                  <a:cubicBezTo>
                    <a:pt x="1774" y="1427"/>
                    <a:pt x="1774" y="1426"/>
                    <a:pt x="1774" y="1425"/>
                  </a:cubicBezTo>
                  <a:cubicBezTo>
                    <a:pt x="1782" y="1415"/>
                    <a:pt x="1793" y="1416"/>
                    <a:pt x="1803" y="1427"/>
                  </a:cubicBezTo>
                  <a:cubicBezTo>
                    <a:pt x="1803" y="1428"/>
                    <a:pt x="1803" y="1428"/>
                    <a:pt x="1803" y="1429"/>
                  </a:cubicBezTo>
                  <a:cubicBezTo>
                    <a:pt x="1802" y="1434"/>
                    <a:pt x="1799" y="1441"/>
                    <a:pt x="1806" y="1443"/>
                  </a:cubicBezTo>
                  <a:cubicBezTo>
                    <a:pt x="1814" y="1445"/>
                    <a:pt x="1818" y="1439"/>
                    <a:pt x="1820" y="1431"/>
                  </a:cubicBezTo>
                  <a:cubicBezTo>
                    <a:pt x="1829" y="1433"/>
                    <a:pt x="1824" y="1449"/>
                    <a:pt x="1837" y="1448"/>
                  </a:cubicBezTo>
                  <a:cubicBezTo>
                    <a:pt x="1837" y="1449"/>
                    <a:pt x="1838" y="1450"/>
                    <a:pt x="1839" y="1450"/>
                  </a:cubicBezTo>
                  <a:cubicBezTo>
                    <a:pt x="1842" y="1451"/>
                    <a:pt x="1844" y="1451"/>
                    <a:pt x="1846" y="1450"/>
                  </a:cubicBezTo>
                  <a:cubicBezTo>
                    <a:pt x="1847" y="1450"/>
                    <a:pt x="1847" y="1449"/>
                    <a:pt x="1848" y="1449"/>
                  </a:cubicBezTo>
                  <a:cubicBezTo>
                    <a:pt x="1850" y="1449"/>
                    <a:pt x="1851" y="1449"/>
                    <a:pt x="1853" y="1450"/>
                  </a:cubicBezTo>
                  <a:cubicBezTo>
                    <a:pt x="1856" y="1449"/>
                    <a:pt x="1859" y="1449"/>
                    <a:pt x="1862" y="1449"/>
                  </a:cubicBezTo>
                  <a:cubicBezTo>
                    <a:pt x="1863" y="1449"/>
                    <a:pt x="1863" y="1448"/>
                    <a:pt x="1863" y="1447"/>
                  </a:cubicBezTo>
                  <a:cubicBezTo>
                    <a:pt x="1865" y="1447"/>
                    <a:pt x="1866" y="1447"/>
                    <a:pt x="1867" y="1446"/>
                  </a:cubicBezTo>
                  <a:cubicBezTo>
                    <a:pt x="1871" y="1443"/>
                    <a:pt x="1872" y="1438"/>
                    <a:pt x="1872" y="1434"/>
                  </a:cubicBezTo>
                  <a:cubicBezTo>
                    <a:pt x="1872" y="1433"/>
                    <a:pt x="1872" y="1432"/>
                    <a:pt x="1872" y="1431"/>
                  </a:cubicBezTo>
                  <a:cubicBezTo>
                    <a:pt x="1872" y="1431"/>
                    <a:pt x="1872" y="1431"/>
                    <a:pt x="1872" y="1431"/>
                  </a:cubicBezTo>
                  <a:cubicBezTo>
                    <a:pt x="1872" y="1431"/>
                    <a:pt x="1872" y="1431"/>
                    <a:pt x="1872" y="1431"/>
                  </a:cubicBezTo>
                  <a:cubicBezTo>
                    <a:pt x="1873" y="1430"/>
                    <a:pt x="1874" y="1430"/>
                    <a:pt x="1874" y="1429"/>
                  </a:cubicBezTo>
                  <a:cubicBezTo>
                    <a:pt x="1877" y="1427"/>
                    <a:pt x="1880" y="1429"/>
                    <a:pt x="1883" y="1431"/>
                  </a:cubicBezTo>
                  <a:cubicBezTo>
                    <a:pt x="1886" y="1433"/>
                    <a:pt x="1888" y="1435"/>
                    <a:pt x="1891" y="1436"/>
                  </a:cubicBezTo>
                  <a:cubicBezTo>
                    <a:pt x="1891" y="1436"/>
                    <a:pt x="1891" y="1436"/>
                    <a:pt x="1891" y="1436"/>
                  </a:cubicBezTo>
                  <a:cubicBezTo>
                    <a:pt x="1891" y="1436"/>
                    <a:pt x="1891" y="1436"/>
                    <a:pt x="1891" y="1436"/>
                  </a:cubicBezTo>
                  <a:cubicBezTo>
                    <a:pt x="1890" y="1448"/>
                    <a:pt x="1891" y="1460"/>
                    <a:pt x="1895" y="1471"/>
                  </a:cubicBezTo>
                  <a:cubicBezTo>
                    <a:pt x="1897" y="1471"/>
                    <a:pt x="1898" y="1471"/>
                    <a:pt x="1899" y="1471"/>
                  </a:cubicBezTo>
                  <a:cubicBezTo>
                    <a:pt x="1906" y="1464"/>
                    <a:pt x="1900" y="1456"/>
                    <a:pt x="1901" y="1449"/>
                  </a:cubicBezTo>
                  <a:cubicBezTo>
                    <a:pt x="1901" y="1448"/>
                    <a:pt x="1901" y="1448"/>
                    <a:pt x="1901" y="1447"/>
                  </a:cubicBezTo>
                  <a:cubicBezTo>
                    <a:pt x="1902" y="1446"/>
                    <a:pt x="1903" y="1444"/>
                    <a:pt x="1904" y="1442"/>
                  </a:cubicBezTo>
                  <a:cubicBezTo>
                    <a:pt x="1904" y="1441"/>
                    <a:pt x="1905" y="1441"/>
                    <a:pt x="1906" y="1440"/>
                  </a:cubicBezTo>
                  <a:cubicBezTo>
                    <a:pt x="1906" y="1441"/>
                    <a:pt x="1906" y="1441"/>
                    <a:pt x="1906" y="1441"/>
                  </a:cubicBezTo>
                  <a:cubicBezTo>
                    <a:pt x="1908" y="1443"/>
                    <a:pt x="1908" y="1446"/>
                    <a:pt x="1908" y="1449"/>
                  </a:cubicBezTo>
                  <a:cubicBezTo>
                    <a:pt x="1909" y="1460"/>
                    <a:pt x="1914" y="1462"/>
                    <a:pt x="1922" y="1458"/>
                  </a:cubicBezTo>
                  <a:cubicBezTo>
                    <a:pt x="1922" y="1459"/>
                    <a:pt x="1922" y="1461"/>
                    <a:pt x="1922" y="1463"/>
                  </a:cubicBezTo>
                  <a:cubicBezTo>
                    <a:pt x="1923" y="1465"/>
                    <a:pt x="1924" y="1467"/>
                    <a:pt x="1925" y="1469"/>
                  </a:cubicBezTo>
                  <a:cubicBezTo>
                    <a:pt x="1927" y="1470"/>
                    <a:pt x="1930" y="1470"/>
                    <a:pt x="1931" y="1473"/>
                  </a:cubicBezTo>
                  <a:cubicBezTo>
                    <a:pt x="1931" y="1473"/>
                    <a:pt x="1931" y="1473"/>
                    <a:pt x="1931" y="1473"/>
                  </a:cubicBezTo>
                  <a:cubicBezTo>
                    <a:pt x="1933" y="1474"/>
                    <a:pt x="1935" y="1476"/>
                    <a:pt x="1937" y="1477"/>
                  </a:cubicBezTo>
                  <a:cubicBezTo>
                    <a:pt x="1938" y="1478"/>
                    <a:pt x="1939" y="1479"/>
                    <a:pt x="1940" y="1481"/>
                  </a:cubicBezTo>
                  <a:cubicBezTo>
                    <a:pt x="1955" y="1482"/>
                    <a:pt x="1948" y="1495"/>
                    <a:pt x="1952" y="1503"/>
                  </a:cubicBezTo>
                  <a:cubicBezTo>
                    <a:pt x="1952" y="1503"/>
                    <a:pt x="1952" y="1503"/>
                    <a:pt x="1952" y="1503"/>
                  </a:cubicBezTo>
                  <a:cubicBezTo>
                    <a:pt x="1954" y="1504"/>
                    <a:pt x="1956" y="1503"/>
                    <a:pt x="1958" y="1502"/>
                  </a:cubicBezTo>
                  <a:cubicBezTo>
                    <a:pt x="1968" y="1494"/>
                    <a:pt x="1974" y="1501"/>
                    <a:pt x="1979" y="1509"/>
                  </a:cubicBezTo>
                  <a:cubicBezTo>
                    <a:pt x="1980" y="1511"/>
                    <a:pt x="1981" y="1514"/>
                    <a:pt x="1982" y="1517"/>
                  </a:cubicBezTo>
                  <a:cubicBezTo>
                    <a:pt x="1987" y="1519"/>
                    <a:pt x="1988" y="1513"/>
                    <a:pt x="1992" y="1512"/>
                  </a:cubicBezTo>
                  <a:cubicBezTo>
                    <a:pt x="1992" y="1515"/>
                    <a:pt x="1992" y="1518"/>
                    <a:pt x="1992" y="1521"/>
                  </a:cubicBezTo>
                  <a:cubicBezTo>
                    <a:pt x="1996" y="1524"/>
                    <a:pt x="2002" y="1523"/>
                    <a:pt x="2005" y="1528"/>
                  </a:cubicBezTo>
                  <a:cubicBezTo>
                    <a:pt x="2010" y="1529"/>
                    <a:pt x="2017" y="1530"/>
                    <a:pt x="2020" y="1536"/>
                  </a:cubicBezTo>
                  <a:cubicBezTo>
                    <a:pt x="2020" y="1536"/>
                    <a:pt x="2020" y="1537"/>
                    <a:pt x="2021" y="1537"/>
                  </a:cubicBezTo>
                  <a:cubicBezTo>
                    <a:pt x="2021" y="1537"/>
                    <a:pt x="2022" y="1537"/>
                    <a:pt x="2023" y="1536"/>
                  </a:cubicBezTo>
                  <a:cubicBezTo>
                    <a:pt x="2023" y="1536"/>
                    <a:pt x="2023" y="1536"/>
                    <a:pt x="2023" y="1536"/>
                  </a:cubicBezTo>
                  <a:cubicBezTo>
                    <a:pt x="2029" y="1534"/>
                    <a:pt x="2035" y="1532"/>
                    <a:pt x="2038" y="1527"/>
                  </a:cubicBezTo>
                  <a:cubicBezTo>
                    <a:pt x="2041" y="1521"/>
                    <a:pt x="2045" y="1516"/>
                    <a:pt x="2045" y="1509"/>
                  </a:cubicBezTo>
                  <a:cubicBezTo>
                    <a:pt x="2045" y="1509"/>
                    <a:pt x="2045" y="1508"/>
                    <a:pt x="2045" y="1507"/>
                  </a:cubicBezTo>
                  <a:cubicBezTo>
                    <a:pt x="2047" y="1508"/>
                    <a:pt x="2049" y="1507"/>
                    <a:pt x="2051" y="1506"/>
                  </a:cubicBezTo>
                  <a:cubicBezTo>
                    <a:pt x="2051" y="1505"/>
                    <a:pt x="2051" y="1505"/>
                    <a:pt x="2052" y="1504"/>
                  </a:cubicBezTo>
                  <a:cubicBezTo>
                    <a:pt x="2053" y="1505"/>
                    <a:pt x="2053" y="1507"/>
                    <a:pt x="2053" y="1509"/>
                  </a:cubicBezTo>
                  <a:cubicBezTo>
                    <a:pt x="2053" y="1510"/>
                    <a:pt x="2053" y="1510"/>
                    <a:pt x="2053" y="1510"/>
                  </a:cubicBezTo>
                  <a:cubicBezTo>
                    <a:pt x="2053" y="1510"/>
                    <a:pt x="2054" y="1510"/>
                    <a:pt x="2054" y="1511"/>
                  </a:cubicBezTo>
                  <a:cubicBezTo>
                    <a:pt x="2055" y="1511"/>
                    <a:pt x="2055" y="1511"/>
                    <a:pt x="2055" y="1511"/>
                  </a:cubicBezTo>
                  <a:cubicBezTo>
                    <a:pt x="2056" y="1518"/>
                    <a:pt x="2058" y="1523"/>
                    <a:pt x="2066" y="1524"/>
                  </a:cubicBezTo>
                  <a:cubicBezTo>
                    <a:pt x="2072" y="1522"/>
                    <a:pt x="2072" y="1516"/>
                    <a:pt x="2075" y="1512"/>
                  </a:cubicBezTo>
                  <a:cubicBezTo>
                    <a:pt x="2076" y="1511"/>
                    <a:pt x="2076" y="1510"/>
                    <a:pt x="2077" y="1509"/>
                  </a:cubicBezTo>
                  <a:cubicBezTo>
                    <a:pt x="2082" y="1507"/>
                    <a:pt x="2087" y="1508"/>
                    <a:pt x="2092" y="1505"/>
                  </a:cubicBezTo>
                  <a:cubicBezTo>
                    <a:pt x="2093" y="1505"/>
                    <a:pt x="2093" y="1504"/>
                    <a:pt x="2093" y="1503"/>
                  </a:cubicBezTo>
                  <a:cubicBezTo>
                    <a:pt x="2098" y="1502"/>
                    <a:pt x="2099" y="1510"/>
                    <a:pt x="2104" y="1509"/>
                  </a:cubicBezTo>
                  <a:cubicBezTo>
                    <a:pt x="2104" y="1508"/>
                    <a:pt x="2105" y="1507"/>
                    <a:pt x="2105" y="1506"/>
                  </a:cubicBezTo>
                  <a:cubicBezTo>
                    <a:pt x="2105" y="1504"/>
                    <a:pt x="2105" y="1502"/>
                    <a:pt x="2104" y="1499"/>
                  </a:cubicBezTo>
                  <a:cubicBezTo>
                    <a:pt x="2104" y="1499"/>
                    <a:pt x="2104" y="1499"/>
                    <a:pt x="2104" y="1499"/>
                  </a:cubicBezTo>
                  <a:cubicBezTo>
                    <a:pt x="2106" y="1498"/>
                    <a:pt x="2107" y="1498"/>
                    <a:pt x="2108" y="1497"/>
                  </a:cubicBezTo>
                  <a:cubicBezTo>
                    <a:pt x="2109" y="1502"/>
                    <a:pt x="2109" y="1508"/>
                    <a:pt x="2112" y="1512"/>
                  </a:cubicBezTo>
                  <a:cubicBezTo>
                    <a:pt x="2122" y="1523"/>
                    <a:pt x="2135" y="1532"/>
                    <a:pt x="2140" y="1548"/>
                  </a:cubicBezTo>
                  <a:cubicBezTo>
                    <a:pt x="2140" y="1548"/>
                    <a:pt x="2140" y="1549"/>
                    <a:pt x="2141" y="1549"/>
                  </a:cubicBezTo>
                  <a:cubicBezTo>
                    <a:pt x="2145" y="1552"/>
                    <a:pt x="2149" y="1550"/>
                    <a:pt x="2153" y="1549"/>
                  </a:cubicBezTo>
                  <a:cubicBezTo>
                    <a:pt x="2146" y="1566"/>
                    <a:pt x="2159" y="1573"/>
                    <a:pt x="2169" y="1581"/>
                  </a:cubicBezTo>
                  <a:cubicBezTo>
                    <a:pt x="2169" y="1581"/>
                    <a:pt x="2169" y="1581"/>
                    <a:pt x="2169" y="1581"/>
                  </a:cubicBezTo>
                  <a:cubicBezTo>
                    <a:pt x="2166" y="1591"/>
                    <a:pt x="2174" y="1599"/>
                    <a:pt x="2173" y="1608"/>
                  </a:cubicBezTo>
                  <a:cubicBezTo>
                    <a:pt x="2176" y="1622"/>
                    <a:pt x="2183" y="1616"/>
                    <a:pt x="2189" y="1612"/>
                  </a:cubicBezTo>
                  <a:cubicBezTo>
                    <a:pt x="2193" y="1611"/>
                    <a:pt x="2197" y="1608"/>
                    <a:pt x="2201" y="1607"/>
                  </a:cubicBezTo>
                  <a:cubicBezTo>
                    <a:pt x="2206" y="1612"/>
                    <a:pt x="2212" y="1616"/>
                    <a:pt x="2213" y="1624"/>
                  </a:cubicBezTo>
                  <a:cubicBezTo>
                    <a:pt x="2218" y="1626"/>
                    <a:pt x="2221" y="1622"/>
                    <a:pt x="2224" y="1619"/>
                  </a:cubicBezTo>
                  <a:cubicBezTo>
                    <a:pt x="2230" y="1623"/>
                    <a:pt x="2233" y="1616"/>
                    <a:pt x="2238" y="1615"/>
                  </a:cubicBezTo>
                  <a:cubicBezTo>
                    <a:pt x="2242" y="1614"/>
                    <a:pt x="2245" y="1606"/>
                    <a:pt x="2251" y="1611"/>
                  </a:cubicBezTo>
                  <a:cubicBezTo>
                    <a:pt x="2251" y="1618"/>
                    <a:pt x="2262" y="1612"/>
                    <a:pt x="2261" y="1620"/>
                  </a:cubicBezTo>
                  <a:cubicBezTo>
                    <a:pt x="2268" y="1622"/>
                    <a:pt x="2273" y="1618"/>
                    <a:pt x="2277" y="1612"/>
                  </a:cubicBezTo>
                  <a:cubicBezTo>
                    <a:pt x="2279" y="1611"/>
                    <a:pt x="2279" y="1609"/>
                    <a:pt x="2278" y="1606"/>
                  </a:cubicBezTo>
                  <a:cubicBezTo>
                    <a:pt x="2278" y="1606"/>
                    <a:pt x="2278" y="1606"/>
                    <a:pt x="2278" y="1606"/>
                  </a:cubicBezTo>
                  <a:cubicBezTo>
                    <a:pt x="2285" y="1603"/>
                    <a:pt x="2290" y="1598"/>
                    <a:pt x="2291" y="1590"/>
                  </a:cubicBezTo>
                  <a:cubicBezTo>
                    <a:pt x="2291" y="1590"/>
                    <a:pt x="2291" y="1589"/>
                    <a:pt x="2291" y="1588"/>
                  </a:cubicBezTo>
                  <a:cubicBezTo>
                    <a:pt x="2293" y="1587"/>
                    <a:pt x="2293" y="1586"/>
                    <a:pt x="2292" y="1584"/>
                  </a:cubicBezTo>
                  <a:cubicBezTo>
                    <a:pt x="2291" y="1584"/>
                    <a:pt x="2291" y="1584"/>
                    <a:pt x="2291" y="1584"/>
                  </a:cubicBezTo>
                  <a:cubicBezTo>
                    <a:pt x="2298" y="1579"/>
                    <a:pt x="2305" y="1575"/>
                    <a:pt x="2308" y="1567"/>
                  </a:cubicBezTo>
                  <a:cubicBezTo>
                    <a:pt x="2309" y="1566"/>
                    <a:pt x="2309" y="1565"/>
                    <a:pt x="2310" y="1564"/>
                  </a:cubicBezTo>
                  <a:cubicBezTo>
                    <a:pt x="2311" y="1563"/>
                    <a:pt x="2313" y="1562"/>
                    <a:pt x="2315" y="1560"/>
                  </a:cubicBezTo>
                  <a:cubicBezTo>
                    <a:pt x="2316" y="1560"/>
                    <a:pt x="2317" y="1559"/>
                    <a:pt x="2318" y="1558"/>
                  </a:cubicBezTo>
                  <a:cubicBezTo>
                    <a:pt x="2319" y="1557"/>
                    <a:pt x="2319" y="1556"/>
                    <a:pt x="2319" y="1555"/>
                  </a:cubicBezTo>
                  <a:cubicBezTo>
                    <a:pt x="2319" y="1555"/>
                    <a:pt x="2319" y="1555"/>
                    <a:pt x="2319" y="1555"/>
                  </a:cubicBezTo>
                  <a:cubicBezTo>
                    <a:pt x="2326" y="1554"/>
                    <a:pt x="2332" y="1554"/>
                    <a:pt x="2338" y="1559"/>
                  </a:cubicBezTo>
                  <a:cubicBezTo>
                    <a:pt x="2338" y="1559"/>
                    <a:pt x="2338" y="1559"/>
                    <a:pt x="2338" y="1559"/>
                  </a:cubicBezTo>
                  <a:cubicBezTo>
                    <a:pt x="2339" y="1558"/>
                    <a:pt x="2339" y="1557"/>
                    <a:pt x="2339" y="1555"/>
                  </a:cubicBezTo>
                  <a:cubicBezTo>
                    <a:pt x="2342" y="1556"/>
                    <a:pt x="2345" y="1557"/>
                    <a:pt x="2348" y="1558"/>
                  </a:cubicBezTo>
                  <a:cubicBezTo>
                    <a:pt x="2351" y="1557"/>
                    <a:pt x="2353" y="1555"/>
                    <a:pt x="2353" y="1552"/>
                  </a:cubicBezTo>
                  <a:cubicBezTo>
                    <a:pt x="2354" y="1549"/>
                    <a:pt x="2354" y="1546"/>
                    <a:pt x="2354" y="1543"/>
                  </a:cubicBezTo>
                  <a:cubicBezTo>
                    <a:pt x="2355" y="1543"/>
                    <a:pt x="2356" y="1543"/>
                    <a:pt x="2356" y="1543"/>
                  </a:cubicBezTo>
                  <a:cubicBezTo>
                    <a:pt x="2366" y="1546"/>
                    <a:pt x="2374" y="1543"/>
                    <a:pt x="2381" y="1535"/>
                  </a:cubicBezTo>
                  <a:cubicBezTo>
                    <a:pt x="2385" y="1533"/>
                    <a:pt x="2386" y="1539"/>
                    <a:pt x="2390" y="1539"/>
                  </a:cubicBezTo>
                  <a:cubicBezTo>
                    <a:pt x="2391" y="1538"/>
                    <a:pt x="2392" y="1537"/>
                    <a:pt x="2393" y="1535"/>
                  </a:cubicBezTo>
                  <a:cubicBezTo>
                    <a:pt x="2394" y="1537"/>
                    <a:pt x="2395" y="1539"/>
                    <a:pt x="2397" y="1540"/>
                  </a:cubicBezTo>
                  <a:cubicBezTo>
                    <a:pt x="2398" y="1542"/>
                    <a:pt x="2399" y="1545"/>
                    <a:pt x="2399" y="1547"/>
                  </a:cubicBezTo>
                  <a:cubicBezTo>
                    <a:pt x="2403" y="1549"/>
                    <a:pt x="2406" y="1548"/>
                    <a:pt x="2409" y="1546"/>
                  </a:cubicBezTo>
                  <a:cubicBezTo>
                    <a:pt x="2415" y="1542"/>
                    <a:pt x="2417" y="1537"/>
                    <a:pt x="2416" y="1530"/>
                  </a:cubicBezTo>
                  <a:cubicBezTo>
                    <a:pt x="2424" y="1532"/>
                    <a:pt x="2431" y="1533"/>
                    <a:pt x="2438" y="1530"/>
                  </a:cubicBezTo>
                  <a:cubicBezTo>
                    <a:pt x="2439" y="1531"/>
                    <a:pt x="2440" y="1532"/>
                    <a:pt x="2441" y="1534"/>
                  </a:cubicBezTo>
                  <a:cubicBezTo>
                    <a:pt x="2441" y="1536"/>
                    <a:pt x="2441" y="1539"/>
                    <a:pt x="2440" y="1542"/>
                  </a:cubicBezTo>
                  <a:cubicBezTo>
                    <a:pt x="2442" y="1547"/>
                    <a:pt x="2439" y="1552"/>
                    <a:pt x="2443" y="1556"/>
                  </a:cubicBezTo>
                  <a:cubicBezTo>
                    <a:pt x="2445" y="1555"/>
                    <a:pt x="2447" y="1554"/>
                    <a:pt x="2449" y="1553"/>
                  </a:cubicBezTo>
                  <a:cubicBezTo>
                    <a:pt x="2450" y="1553"/>
                    <a:pt x="2451" y="1553"/>
                    <a:pt x="2452" y="1553"/>
                  </a:cubicBezTo>
                  <a:cubicBezTo>
                    <a:pt x="2455" y="1556"/>
                    <a:pt x="2460" y="1554"/>
                    <a:pt x="2463" y="1556"/>
                  </a:cubicBezTo>
                  <a:cubicBezTo>
                    <a:pt x="2467" y="1556"/>
                    <a:pt x="2469" y="1559"/>
                    <a:pt x="2471" y="1561"/>
                  </a:cubicBezTo>
                  <a:cubicBezTo>
                    <a:pt x="2471" y="1562"/>
                    <a:pt x="2471" y="1563"/>
                    <a:pt x="2471" y="1564"/>
                  </a:cubicBezTo>
                  <a:cubicBezTo>
                    <a:pt x="2475" y="1569"/>
                    <a:pt x="2478" y="1572"/>
                    <a:pt x="2484" y="1567"/>
                  </a:cubicBezTo>
                  <a:cubicBezTo>
                    <a:pt x="2489" y="1562"/>
                    <a:pt x="2500" y="1567"/>
                    <a:pt x="2501" y="1556"/>
                  </a:cubicBezTo>
                  <a:cubicBezTo>
                    <a:pt x="2501" y="1555"/>
                    <a:pt x="2502" y="1555"/>
                    <a:pt x="2502" y="1554"/>
                  </a:cubicBezTo>
                  <a:cubicBezTo>
                    <a:pt x="2503" y="1550"/>
                    <a:pt x="2503" y="1545"/>
                    <a:pt x="2502" y="1541"/>
                  </a:cubicBezTo>
                  <a:cubicBezTo>
                    <a:pt x="2502" y="1540"/>
                    <a:pt x="2502" y="1540"/>
                    <a:pt x="2502" y="1540"/>
                  </a:cubicBezTo>
                  <a:cubicBezTo>
                    <a:pt x="2503" y="1539"/>
                    <a:pt x="2503" y="1537"/>
                    <a:pt x="2504" y="1536"/>
                  </a:cubicBezTo>
                  <a:cubicBezTo>
                    <a:pt x="2505" y="1535"/>
                    <a:pt x="2505" y="1533"/>
                    <a:pt x="2506" y="1531"/>
                  </a:cubicBezTo>
                  <a:cubicBezTo>
                    <a:pt x="2511" y="1534"/>
                    <a:pt x="2516" y="1534"/>
                    <a:pt x="2521" y="1531"/>
                  </a:cubicBezTo>
                  <a:cubicBezTo>
                    <a:pt x="2521" y="1534"/>
                    <a:pt x="2525" y="1534"/>
                    <a:pt x="2528" y="1535"/>
                  </a:cubicBezTo>
                  <a:cubicBezTo>
                    <a:pt x="2530" y="1538"/>
                    <a:pt x="2532" y="1540"/>
                    <a:pt x="2534" y="1542"/>
                  </a:cubicBezTo>
                  <a:cubicBezTo>
                    <a:pt x="2539" y="1540"/>
                    <a:pt x="2543" y="1543"/>
                    <a:pt x="2545" y="1547"/>
                  </a:cubicBezTo>
                  <a:cubicBezTo>
                    <a:pt x="2544" y="1548"/>
                    <a:pt x="2543" y="1549"/>
                    <a:pt x="2542" y="1550"/>
                  </a:cubicBezTo>
                  <a:cubicBezTo>
                    <a:pt x="2542" y="1552"/>
                    <a:pt x="2543" y="1554"/>
                    <a:pt x="2546" y="1554"/>
                  </a:cubicBezTo>
                  <a:cubicBezTo>
                    <a:pt x="2547" y="1555"/>
                    <a:pt x="2548" y="1555"/>
                    <a:pt x="2549" y="1555"/>
                  </a:cubicBezTo>
                  <a:cubicBezTo>
                    <a:pt x="2551" y="1557"/>
                    <a:pt x="2551" y="1563"/>
                    <a:pt x="2557" y="1560"/>
                  </a:cubicBezTo>
                  <a:cubicBezTo>
                    <a:pt x="2557" y="1559"/>
                    <a:pt x="2558" y="1558"/>
                    <a:pt x="2558" y="1557"/>
                  </a:cubicBezTo>
                  <a:cubicBezTo>
                    <a:pt x="2568" y="1564"/>
                    <a:pt x="2578" y="1572"/>
                    <a:pt x="2587" y="1556"/>
                  </a:cubicBezTo>
                  <a:cubicBezTo>
                    <a:pt x="2588" y="1555"/>
                    <a:pt x="2588" y="1553"/>
                    <a:pt x="2589" y="1552"/>
                  </a:cubicBezTo>
                  <a:cubicBezTo>
                    <a:pt x="2592" y="1553"/>
                    <a:pt x="2596" y="1556"/>
                    <a:pt x="2600" y="1556"/>
                  </a:cubicBezTo>
                  <a:cubicBezTo>
                    <a:pt x="2600" y="1556"/>
                    <a:pt x="2600" y="1556"/>
                    <a:pt x="2600" y="1556"/>
                  </a:cubicBezTo>
                  <a:cubicBezTo>
                    <a:pt x="2601" y="1556"/>
                    <a:pt x="2602" y="1556"/>
                    <a:pt x="2603" y="1556"/>
                  </a:cubicBezTo>
                  <a:cubicBezTo>
                    <a:pt x="2603" y="1556"/>
                    <a:pt x="2603" y="1556"/>
                    <a:pt x="2603" y="1556"/>
                  </a:cubicBezTo>
                  <a:cubicBezTo>
                    <a:pt x="2612" y="1558"/>
                    <a:pt x="2611" y="1567"/>
                    <a:pt x="2615" y="1573"/>
                  </a:cubicBezTo>
                  <a:cubicBezTo>
                    <a:pt x="2617" y="1574"/>
                    <a:pt x="2621" y="1576"/>
                    <a:pt x="2622" y="1575"/>
                  </a:cubicBezTo>
                  <a:cubicBezTo>
                    <a:pt x="2636" y="1567"/>
                    <a:pt x="2642" y="1577"/>
                    <a:pt x="2648" y="1587"/>
                  </a:cubicBezTo>
                  <a:cubicBezTo>
                    <a:pt x="2650" y="1587"/>
                    <a:pt x="2652" y="1586"/>
                    <a:pt x="2653" y="1585"/>
                  </a:cubicBezTo>
                  <a:cubicBezTo>
                    <a:pt x="2657" y="1581"/>
                    <a:pt x="2657" y="1577"/>
                    <a:pt x="2655" y="1572"/>
                  </a:cubicBezTo>
                  <a:cubicBezTo>
                    <a:pt x="2655" y="1571"/>
                    <a:pt x="2655" y="1571"/>
                    <a:pt x="2655" y="1571"/>
                  </a:cubicBezTo>
                  <a:cubicBezTo>
                    <a:pt x="2656" y="1569"/>
                    <a:pt x="2658" y="1568"/>
                    <a:pt x="2660" y="1566"/>
                  </a:cubicBezTo>
                  <a:cubicBezTo>
                    <a:pt x="2664" y="1564"/>
                    <a:pt x="2667" y="1560"/>
                    <a:pt x="2663" y="1555"/>
                  </a:cubicBezTo>
                  <a:cubicBezTo>
                    <a:pt x="2663" y="1554"/>
                    <a:pt x="2662" y="1553"/>
                    <a:pt x="2661" y="1553"/>
                  </a:cubicBezTo>
                  <a:cubicBezTo>
                    <a:pt x="2661" y="1552"/>
                    <a:pt x="2661" y="1552"/>
                    <a:pt x="2661" y="1551"/>
                  </a:cubicBezTo>
                  <a:cubicBezTo>
                    <a:pt x="2661" y="1551"/>
                    <a:pt x="2661" y="1551"/>
                    <a:pt x="2661" y="1551"/>
                  </a:cubicBezTo>
                  <a:cubicBezTo>
                    <a:pt x="2662" y="1550"/>
                    <a:pt x="2662" y="1550"/>
                    <a:pt x="2663" y="1549"/>
                  </a:cubicBezTo>
                  <a:cubicBezTo>
                    <a:pt x="2663" y="1551"/>
                    <a:pt x="2664" y="1554"/>
                    <a:pt x="2665" y="1556"/>
                  </a:cubicBezTo>
                  <a:cubicBezTo>
                    <a:pt x="2669" y="1559"/>
                    <a:pt x="2671" y="1557"/>
                    <a:pt x="2673" y="1554"/>
                  </a:cubicBezTo>
                  <a:cubicBezTo>
                    <a:pt x="2676" y="1551"/>
                    <a:pt x="2680" y="1548"/>
                    <a:pt x="2683" y="1545"/>
                  </a:cubicBezTo>
                  <a:cubicBezTo>
                    <a:pt x="2685" y="1541"/>
                    <a:pt x="2687" y="1541"/>
                    <a:pt x="2690" y="1542"/>
                  </a:cubicBezTo>
                  <a:cubicBezTo>
                    <a:pt x="2691" y="1540"/>
                    <a:pt x="2693" y="1539"/>
                    <a:pt x="2694" y="1537"/>
                  </a:cubicBezTo>
                  <a:cubicBezTo>
                    <a:pt x="2695" y="1537"/>
                    <a:pt x="2697" y="1537"/>
                    <a:pt x="2699" y="1537"/>
                  </a:cubicBezTo>
                  <a:cubicBezTo>
                    <a:pt x="2699" y="1537"/>
                    <a:pt x="2699" y="1537"/>
                    <a:pt x="2699" y="1537"/>
                  </a:cubicBezTo>
                  <a:cubicBezTo>
                    <a:pt x="2699" y="1539"/>
                    <a:pt x="2700" y="1541"/>
                    <a:pt x="2700" y="1543"/>
                  </a:cubicBezTo>
                  <a:cubicBezTo>
                    <a:pt x="2708" y="1545"/>
                    <a:pt x="2715" y="1542"/>
                    <a:pt x="2722" y="1538"/>
                  </a:cubicBezTo>
                  <a:cubicBezTo>
                    <a:pt x="2722" y="1538"/>
                    <a:pt x="2722" y="1538"/>
                    <a:pt x="2722" y="1538"/>
                  </a:cubicBezTo>
                  <a:cubicBezTo>
                    <a:pt x="2722" y="1539"/>
                    <a:pt x="2722" y="1540"/>
                    <a:pt x="2722" y="1541"/>
                  </a:cubicBezTo>
                  <a:cubicBezTo>
                    <a:pt x="2722" y="1541"/>
                    <a:pt x="2722" y="1541"/>
                    <a:pt x="2722" y="1541"/>
                  </a:cubicBezTo>
                  <a:cubicBezTo>
                    <a:pt x="2722" y="1541"/>
                    <a:pt x="2721" y="1542"/>
                    <a:pt x="2720" y="1542"/>
                  </a:cubicBezTo>
                  <a:cubicBezTo>
                    <a:pt x="2720" y="1548"/>
                    <a:pt x="2721" y="1553"/>
                    <a:pt x="2726" y="1554"/>
                  </a:cubicBezTo>
                  <a:cubicBezTo>
                    <a:pt x="2735" y="1557"/>
                    <a:pt x="2735" y="1564"/>
                    <a:pt x="2736" y="1571"/>
                  </a:cubicBezTo>
                  <a:cubicBezTo>
                    <a:pt x="2737" y="1572"/>
                    <a:pt x="2738" y="1573"/>
                    <a:pt x="2739" y="1575"/>
                  </a:cubicBezTo>
                  <a:cubicBezTo>
                    <a:pt x="2742" y="1577"/>
                    <a:pt x="2746" y="1578"/>
                    <a:pt x="2749" y="1581"/>
                  </a:cubicBezTo>
                  <a:cubicBezTo>
                    <a:pt x="2750" y="1582"/>
                    <a:pt x="2751" y="1583"/>
                    <a:pt x="2751" y="1584"/>
                  </a:cubicBezTo>
                  <a:cubicBezTo>
                    <a:pt x="2762" y="1580"/>
                    <a:pt x="2768" y="1590"/>
                    <a:pt x="2777" y="1592"/>
                  </a:cubicBezTo>
                  <a:cubicBezTo>
                    <a:pt x="2780" y="1594"/>
                    <a:pt x="2784" y="1593"/>
                    <a:pt x="2786" y="1596"/>
                  </a:cubicBezTo>
                  <a:cubicBezTo>
                    <a:pt x="2786" y="1600"/>
                    <a:pt x="2789" y="1601"/>
                    <a:pt x="2792" y="1603"/>
                  </a:cubicBezTo>
                  <a:cubicBezTo>
                    <a:pt x="2794" y="1601"/>
                    <a:pt x="2795" y="1598"/>
                    <a:pt x="2796" y="1596"/>
                  </a:cubicBezTo>
                  <a:cubicBezTo>
                    <a:pt x="2796" y="1595"/>
                    <a:pt x="2797" y="1595"/>
                    <a:pt x="2797" y="1594"/>
                  </a:cubicBezTo>
                  <a:cubicBezTo>
                    <a:pt x="2799" y="1593"/>
                    <a:pt x="2801" y="1592"/>
                    <a:pt x="2802" y="1590"/>
                  </a:cubicBezTo>
                  <a:cubicBezTo>
                    <a:pt x="2804" y="1587"/>
                    <a:pt x="2807" y="1586"/>
                    <a:pt x="2809" y="1583"/>
                  </a:cubicBezTo>
                  <a:cubicBezTo>
                    <a:pt x="2809" y="1583"/>
                    <a:pt x="2809" y="1583"/>
                    <a:pt x="2809" y="1583"/>
                  </a:cubicBezTo>
                  <a:cubicBezTo>
                    <a:pt x="2814" y="1580"/>
                    <a:pt x="2819" y="1576"/>
                    <a:pt x="2824" y="1574"/>
                  </a:cubicBezTo>
                  <a:cubicBezTo>
                    <a:pt x="2827" y="1571"/>
                    <a:pt x="2832" y="1568"/>
                    <a:pt x="2832" y="1563"/>
                  </a:cubicBezTo>
                  <a:cubicBezTo>
                    <a:pt x="2832" y="1562"/>
                    <a:pt x="2832" y="1560"/>
                    <a:pt x="2831" y="1559"/>
                  </a:cubicBezTo>
                  <a:cubicBezTo>
                    <a:pt x="2832" y="1559"/>
                    <a:pt x="2832" y="1559"/>
                    <a:pt x="2832" y="1559"/>
                  </a:cubicBezTo>
                  <a:cubicBezTo>
                    <a:pt x="2833" y="1558"/>
                    <a:pt x="2833" y="1557"/>
                    <a:pt x="2834" y="1556"/>
                  </a:cubicBezTo>
                  <a:cubicBezTo>
                    <a:pt x="2835" y="1559"/>
                    <a:pt x="2837" y="1561"/>
                    <a:pt x="2840" y="1562"/>
                  </a:cubicBezTo>
                  <a:cubicBezTo>
                    <a:pt x="2847" y="1564"/>
                    <a:pt x="2854" y="1564"/>
                    <a:pt x="2861" y="1562"/>
                  </a:cubicBezTo>
                  <a:cubicBezTo>
                    <a:pt x="2865" y="1559"/>
                    <a:pt x="2869" y="1557"/>
                    <a:pt x="2870" y="1551"/>
                  </a:cubicBezTo>
                  <a:cubicBezTo>
                    <a:pt x="2870" y="1551"/>
                    <a:pt x="2869" y="1550"/>
                    <a:pt x="2869" y="1550"/>
                  </a:cubicBezTo>
                  <a:cubicBezTo>
                    <a:pt x="2875" y="1548"/>
                    <a:pt x="2876" y="1544"/>
                    <a:pt x="2873" y="1539"/>
                  </a:cubicBezTo>
                  <a:cubicBezTo>
                    <a:pt x="2874" y="1539"/>
                    <a:pt x="2875" y="1539"/>
                    <a:pt x="2876" y="1539"/>
                  </a:cubicBezTo>
                  <a:cubicBezTo>
                    <a:pt x="2886" y="1534"/>
                    <a:pt x="2893" y="1524"/>
                    <a:pt x="2905" y="1521"/>
                  </a:cubicBezTo>
                  <a:cubicBezTo>
                    <a:pt x="2906" y="1521"/>
                    <a:pt x="2906" y="1521"/>
                    <a:pt x="2906" y="1521"/>
                  </a:cubicBezTo>
                  <a:cubicBezTo>
                    <a:pt x="2906" y="1523"/>
                    <a:pt x="2906" y="1524"/>
                    <a:pt x="2905" y="1526"/>
                  </a:cubicBezTo>
                  <a:cubicBezTo>
                    <a:pt x="2909" y="1526"/>
                    <a:pt x="2910" y="1524"/>
                    <a:pt x="2911" y="1522"/>
                  </a:cubicBezTo>
                  <a:cubicBezTo>
                    <a:pt x="2912" y="1522"/>
                    <a:pt x="2913" y="1522"/>
                    <a:pt x="2914" y="1522"/>
                  </a:cubicBezTo>
                  <a:cubicBezTo>
                    <a:pt x="2915" y="1522"/>
                    <a:pt x="2915" y="1521"/>
                    <a:pt x="2916" y="1521"/>
                  </a:cubicBezTo>
                  <a:cubicBezTo>
                    <a:pt x="2917" y="1524"/>
                    <a:pt x="2918" y="1527"/>
                    <a:pt x="2918" y="1531"/>
                  </a:cubicBezTo>
                  <a:cubicBezTo>
                    <a:pt x="2922" y="1534"/>
                    <a:pt x="2920" y="1539"/>
                    <a:pt x="2920" y="1543"/>
                  </a:cubicBezTo>
                  <a:cubicBezTo>
                    <a:pt x="2926" y="1536"/>
                    <a:pt x="2923" y="1527"/>
                    <a:pt x="2925" y="1519"/>
                  </a:cubicBezTo>
                  <a:cubicBezTo>
                    <a:pt x="2925" y="1519"/>
                    <a:pt x="2925" y="1519"/>
                    <a:pt x="2925" y="1519"/>
                  </a:cubicBezTo>
                  <a:cubicBezTo>
                    <a:pt x="2927" y="1519"/>
                    <a:pt x="2929" y="1519"/>
                    <a:pt x="2931" y="1519"/>
                  </a:cubicBezTo>
                  <a:cubicBezTo>
                    <a:pt x="2936" y="1508"/>
                    <a:pt x="2942" y="1512"/>
                    <a:pt x="2948" y="1519"/>
                  </a:cubicBezTo>
                  <a:cubicBezTo>
                    <a:pt x="2948" y="1521"/>
                    <a:pt x="2949" y="1522"/>
                    <a:pt x="2951" y="1520"/>
                  </a:cubicBezTo>
                  <a:cubicBezTo>
                    <a:pt x="2951" y="1520"/>
                    <a:pt x="2951" y="1520"/>
                    <a:pt x="2951" y="1520"/>
                  </a:cubicBezTo>
                  <a:cubicBezTo>
                    <a:pt x="2959" y="1522"/>
                    <a:pt x="2961" y="1513"/>
                    <a:pt x="2967" y="1512"/>
                  </a:cubicBezTo>
                  <a:cubicBezTo>
                    <a:pt x="2968" y="1510"/>
                    <a:pt x="2969" y="1509"/>
                    <a:pt x="2969" y="1507"/>
                  </a:cubicBezTo>
                  <a:cubicBezTo>
                    <a:pt x="2969" y="1507"/>
                    <a:pt x="2969" y="1506"/>
                    <a:pt x="2969" y="1506"/>
                  </a:cubicBezTo>
                  <a:cubicBezTo>
                    <a:pt x="2970" y="1503"/>
                    <a:pt x="2971" y="1500"/>
                    <a:pt x="2969" y="1498"/>
                  </a:cubicBezTo>
                  <a:cubicBezTo>
                    <a:pt x="2970" y="1497"/>
                    <a:pt x="2970" y="1497"/>
                    <a:pt x="2970" y="1497"/>
                  </a:cubicBezTo>
                  <a:cubicBezTo>
                    <a:pt x="2971" y="1495"/>
                    <a:pt x="2972" y="1493"/>
                    <a:pt x="2972" y="1490"/>
                  </a:cubicBezTo>
                  <a:cubicBezTo>
                    <a:pt x="2971" y="1489"/>
                    <a:pt x="2971" y="1488"/>
                    <a:pt x="2971" y="1487"/>
                  </a:cubicBezTo>
                  <a:cubicBezTo>
                    <a:pt x="2975" y="1488"/>
                    <a:pt x="2980" y="1485"/>
                    <a:pt x="2984" y="1485"/>
                  </a:cubicBezTo>
                  <a:cubicBezTo>
                    <a:pt x="2996" y="1497"/>
                    <a:pt x="3004" y="1490"/>
                    <a:pt x="3012" y="1482"/>
                  </a:cubicBezTo>
                  <a:cubicBezTo>
                    <a:pt x="3011" y="1485"/>
                    <a:pt x="3013" y="1488"/>
                    <a:pt x="3016" y="1490"/>
                  </a:cubicBezTo>
                  <a:cubicBezTo>
                    <a:pt x="3018" y="1490"/>
                    <a:pt x="3019" y="1490"/>
                    <a:pt x="3020" y="1491"/>
                  </a:cubicBezTo>
                  <a:cubicBezTo>
                    <a:pt x="3020" y="1494"/>
                    <a:pt x="3018" y="1498"/>
                    <a:pt x="3019" y="1502"/>
                  </a:cubicBezTo>
                  <a:cubicBezTo>
                    <a:pt x="3022" y="1504"/>
                    <a:pt x="3025" y="1509"/>
                    <a:pt x="3030" y="1505"/>
                  </a:cubicBezTo>
                  <a:cubicBezTo>
                    <a:pt x="3037" y="1497"/>
                    <a:pt x="3048" y="1498"/>
                    <a:pt x="3057" y="1496"/>
                  </a:cubicBezTo>
                  <a:cubicBezTo>
                    <a:pt x="3057" y="1498"/>
                    <a:pt x="3057" y="1499"/>
                    <a:pt x="3057" y="1501"/>
                  </a:cubicBezTo>
                  <a:cubicBezTo>
                    <a:pt x="3068" y="1501"/>
                    <a:pt x="3077" y="1495"/>
                    <a:pt x="3086" y="1490"/>
                  </a:cubicBezTo>
                  <a:cubicBezTo>
                    <a:pt x="3088" y="1492"/>
                    <a:pt x="3090" y="1494"/>
                    <a:pt x="3092" y="1496"/>
                  </a:cubicBezTo>
                  <a:cubicBezTo>
                    <a:pt x="3094" y="1493"/>
                    <a:pt x="3096" y="1488"/>
                    <a:pt x="3102" y="1491"/>
                  </a:cubicBezTo>
                  <a:cubicBezTo>
                    <a:pt x="3103" y="1491"/>
                    <a:pt x="3104" y="1491"/>
                    <a:pt x="3105" y="1492"/>
                  </a:cubicBezTo>
                  <a:cubicBezTo>
                    <a:pt x="3106" y="1494"/>
                    <a:pt x="3109" y="1495"/>
                    <a:pt x="3111" y="1495"/>
                  </a:cubicBezTo>
                  <a:cubicBezTo>
                    <a:pt x="3118" y="1498"/>
                    <a:pt x="3123" y="1484"/>
                    <a:pt x="3131" y="1493"/>
                  </a:cubicBezTo>
                  <a:cubicBezTo>
                    <a:pt x="3132" y="1494"/>
                    <a:pt x="3133" y="1494"/>
                    <a:pt x="3134" y="1494"/>
                  </a:cubicBezTo>
                  <a:cubicBezTo>
                    <a:pt x="3136" y="1492"/>
                    <a:pt x="3138" y="1491"/>
                    <a:pt x="3140" y="1490"/>
                  </a:cubicBezTo>
                  <a:cubicBezTo>
                    <a:pt x="3140" y="1490"/>
                    <a:pt x="3140" y="1490"/>
                    <a:pt x="3140" y="1490"/>
                  </a:cubicBezTo>
                  <a:cubicBezTo>
                    <a:pt x="3141" y="1495"/>
                    <a:pt x="3140" y="1499"/>
                    <a:pt x="3143" y="1503"/>
                  </a:cubicBezTo>
                  <a:cubicBezTo>
                    <a:pt x="3144" y="1505"/>
                    <a:pt x="3146" y="1505"/>
                    <a:pt x="3149" y="1504"/>
                  </a:cubicBezTo>
                  <a:cubicBezTo>
                    <a:pt x="3150" y="1504"/>
                    <a:pt x="3150" y="1504"/>
                    <a:pt x="3151" y="1504"/>
                  </a:cubicBezTo>
                  <a:cubicBezTo>
                    <a:pt x="3152" y="1505"/>
                    <a:pt x="3154" y="1506"/>
                    <a:pt x="3156" y="1507"/>
                  </a:cubicBezTo>
                  <a:cubicBezTo>
                    <a:pt x="3158" y="1508"/>
                    <a:pt x="3159" y="1508"/>
                    <a:pt x="3161" y="1507"/>
                  </a:cubicBezTo>
                  <a:cubicBezTo>
                    <a:pt x="3161" y="1506"/>
                    <a:pt x="3162" y="1505"/>
                    <a:pt x="3162" y="1505"/>
                  </a:cubicBezTo>
                  <a:cubicBezTo>
                    <a:pt x="3164" y="1504"/>
                    <a:pt x="3164" y="1503"/>
                    <a:pt x="3163" y="1502"/>
                  </a:cubicBezTo>
                  <a:cubicBezTo>
                    <a:pt x="3168" y="1504"/>
                    <a:pt x="3175" y="1502"/>
                    <a:pt x="3178" y="1509"/>
                  </a:cubicBezTo>
                  <a:cubicBezTo>
                    <a:pt x="3179" y="1510"/>
                    <a:pt x="3180" y="1511"/>
                    <a:pt x="3180" y="1512"/>
                  </a:cubicBezTo>
                  <a:cubicBezTo>
                    <a:pt x="3181" y="1512"/>
                    <a:pt x="3182" y="1512"/>
                    <a:pt x="3183" y="1512"/>
                  </a:cubicBezTo>
                  <a:cubicBezTo>
                    <a:pt x="3183" y="1512"/>
                    <a:pt x="3183" y="1512"/>
                    <a:pt x="3183" y="1512"/>
                  </a:cubicBezTo>
                  <a:cubicBezTo>
                    <a:pt x="3185" y="1515"/>
                    <a:pt x="3188" y="1517"/>
                    <a:pt x="3190" y="1520"/>
                  </a:cubicBezTo>
                  <a:cubicBezTo>
                    <a:pt x="3192" y="1520"/>
                    <a:pt x="3194" y="1515"/>
                    <a:pt x="3197" y="1519"/>
                  </a:cubicBezTo>
                  <a:cubicBezTo>
                    <a:pt x="3202" y="1519"/>
                    <a:pt x="3209" y="1520"/>
                    <a:pt x="3208" y="1511"/>
                  </a:cubicBezTo>
                  <a:cubicBezTo>
                    <a:pt x="3208" y="1503"/>
                    <a:pt x="3212" y="1506"/>
                    <a:pt x="3215" y="1508"/>
                  </a:cubicBezTo>
                  <a:cubicBezTo>
                    <a:pt x="3215" y="1508"/>
                    <a:pt x="3216" y="1509"/>
                    <a:pt x="3216" y="1510"/>
                  </a:cubicBezTo>
                  <a:cubicBezTo>
                    <a:pt x="3214" y="1513"/>
                    <a:pt x="3215" y="1515"/>
                    <a:pt x="3219" y="1517"/>
                  </a:cubicBezTo>
                  <a:cubicBezTo>
                    <a:pt x="3222" y="1518"/>
                    <a:pt x="3224" y="1520"/>
                    <a:pt x="3227" y="1521"/>
                  </a:cubicBezTo>
                  <a:cubicBezTo>
                    <a:pt x="3226" y="1521"/>
                    <a:pt x="3226" y="1522"/>
                    <a:pt x="3225" y="1522"/>
                  </a:cubicBezTo>
                  <a:cubicBezTo>
                    <a:pt x="3220" y="1529"/>
                    <a:pt x="3222" y="1537"/>
                    <a:pt x="3224" y="1544"/>
                  </a:cubicBezTo>
                  <a:cubicBezTo>
                    <a:pt x="3225" y="1552"/>
                    <a:pt x="3227" y="1558"/>
                    <a:pt x="3235" y="1560"/>
                  </a:cubicBezTo>
                  <a:cubicBezTo>
                    <a:pt x="3239" y="1563"/>
                    <a:pt x="3241" y="1569"/>
                    <a:pt x="3247" y="1568"/>
                  </a:cubicBezTo>
                  <a:cubicBezTo>
                    <a:pt x="3250" y="1571"/>
                    <a:pt x="3252" y="1576"/>
                    <a:pt x="3256" y="1578"/>
                  </a:cubicBezTo>
                  <a:cubicBezTo>
                    <a:pt x="3260" y="1577"/>
                    <a:pt x="3263" y="1575"/>
                    <a:pt x="3264" y="1572"/>
                  </a:cubicBezTo>
                  <a:cubicBezTo>
                    <a:pt x="3264" y="1572"/>
                    <a:pt x="3264" y="1572"/>
                    <a:pt x="3264" y="1572"/>
                  </a:cubicBezTo>
                  <a:cubicBezTo>
                    <a:pt x="3267" y="1570"/>
                    <a:pt x="3267" y="1568"/>
                    <a:pt x="3267" y="1565"/>
                  </a:cubicBezTo>
                  <a:cubicBezTo>
                    <a:pt x="3274" y="1570"/>
                    <a:pt x="3281" y="1573"/>
                    <a:pt x="3289" y="1570"/>
                  </a:cubicBezTo>
                  <a:cubicBezTo>
                    <a:pt x="3299" y="1570"/>
                    <a:pt x="3308" y="1572"/>
                    <a:pt x="3311" y="1584"/>
                  </a:cubicBezTo>
                  <a:cubicBezTo>
                    <a:pt x="3313" y="1585"/>
                    <a:pt x="3314" y="1586"/>
                    <a:pt x="3316" y="1587"/>
                  </a:cubicBezTo>
                  <a:cubicBezTo>
                    <a:pt x="3318" y="1588"/>
                    <a:pt x="3319" y="1587"/>
                    <a:pt x="3321" y="1586"/>
                  </a:cubicBezTo>
                  <a:cubicBezTo>
                    <a:pt x="3319" y="1589"/>
                    <a:pt x="3319" y="1591"/>
                    <a:pt x="3320" y="1594"/>
                  </a:cubicBezTo>
                  <a:cubicBezTo>
                    <a:pt x="3324" y="1598"/>
                    <a:pt x="3326" y="1603"/>
                    <a:pt x="3331" y="1604"/>
                  </a:cubicBezTo>
                  <a:cubicBezTo>
                    <a:pt x="3331" y="1607"/>
                    <a:pt x="3332" y="1610"/>
                    <a:pt x="3333" y="1613"/>
                  </a:cubicBezTo>
                  <a:cubicBezTo>
                    <a:pt x="3334" y="1620"/>
                    <a:pt x="3338" y="1625"/>
                    <a:pt x="3346" y="1626"/>
                  </a:cubicBezTo>
                  <a:cubicBezTo>
                    <a:pt x="3346" y="1626"/>
                    <a:pt x="3346" y="1626"/>
                    <a:pt x="3346" y="1626"/>
                  </a:cubicBezTo>
                  <a:cubicBezTo>
                    <a:pt x="3346" y="1627"/>
                    <a:pt x="3346" y="1627"/>
                    <a:pt x="3346" y="1627"/>
                  </a:cubicBezTo>
                  <a:cubicBezTo>
                    <a:pt x="3353" y="1635"/>
                    <a:pt x="3361" y="1642"/>
                    <a:pt x="3371" y="1646"/>
                  </a:cubicBezTo>
                  <a:cubicBezTo>
                    <a:pt x="3373" y="1646"/>
                    <a:pt x="3376" y="1646"/>
                    <a:pt x="3378" y="1644"/>
                  </a:cubicBezTo>
                  <a:cubicBezTo>
                    <a:pt x="3379" y="1645"/>
                    <a:pt x="3379" y="1645"/>
                    <a:pt x="3379" y="1645"/>
                  </a:cubicBezTo>
                  <a:cubicBezTo>
                    <a:pt x="3379" y="1645"/>
                    <a:pt x="3379" y="1645"/>
                    <a:pt x="3379" y="1645"/>
                  </a:cubicBezTo>
                  <a:cubicBezTo>
                    <a:pt x="3379" y="1648"/>
                    <a:pt x="3380" y="1650"/>
                    <a:pt x="3382" y="1652"/>
                  </a:cubicBezTo>
                  <a:cubicBezTo>
                    <a:pt x="3388" y="1656"/>
                    <a:pt x="3397" y="1652"/>
                    <a:pt x="3402" y="1659"/>
                  </a:cubicBezTo>
                  <a:cubicBezTo>
                    <a:pt x="3407" y="1662"/>
                    <a:pt x="3410" y="1667"/>
                    <a:pt x="3416" y="1667"/>
                  </a:cubicBezTo>
                  <a:cubicBezTo>
                    <a:pt x="3416" y="1668"/>
                    <a:pt x="3416" y="1668"/>
                    <a:pt x="3416" y="1669"/>
                  </a:cubicBezTo>
                  <a:cubicBezTo>
                    <a:pt x="3419" y="1672"/>
                    <a:pt x="3422" y="1673"/>
                    <a:pt x="3426" y="1675"/>
                  </a:cubicBezTo>
                  <a:cubicBezTo>
                    <a:pt x="3430" y="1677"/>
                    <a:pt x="3437" y="1673"/>
                    <a:pt x="3440" y="1680"/>
                  </a:cubicBezTo>
                  <a:cubicBezTo>
                    <a:pt x="3441" y="1681"/>
                    <a:pt x="3442" y="1682"/>
                    <a:pt x="3443" y="1683"/>
                  </a:cubicBezTo>
                  <a:cubicBezTo>
                    <a:pt x="3450" y="1688"/>
                    <a:pt x="3458" y="1690"/>
                    <a:pt x="3466" y="1688"/>
                  </a:cubicBezTo>
                  <a:cubicBezTo>
                    <a:pt x="3466" y="1692"/>
                    <a:pt x="3465" y="1696"/>
                    <a:pt x="3470" y="1698"/>
                  </a:cubicBezTo>
                  <a:cubicBezTo>
                    <a:pt x="3474" y="1706"/>
                    <a:pt x="3482" y="1702"/>
                    <a:pt x="3488" y="1704"/>
                  </a:cubicBezTo>
                  <a:cubicBezTo>
                    <a:pt x="3491" y="1704"/>
                    <a:pt x="3493" y="1703"/>
                    <a:pt x="3496" y="1702"/>
                  </a:cubicBezTo>
                  <a:cubicBezTo>
                    <a:pt x="3496" y="1702"/>
                    <a:pt x="3497" y="1702"/>
                    <a:pt x="3498" y="1701"/>
                  </a:cubicBezTo>
                  <a:cubicBezTo>
                    <a:pt x="3499" y="1702"/>
                    <a:pt x="3501" y="1702"/>
                    <a:pt x="3503" y="1703"/>
                  </a:cubicBezTo>
                  <a:cubicBezTo>
                    <a:pt x="3509" y="1703"/>
                    <a:pt x="3515" y="1705"/>
                    <a:pt x="3520" y="1699"/>
                  </a:cubicBezTo>
                  <a:cubicBezTo>
                    <a:pt x="3520" y="1699"/>
                    <a:pt x="3520" y="1699"/>
                    <a:pt x="3521" y="1700"/>
                  </a:cubicBezTo>
                  <a:cubicBezTo>
                    <a:pt x="3521" y="1700"/>
                    <a:pt x="3521" y="1700"/>
                    <a:pt x="3521" y="1700"/>
                  </a:cubicBezTo>
                  <a:cubicBezTo>
                    <a:pt x="3523" y="1706"/>
                    <a:pt x="3531" y="1706"/>
                    <a:pt x="3535" y="1709"/>
                  </a:cubicBezTo>
                  <a:cubicBezTo>
                    <a:pt x="3536" y="1710"/>
                    <a:pt x="3538" y="1710"/>
                    <a:pt x="3539" y="1710"/>
                  </a:cubicBezTo>
                  <a:cubicBezTo>
                    <a:pt x="3544" y="1711"/>
                    <a:pt x="3550" y="1713"/>
                    <a:pt x="3553" y="1709"/>
                  </a:cubicBezTo>
                  <a:cubicBezTo>
                    <a:pt x="3554" y="1709"/>
                    <a:pt x="3554" y="1709"/>
                    <a:pt x="3555" y="1708"/>
                  </a:cubicBezTo>
                  <a:cubicBezTo>
                    <a:pt x="3555" y="1708"/>
                    <a:pt x="3555" y="1708"/>
                    <a:pt x="3555" y="1708"/>
                  </a:cubicBezTo>
                  <a:cubicBezTo>
                    <a:pt x="3555" y="1709"/>
                    <a:pt x="3555" y="1709"/>
                    <a:pt x="3555" y="1709"/>
                  </a:cubicBezTo>
                  <a:cubicBezTo>
                    <a:pt x="3556" y="1710"/>
                    <a:pt x="3558" y="1711"/>
                    <a:pt x="3560" y="1711"/>
                  </a:cubicBezTo>
                  <a:cubicBezTo>
                    <a:pt x="3569" y="1710"/>
                    <a:pt x="3579" y="1711"/>
                    <a:pt x="3589" y="1708"/>
                  </a:cubicBezTo>
                  <a:cubicBezTo>
                    <a:pt x="3595" y="1705"/>
                    <a:pt x="3601" y="1706"/>
                    <a:pt x="3607" y="1706"/>
                  </a:cubicBezTo>
                  <a:cubicBezTo>
                    <a:pt x="3621" y="1706"/>
                    <a:pt x="3635" y="1710"/>
                    <a:pt x="3649" y="1710"/>
                  </a:cubicBezTo>
                  <a:cubicBezTo>
                    <a:pt x="3650" y="1710"/>
                    <a:pt x="3652" y="1710"/>
                    <a:pt x="3653" y="1710"/>
                  </a:cubicBezTo>
                  <a:cubicBezTo>
                    <a:pt x="3656" y="1710"/>
                    <a:pt x="3659" y="1711"/>
                    <a:pt x="3662" y="1711"/>
                  </a:cubicBezTo>
                  <a:cubicBezTo>
                    <a:pt x="3663" y="1711"/>
                    <a:pt x="3665" y="1711"/>
                    <a:pt x="3666" y="1711"/>
                  </a:cubicBezTo>
                  <a:cubicBezTo>
                    <a:pt x="3671" y="1709"/>
                    <a:pt x="3676" y="1711"/>
                    <a:pt x="3680" y="1707"/>
                  </a:cubicBezTo>
                  <a:cubicBezTo>
                    <a:pt x="3685" y="1714"/>
                    <a:pt x="3690" y="1720"/>
                    <a:pt x="3699" y="1713"/>
                  </a:cubicBezTo>
                  <a:cubicBezTo>
                    <a:pt x="3699" y="1712"/>
                    <a:pt x="3699" y="1712"/>
                    <a:pt x="3699" y="1711"/>
                  </a:cubicBezTo>
                  <a:cubicBezTo>
                    <a:pt x="3700" y="1711"/>
                    <a:pt x="3700" y="1711"/>
                    <a:pt x="3700" y="1711"/>
                  </a:cubicBezTo>
                  <a:cubicBezTo>
                    <a:pt x="3700" y="1712"/>
                    <a:pt x="3700" y="1712"/>
                    <a:pt x="3701" y="1711"/>
                  </a:cubicBezTo>
                  <a:cubicBezTo>
                    <a:pt x="3701" y="1712"/>
                    <a:pt x="3702" y="1713"/>
                    <a:pt x="3702" y="1713"/>
                  </a:cubicBezTo>
                  <a:cubicBezTo>
                    <a:pt x="3707" y="1714"/>
                    <a:pt x="3712" y="1716"/>
                    <a:pt x="3716" y="1717"/>
                  </a:cubicBezTo>
                  <a:cubicBezTo>
                    <a:pt x="3717" y="1717"/>
                    <a:pt x="3719" y="1718"/>
                    <a:pt x="3720" y="1719"/>
                  </a:cubicBezTo>
                  <a:cubicBezTo>
                    <a:pt x="3724" y="1720"/>
                    <a:pt x="3728" y="1722"/>
                    <a:pt x="3731" y="1725"/>
                  </a:cubicBezTo>
                  <a:cubicBezTo>
                    <a:pt x="3733" y="1726"/>
                    <a:pt x="3736" y="1728"/>
                    <a:pt x="3738" y="1729"/>
                  </a:cubicBezTo>
                  <a:cubicBezTo>
                    <a:pt x="3744" y="1732"/>
                    <a:pt x="3749" y="1736"/>
                    <a:pt x="3754" y="1738"/>
                  </a:cubicBezTo>
                  <a:cubicBezTo>
                    <a:pt x="3755" y="1738"/>
                    <a:pt x="3757" y="1739"/>
                    <a:pt x="3758" y="1739"/>
                  </a:cubicBezTo>
                  <a:cubicBezTo>
                    <a:pt x="3759" y="1742"/>
                    <a:pt x="3762" y="1743"/>
                    <a:pt x="3766" y="1743"/>
                  </a:cubicBezTo>
                  <a:cubicBezTo>
                    <a:pt x="3766" y="1743"/>
                    <a:pt x="3766" y="1743"/>
                    <a:pt x="3767" y="1743"/>
                  </a:cubicBezTo>
                  <a:cubicBezTo>
                    <a:pt x="3768" y="1743"/>
                    <a:pt x="3769" y="1743"/>
                    <a:pt x="3770" y="1744"/>
                  </a:cubicBezTo>
                  <a:cubicBezTo>
                    <a:pt x="3771" y="1749"/>
                    <a:pt x="3775" y="1751"/>
                    <a:pt x="3781" y="1749"/>
                  </a:cubicBezTo>
                  <a:cubicBezTo>
                    <a:pt x="3782" y="1749"/>
                    <a:pt x="3782" y="1748"/>
                    <a:pt x="3783" y="1747"/>
                  </a:cubicBezTo>
                  <a:cubicBezTo>
                    <a:pt x="3787" y="1742"/>
                    <a:pt x="3793" y="1746"/>
                    <a:pt x="3798" y="1746"/>
                  </a:cubicBezTo>
                  <a:cubicBezTo>
                    <a:pt x="3801" y="1746"/>
                    <a:pt x="3805" y="1748"/>
                    <a:pt x="3806" y="1745"/>
                  </a:cubicBezTo>
                  <a:cubicBezTo>
                    <a:pt x="3814" y="1725"/>
                    <a:pt x="3816" y="1744"/>
                    <a:pt x="3821" y="1746"/>
                  </a:cubicBezTo>
                  <a:cubicBezTo>
                    <a:pt x="3833" y="1745"/>
                    <a:pt x="3845" y="1743"/>
                    <a:pt x="3853" y="1733"/>
                  </a:cubicBezTo>
                  <a:cubicBezTo>
                    <a:pt x="3855" y="1734"/>
                    <a:pt x="3857" y="1735"/>
                    <a:pt x="3859" y="1735"/>
                  </a:cubicBezTo>
                  <a:cubicBezTo>
                    <a:pt x="3859" y="1735"/>
                    <a:pt x="3859" y="1736"/>
                    <a:pt x="3860" y="1736"/>
                  </a:cubicBezTo>
                  <a:cubicBezTo>
                    <a:pt x="3861" y="1736"/>
                    <a:pt x="3861" y="1736"/>
                    <a:pt x="3862" y="1736"/>
                  </a:cubicBezTo>
                  <a:cubicBezTo>
                    <a:pt x="3861" y="1737"/>
                    <a:pt x="3861" y="1737"/>
                    <a:pt x="3861" y="1737"/>
                  </a:cubicBezTo>
                  <a:cubicBezTo>
                    <a:pt x="3860" y="1750"/>
                    <a:pt x="3871" y="1749"/>
                    <a:pt x="3879" y="1752"/>
                  </a:cubicBezTo>
                  <a:cubicBezTo>
                    <a:pt x="3882" y="1753"/>
                    <a:pt x="3885" y="1752"/>
                    <a:pt x="3887" y="1752"/>
                  </a:cubicBezTo>
                  <a:cubicBezTo>
                    <a:pt x="3887" y="0"/>
                    <a:pt x="3887" y="0"/>
                    <a:pt x="3887" y="0"/>
                  </a:cubicBezTo>
                  <a:lnTo>
                    <a:pt x="0" y="0"/>
                  </a:lnTo>
                  <a:close/>
                  <a:moveTo>
                    <a:pt x="1107" y="1422"/>
                  </a:moveTo>
                  <a:cubicBezTo>
                    <a:pt x="1106" y="1421"/>
                    <a:pt x="1106" y="1421"/>
                    <a:pt x="1106" y="1421"/>
                  </a:cubicBezTo>
                  <a:cubicBezTo>
                    <a:pt x="1107" y="1422"/>
                    <a:pt x="1107" y="1422"/>
                    <a:pt x="1107" y="1422"/>
                  </a:cubicBezTo>
                  <a:close/>
                  <a:moveTo>
                    <a:pt x="2406" y="1534"/>
                  </a:moveTo>
                  <a:cubicBezTo>
                    <a:pt x="2406" y="1533"/>
                    <a:pt x="2406" y="1532"/>
                    <a:pt x="2406" y="1531"/>
                  </a:cubicBezTo>
                  <a:cubicBezTo>
                    <a:pt x="2406" y="1531"/>
                    <a:pt x="2406" y="1531"/>
                    <a:pt x="2406" y="1531"/>
                  </a:cubicBezTo>
                  <a:cubicBezTo>
                    <a:pt x="2406" y="1531"/>
                    <a:pt x="2406" y="1531"/>
                    <a:pt x="2406" y="1531"/>
                  </a:cubicBezTo>
                  <a:cubicBezTo>
                    <a:pt x="2408" y="1530"/>
                    <a:pt x="2406" y="1533"/>
                    <a:pt x="2406" y="1534"/>
                  </a:cubicBezTo>
                  <a:close/>
                  <a:moveTo>
                    <a:pt x="3712" y="1708"/>
                  </a:moveTo>
                  <a:cubicBezTo>
                    <a:pt x="3712" y="1708"/>
                    <a:pt x="3712" y="1708"/>
                    <a:pt x="3712" y="1708"/>
                  </a:cubicBezTo>
                  <a:cubicBezTo>
                    <a:pt x="3712" y="1708"/>
                    <a:pt x="3712" y="1708"/>
                    <a:pt x="3712" y="1708"/>
                  </a:cubicBezTo>
                  <a:cubicBezTo>
                    <a:pt x="3712" y="1708"/>
                    <a:pt x="3712" y="1708"/>
                    <a:pt x="3712" y="1708"/>
                  </a:cubicBezTo>
                  <a:cubicBezTo>
                    <a:pt x="3712" y="1707"/>
                    <a:pt x="3712" y="1707"/>
                    <a:pt x="3712" y="1707"/>
                  </a:cubicBezTo>
                  <a:cubicBezTo>
                    <a:pt x="3712" y="1708"/>
                    <a:pt x="3712" y="1708"/>
                    <a:pt x="3712" y="1708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10800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00" dirty="0">
                <a:solidFill>
                  <a:schemeClr val="accent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FD9F2F9-3698-4317-BC49-BAE860FDCDCB}"/>
                </a:ext>
              </a:extLst>
            </p:cNvPr>
            <p:cNvSpPr txBox="1"/>
            <p:nvPr/>
          </p:nvSpPr>
          <p:spPr>
            <a:xfrm>
              <a:off x="6827138" y="5915357"/>
              <a:ext cx="8771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1"/>
                  </a:solidFill>
                  <a:latin typeface="Consolas" panose="020B0609020204030204" pitchFamily="49" charset="0"/>
                </a:defRPr>
              </a:lvl1pPr>
            </a:lstStyle>
            <a:p>
              <a:r>
                <a:rPr lang="en-GB" dirty="0"/>
                <a:t>Output5()</a:t>
              </a:r>
            </a:p>
          </p:txBody>
        </p:sp>
      </p:grpSp>
      <p:sp>
        <p:nvSpPr>
          <p:cNvPr id="39" name="Speech Bubble: Oval 38">
            <a:extLst>
              <a:ext uri="{FF2B5EF4-FFF2-40B4-BE49-F238E27FC236}">
                <a16:creationId xmlns:a16="http://schemas.microsoft.com/office/drawing/2014/main" id="{78297803-69F9-48E0-BCAD-5AA568DD3860}"/>
              </a:ext>
            </a:extLst>
          </p:cNvPr>
          <p:cNvSpPr/>
          <p:nvPr/>
        </p:nvSpPr>
        <p:spPr>
          <a:xfrm>
            <a:off x="2415757" y="5635420"/>
            <a:ext cx="2219743" cy="1024006"/>
          </a:xfrm>
          <a:prstGeom prst="wedgeEllipseCallout">
            <a:avLst>
              <a:gd name="adj1" fmla="val 50120"/>
              <a:gd name="adj2" fmla="val -5532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To help you get started, here is all the code you need with the statements jumbled up.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0611" y="4307653"/>
            <a:ext cx="2528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https://replit.com/@JacobFlintASFC/Dice-Problem#main.py</a:t>
            </a:r>
          </a:p>
        </p:txBody>
      </p:sp>
    </p:spTree>
    <p:extLst>
      <p:ext uri="{BB962C8B-B14F-4D97-AF65-F5344CB8AC3E}">
        <p14:creationId xmlns:p14="http://schemas.microsoft.com/office/powerpoint/2010/main" val="2714512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5E45414-E68B-41EE-B9B5-63DDED2D5F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694" y="1388917"/>
            <a:ext cx="3745706" cy="4758506"/>
          </a:xfrm>
        </p:spPr>
        <p:txBody>
          <a:bodyPr/>
          <a:lstStyle/>
          <a:p>
            <a:r>
              <a:rPr lang="en-GB" sz="1800" dirty="0">
                <a:solidFill>
                  <a:schemeClr val="accent3"/>
                </a:solidFill>
              </a:rPr>
              <a:t>Temperature converter problem:</a:t>
            </a:r>
          </a:p>
          <a:p>
            <a:r>
              <a:rPr lang="en-GB" dirty="0"/>
              <a:t>1 point.</a:t>
            </a:r>
          </a:p>
          <a:p>
            <a:r>
              <a:rPr lang="en-GB" dirty="0"/>
              <a:t>Write two subroutines that convert between centigrade and Fahrenheit using the formula: F = (C * 1.8) + 32</a:t>
            </a:r>
          </a:p>
          <a:p>
            <a:r>
              <a:rPr lang="en-GB" dirty="0"/>
              <a:t>One subroutine takes the temperature in degrees centigrade as a parameter and returns Fahrenheit.</a:t>
            </a:r>
            <a:br>
              <a:rPr lang="en-GB" dirty="0"/>
            </a:br>
            <a:r>
              <a:rPr lang="en-GB" dirty="0"/>
              <a:t>The second subroutine takes the temperature in degrees Fahrenheit as a parameter and returns centigrade.</a:t>
            </a:r>
          </a:p>
          <a:p>
            <a:r>
              <a:rPr lang="en-GB" dirty="0"/>
              <a:t>E.g. 30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°C = 86°F</a:t>
            </a:r>
            <a:b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(30°C * 1.8) + 32 = 86°F</a:t>
            </a:r>
          </a:p>
          <a:p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30A79BF-A3C7-4B9A-9029-3895AD8CCE2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40000" y="1522413"/>
            <a:ext cx="1080000" cy="1080000"/>
          </a:xfrm>
          <a:prstGeom prst="rect">
            <a:avLst/>
          </a:prstGeom>
        </p:spPr>
      </p:pic>
      <p:sp>
        <p:nvSpPr>
          <p:cNvPr id="2" name="Freeform 63">
            <a:extLst>
              <a:ext uri="{FF2B5EF4-FFF2-40B4-BE49-F238E27FC236}">
                <a16:creationId xmlns:a16="http://schemas.microsoft.com/office/drawing/2014/main" id="{9EF38236-10F2-41DD-A24C-C3CD1996E253}"/>
              </a:ext>
            </a:extLst>
          </p:cNvPr>
          <p:cNvSpPr>
            <a:spLocks noEditPoints="1"/>
          </p:cNvSpPr>
          <p:nvPr/>
        </p:nvSpPr>
        <p:spPr bwMode="auto">
          <a:xfrm>
            <a:off x="4234543" y="1109517"/>
            <a:ext cx="3973286" cy="339432"/>
          </a:xfrm>
          <a:custGeom>
            <a:avLst/>
            <a:gdLst>
              <a:gd name="T0" fmla="*/ 34 w 3887"/>
              <a:gd name="T1" fmla="*/ 1266 h 1753"/>
              <a:gd name="T2" fmla="*/ 130 w 3887"/>
              <a:gd name="T3" fmla="*/ 1265 h 1753"/>
              <a:gd name="T4" fmla="*/ 198 w 3887"/>
              <a:gd name="T5" fmla="*/ 1292 h 1753"/>
              <a:gd name="T6" fmla="*/ 223 w 3887"/>
              <a:gd name="T7" fmla="*/ 1315 h 1753"/>
              <a:gd name="T8" fmla="*/ 257 w 3887"/>
              <a:gd name="T9" fmla="*/ 1322 h 1753"/>
              <a:gd name="T10" fmla="*/ 301 w 3887"/>
              <a:gd name="T11" fmla="*/ 1276 h 1753"/>
              <a:gd name="T12" fmla="*/ 338 w 3887"/>
              <a:gd name="T13" fmla="*/ 1333 h 1753"/>
              <a:gd name="T14" fmla="*/ 401 w 3887"/>
              <a:gd name="T15" fmla="*/ 1302 h 1753"/>
              <a:gd name="T16" fmla="*/ 477 w 3887"/>
              <a:gd name="T17" fmla="*/ 1328 h 1753"/>
              <a:gd name="T18" fmla="*/ 538 w 3887"/>
              <a:gd name="T19" fmla="*/ 1328 h 1753"/>
              <a:gd name="T20" fmla="*/ 580 w 3887"/>
              <a:gd name="T21" fmla="*/ 1357 h 1753"/>
              <a:gd name="T22" fmla="*/ 639 w 3887"/>
              <a:gd name="T23" fmla="*/ 1336 h 1753"/>
              <a:gd name="T24" fmla="*/ 691 w 3887"/>
              <a:gd name="T25" fmla="*/ 1374 h 1753"/>
              <a:gd name="T26" fmla="*/ 738 w 3887"/>
              <a:gd name="T27" fmla="*/ 1386 h 1753"/>
              <a:gd name="T28" fmla="*/ 824 w 3887"/>
              <a:gd name="T29" fmla="*/ 1401 h 1753"/>
              <a:gd name="T30" fmla="*/ 893 w 3887"/>
              <a:gd name="T31" fmla="*/ 1412 h 1753"/>
              <a:gd name="T32" fmla="*/ 991 w 3887"/>
              <a:gd name="T33" fmla="*/ 1385 h 1753"/>
              <a:gd name="T34" fmla="*/ 1043 w 3887"/>
              <a:gd name="T35" fmla="*/ 1424 h 1753"/>
              <a:gd name="T36" fmla="*/ 1106 w 3887"/>
              <a:gd name="T37" fmla="*/ 1422 h 1753"/>
              <a:gd name="T38" fmla="*/ 1164 w 3887"/>
              <a:gd name="T39" fmla="*/ 1512 h 1753"/>
              <a:gd name="T40" fmla="*/ 1244 w 3887"/>
              <a:gd name="T41" fmla="*/ 1456 h 1753"/>
              <a:gd name="T42" fmla="*/ 1334 w 3887"/>
              <a:gd name="T43" fmla="*/ 1469 h 1753"/>
              <a:gd name="T44" fmla="*/ 1401 w 3887"/>
              <a:gd name="T45" fmla="*/ 1468 h 1753"/>
              <a:gd name="T46" fmla="*/ 1461 w 3887"/>
              <a:gd name="T47" fmla="*/ 1486 h 1753"/>
              <a:gd name="T48" fmla="*/ 1520 w 3887"/>
              <a:gd name="T49" fmla="*/ 1471 h 1753"/>
              <a:gd name="T50" fmla="*/ 1565 w 3887"/>
              <a:gd name="T51" fmla="*/ 1503 h 1753"/>
              <a:gd name="T52" fmla="*/ 1632 w 3887"/>
              <a:gd name="T53" fmla="*/ 1458 h 1753"/>
              <a:gd name="T54" fmla="*/ 1694 w 3887"/>
              <a:gd name="T55" fmla="*/ 1438 h 1753"/>
              <a:gd name="T56" fmla="*/ 1735 w 3887"/>
              <a:gd name="T57" fmla="*/ 1409 h 1753"/>
              <a:gd name="T58" fmla="*/ 1837 w 3887"/>
              <a:gd name="T59" fmla="*/ 1448 h 1753"/>
              <a:gd name="T60" fmla="*/ 1872 w 3887"/>
              <a:gd name="T61" fmla="*/ 1431 h 1753"/>
              <a:gd name="T62" fmla="*/ 1901 w 3887"/>
              <a:gd name="T63" fmla="*/ 1447 h 1753"/>
              <a:gd name="T64" fmla="*/ 1937 w 3887"/>
              <a:gd name="T65" fmla="*/ 1477 h 1753"/>
              <a:gd name="T66" fmla="*/ 2020 w 3887"/>
              <a:gd name="T67" fmla="*/ 1536 h 1753"/>
              <a:gd name="T68" fmla="*/ 2053 w 3887"/>
              <a:gd name="T69" fmla="*/ 1510 h 1753"/>
              <a:gd name="T70" fmla="*/ 2104 w 3887"/>
              <a:gd name="T71" fmla="*/ 1499 h 1753"/>
              <a:gd name="T72" fmla="*/ 2189 w 3887"/>
              <a:gd name="T73" fmla="*/ 1612 h 1753"/>
              <a:gd name="T74" fmla="*/ 2291 w 3887"/>
              <a:gd name="T75" fmla="*/ 1590 h 1753"/>
              <a:gd name="T76" fmla="*/ 2338 w 3887"/>
              <a:gd name="T77" fmla="*/ 1559 h 1753"/>
              <a:gd name="T78" fmla="*/ 2397 w 3887"/>
              <a:gd name="T79" fmla="*/ 1540 h 1753"/>
              <a:gd name="T80" fmla="*/ 2463 w 3887"/>
              <a:gd name="T81" fmla="*/ 1556 h 1753"/>
              <a:gd name="T82" fmla="*/ 2521 w 3887"/>
              <a:gd name="T83" fmla="*/ 1531 h 1753"/>
              <a:gd name="T84" fmla="*/ 2589 w 3887"/>
              <a:gd name="T85" fmla="*/ 1552 h 1753"/>
              <a:gd name="T86" fmla="*/ 2655 w 3887"/>
              <a:gd name="T87" fmla="*/ 1571 h 1753"/>
              <a:gd name="T88" fmla="*/ 2690 w 3887"/>
              <a:gd name="T89" fmla="*/ 1542 h 1753"/>
              <a:gd name="T90" fmla="*/ 2726 w 3887"/>
              <a:gd name="T91" fmla="*/ 1554 h 1753"/>
              <a:gd name="T92" fmla="*/ 2802 w 3887"/>
              <a:gd name="T93" fmla="*/ 1590 h 1753"/>
              <a:gd name="T94" fmla="*/ 2870 w 3887"/>
              <a:gd name="T95" fmla="*/ 1551 h 1753"/>
              <a:gd name="T96" fmla="*/ 2918 w 3887"/>
              <a:gd name="T97" fmla="*/ 1531 h 1753"/>
              <a:gd name="T98" fmla="*/ 2969 w 3887"/>
              <a:gd name="T99" fmla="*/ 1506 h 1753"/>
              <a:gd name="T100" fmla="*/ 3030 w 3887"/>
              <a:gd name="T101" fmla="*/ 1505 h 1753"/>
              <a:gd name="T102" fmla="*/ 3140 w 3887"/>
              <a:gd name="T103" fmla="*/ 1490 h 1753"/>
              <a:gd name="T104" fmla="*/ 3180 w 3887"/>
              <a:gd name="T105" fmla="*/ 1512 h 1753"/>
              <a:gd name="T106" fmla="*/ 3225 w 3887"/>
              <a:gd name="T107" fmla="*/ 1522 h 1753"/>
              <a:gd name="T108" fmla="*/ 3316 w 3887"/>
              <a:gd name="T109" fmla="*/ 1587 h 1753"/>
              <a:gd name="T110" fmla="*/ 3379 w 3887"/>
              <a:gd name="T111" fmla="*/ 1645 h 1753"/>
              <a:gd name="T112" fmla="*/ 3470 w 3887"/>
              <a:gd name="T113" fmla="*/ 1698 h 1753"/>
              <a:gd name="T114" fmla="*/ 3553 w 3887"/>
              <a:gd name="T115" fmla="*/ 1709 h 1753"/>
              <a:gd name="T116" fmla="*/ 3666 w 3887"/>
              <a:gd name="T117" fmla="*/ 1711 h 1753"/>
              <a:gd name="T118" fmla="*/ 3738 w 3887"/>
              <a:gd name="T119" fmla="*/ 1729 h 1753"/>
              <a:gd name="T120" fmla="*/ 3821 w 3887"/>
              <a:gd name="T121" fmla="*/ 1746 h 1753"/>
              <a:gd name="T122" fmla="*/ 1107 w 3887"/>
              <a:gd name="T123" fmla="*/ 1422 h 1753"/>
              <a:gd name="T124" fmla="*/ 3712 w 3887"/>
              <a:gd name="T125" fmla="*/ 1708 h 1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87" h="1753">
                <a:moveTo>
                  <a:pt x="0" y="0"/>
                </a:moveTo>
                <a:cubicBezTo>
                  <a:pt x="0" y="1241"/>
                  <a:pt x="0" y="1241"/>
                  <a:pt x="0" y="1241"/>
                </a:cubicBezTo>
                <a:cubicBezTo>
                  <a:pt x="3" y="1242"/>
                  <a:pt x="6" y="1242"/>
                  <a:pt x="9" y="1242"/>
                </a:cubicBezTo>
                <a:cubicBezTo>
                  <a:pt x="9" y="1243"/>
                  <a:pt x="9" y="1244"/>
                  <a:pt x="9" y="1245"/>
                </a:cubicBezTo>
                <a:cubicBezTo>
                  <a:pt x="16" y="1250"/>
                  <a:pt x="29" y="1235"/>
                  <a:pt x="31" y="1253"/>
                </a:cubicBezTo>
                <a:cubicBezTo>
                  <a:pt x="31" y="1253"/>
                  <a:pt x="31" y="1253"/>
                  <a:pt x="31" y="1253"/>
                </a:cubicBezTo>
                <a:cubicBezTo>
                  <a:pt x="28" y="1252"/>
                  <a:pt x="25" y="1249"/>
                  <a:pt x="23" y="1251"/>
                </a:cubicBezTo>
                <a:cubicBezTo>
                  <a:pt x="19" y="1254"/>
                  <a:pt x="24" y="1256"/>
                  <a:pt x="24" y="1259"/>
                </a:cubicBezTo>
                <a:cubicBezTo>
                  <a:pt x="25" y="1264"/>
                  <a:pt x="24" y="1271"/>
                  <a:pt x="34" y="1266"/>
                </a:cubicBezTo>
                <a:cubicBezTo>
                  <a:pt x="34" y="1266"/>
                  <a:pt x="34" y="1266"/>
                  <a:pt x="34" y="1266"/>
                </a:cubicBezTo>
                <a:cubicBezTo>
                  <a:pt x="41" y="1263"/>
                  <a:pt x="49" y="1264"/>
                  <a:pt x="56" y="1267"/>
                </a:cubicBezTo>
                <a:cubicBezTo>
                  <a:pt x="61" y="1267"/>
                  <a:pt x="67" y="1269"/>
                  <a:pt x="72" y="1265"/>
                </a:cubicBezTo>
                <a:cubicBezTo>
                  <a:pt x="79" y="1265"/>
                  <a:pt x="85" y="1263"/>
                  <a:pt x="89" y="1258"/>
                </a:cubicBezTo>
                <a:cubicBezTo>
                  <a:pt x="91" y="1261"/>
                  <a:pt x="93" y="1264"/>
                  <a:pt x="97" y="1260"/>
                </a:cubicBezTo>
                <a:cubicBezTo>
                  <a:pt x="100" y="1256"/>
                  <a:pt x="103" y="1252"/>
                  <a:pt x="105" y="1248"/>
                </a:cubicBezTo>
                <a:cubicBezTo>
                  <a:pt x="107" y="1246"/>
                  <a:pt x="110" y="1246"/>
                  <a:pt x="113" y="1244"/>
                </a:cubicBezTo>
                <a:cubicBezTo>
                  <a:pt x="113" y="1243"/>
                  <a:pt x="113" y="1243"/>
                  <a:pt x="113" y="1243"/>
                </a:cubicBezTo>
                <a:cubicBezTo>
                  <a:pt x="115" y="1244"/>
                  <a:pt x="116" y="1244"/>
                  <a:pt x="118" y="1243"/>
                </a:cubicBezTo>
                <a:cubicBezTo>
                  <a:pt x="130" y="1238"/>
                  <a:pt x="132" y="1244"/>
                  <a:pt x="130" y="1254"/>
                </a:cubicBezTo>
                <a:cubicBezTo>
                  <a:pt x="130" y="1257"/>
                  <a:pt x="130" y="1259"/>
                  <a:pt x="130" y="1265"/>
                </a:cubicBezTo>
                <a:cubicBezTo>
                  <a:pt x="141" y="1249"/>
                  <a:pt x="144" y="1261"/>
                  <a:pt x="149" y="1267"/>
                </a:cubicBezTo>
                <a:cubicBezTo>
                  <a:pt x="149" y="1268"/>
                  <a:pt x="151" y="1268"/>
                  <a:pt x="152" y="1268"/>
                </a:cubicBezTo>
                <a:cubicBezTo>
                  <a:pt x="152" y="1271"/>
                  <a:pt x="154" y="1272"/>
                  <a:pt x="156" y="1271"/>
                </a:cubicBezTo>
                <a:cubicBezTo>
                  <a:pt x="157" y="1274"/>
                  <a:pt x="159" y="1277"/>
                  <a:pt x="160" y="1281"/>
                </a:cubicBezTo>
                <a:cubicBezTo>
                  <a:pt x="160" y="1281"/>
                  <a:pt x="160" y="1282"/>
                  <a:pt x="161" y="1283"/>
                </a:cubicBezTo>
                <a:cubicBezTo>
                  <a:pt x="166" y="1283"/>
                  <a:pt x="171" y="1282"/>
                  <a:pt x="176" y="1281"/>
                </a:cubicBezTo>
                <a:cubicBezTo>
                  <a:pt x="176" y="1281"/>
                  <a:pt x="176" y="1281"/>
                  <a:pt x="176" y="1281"/>
                </a:cubicBezTo>
                <a:cubicBezTo>
                  <a:pt x="176" y="1292"/>
                  <a:pt x="185" y="1295"/>
                  <a:pt x="191" y="1301"/>
                </a:cubicBezTo>
                <a:cubicBezTo>
                  <a:pt x="191" y="1301"/>
                  <a:pt x="192" y="1300"/>
                  <a:pt x="192" y="1299"/>
                </a:cubicBezTo>
                <a:cubicBezTo>
                  <a:pt x="192" y="1295"/>
                  <a:pt x="195" y="1294"/>
                  <a:pt x="198" y="1292"/>
                </a:cubicBezTo>
                <a:cubicBezTo>
                  <a:pt x="198" y="1292"/>
                  <a:pt x="198" y="1292"/>
                  <a:pt x="198" y="1292"/>
                </a:cubicBezTo>
                <a:cubicBezTo>
                  <a:pt x="200" y="1292"/>
                  <a:pt x="202" y="1292"/>
                  <a:pt x="204" y="1292"/>
                </a:cubicBezTo>
                <a:cubicBezTo>
                  <a:pt x="204" y="1292"/>
                  <a:pt x="204" y="1292"/>
                  <a:pt x="204" y="1292"/>
                </a:cubicBezTo>
                <a:cubicBezTo>
                  <a:pt x="204" y="1292"/>
                  <a:pt x="204" y="1292"/>
                  <a:pt x="204" y="1292"/>
                </a:cubicBezTo>
                <a:cubicBezTo>
                  <a:pt x="207" y="1294"/>
                  <a:pt x="209" y="1295"/>
                  <a:pt x="211" y="1296"/>
                </a:cubicBezTo>
                <a:cubicBezTo>
                  <a:pt x="211" y="1296"/>
                  <a:pt x="211" y="1296"/>
                  <a:pt x="211" y="1296"/>
                </a:cubicBezTo>
                <a:cubicBezTo>
                  <a:pt x="209" y="1303"/>
                  <a:pt x="215" y="1307"/>
                  <a:pt x="216" y="1312"/>
                </a:cubicBezTo>
                <a:cubicBezTo>
                  <a:pt x="214" y="1314"/>
                  <a:pt x="210" y="1315"/>
                  <a:pt x="211" y="1317"/>
                </a:cubicBezTo>
                <a:cubicBezTo>
                  <a:pt x="213" y="1322"/>
                  <a:pt x="218" y="1318"/>
                  <a:pt x="222" y="1319"/>
                </a:cubicBezTo>
                <a:cubicBezTo>
                  <a:pt x="223" y="1318"/>
                  <a:pt x="224" y="1316"/>
                  <a:pt x="223" y="1315"/>
                </a:cubicBezTo>
                <a:cubicBezTo>
                  <a:pt x="227" y="1314"/>
                  <a:pt x="227" y="1309"/>
                  <a:pt x="229" y="1307"/>
                </a:cubicBezTo>
                <a:cubicBezTo>
                  <a:pt x="230" y="1306"/>
                  <a:pt x="231" y="1305"/>
                  <a:pt x="232" y="1304"/>
                </a:cubicBezTo>
                <a:cubicBezTo>
                  <a:pt x="232" y="1303"/>
                  <a:pt x="233" y="1302"/>
                  <a:pt x="233" y="1301"/>
                </a:cubicBezTo>
                <a:cubicBezTo>
                  <a:pt x="233" y="1301"/>
                  <a:pt x="233" y="1301"/>
                  <a:pt x="233" y="1301"/>
                </a:cubicBezTo>
                <a:cubicBezTo>
                  <a:pt x="242" y="1302"/>
                  <a:pt x="243" y="1311"/>
                  <a:pt x="247" y="1317"/>
                </a:cubicBezTo>
                <a:cubicBezTo>
                  <a:pt x="248" y="1318"/>
                  <a:pt x="248" y="1318"/>
                  <a:pt x="248" y="1318"/>
                </a:cubicBezTo>
                <a:cubicBezTo>
                  <a:pt x="248" y="1318"/>
                  <a:pt x="248" y="1318"/>
                  <a:pt x="248" y="1318"/>
                </a:cubicBezTo>
                <a:cubicBezTo>
                  <a:pt x="247" y="1325"/>
                  <a:pt x="243" y="1334"/>
                  <a:pt x="257" y="1331"/>
                </a:cubicBezTo>
                <a:cubicBezTo>
                  <a:pt x="257" y="1330"/>
                  <a:pt x="257" y="1329"/>
                  <a:pt x="257" y="1328"/>
                </a:cubicBezTo>
                <a:cubicBezTo>
                  <a:pt x="257" y="1326"/>
                  <a:pt x="257" y="1324"/>
                  <a:pt x="257" y="1322"/>
                </a:cubicBezTo>
                <a:cubicBezTo>
                  <a:pt x="257" y="1322"/>
                  <a:pt x="257" y="1322"/>
                  <a:pt x="257" y="1322"/>
                </a:cubicBezTo>
                <a:cubicBezTo>
                  <a:pt x="262" y="1319"/>
                  <a:pt x="265" y="1315"/>
                  <a:pt x="264" y="1309"/>
                </a:cubicBezTo>
                <a:cubicBezTo>
                  <a:pt x="265" y="1307"/>
                  <a:pt x="266" y="1305"/>
                  <a:pt x="268" y="1303"/>
                </a:cubicBezTo>
                <a:cubicBezTo>
                  <a:pt x="278" y="1302"/>
                  <a:pt x="278" y="1295"/>
                  <a:pt x="278" y="1287"/>
                </a:cubicBezTo>
                <a:cubicBezTo>
                  <a:pt x="278" y="1287"/>
                  <a:pt x="278" y="1287"/>
                  <a:pt x="278" y="1287"/>
                </a:cubicBezTo>
                <a:cubicBezTo>
                  <a:pt x="278" y="1287"/>
                  <a:pt x="278" y="1287"/>
                  <a:pt x="278" y="1287"/>
                </a:cubicBezTo>
                <a:cubicBezTo>
                  <a:pt x="278" y="1287"/>
                  <a:pt x="279" y="1286"/>
                  <a:pt x="279" y="1285"/>
                </a:cubicBezTo>
                <a:cubicBezTo>
                  <a:pt x="279" y="1285"/>
                  <a:pt x="279" y="1285"/>
                  <a:pt x="279" y="1285"/>
                </a:cubicBezTo>
                <a:cubicBezTo>
                  <a:pt x="284" y="1287"/>
                  <a:pt x="290" y="1288"/>
                  <a:pt x="294" y="1282"/>
                </a:cubicBezTo>
                <a:cubicBezTo>
                  <a:pt x="297" y="1280"/>
                  <a:pt x="299" y="1278"/>
                  <a:pt x="301" y="1276"/>
                </a:cubicBezTo>
                <a:cubicBezTo>
                  <a:pt x="304" y="1272"/>
                  <a:pt x="308" y="1271"/>
                  <a:pt x="314" y="1271"/>
                </a:cubicBezTo>
                <a:cubicBezTo>
                  <a:pt x="323" y="1270"/>
                  <a:pt x="324" y="1280"/>
                  <a:pt x="328" y="1283"/>
                </a:cubicBezTo>
                <a:cubicBezTo>
                  <a:pt x="326" y="1285"/>
                  <a:pt x="325" y="1288"/>
                  <a:pt x="324" y="1291"/>
                </a:cubicBezTo>
                <a:cubicBezTo>
                  <a:pt x="324" y="1292"/>
                  <a:pt x="324" y="1294"/>
                  <a:pt x="325" y="1295"/>
                </a:cubicBezTo>
                <a:cubicBezTo>
                  <a:pt x="332" y="1301"/>
                  <a:pt x="328" y="1308"/>
                  <a:pt x="329" y="1315"/>
                </a:cubicBezTo>
                <a:cubicBezTo>
                  <a:pt x="330" y="1322"/>
                  <a:pt x="331" y="1322"/>
                  <a:pt x="337" y="1317"/>
                </a:cubicBezTo>
                <a:cubicBezTo>
                  <a:pt x="337" y="1318"/>
                  <a:pt x="337" y="1318"/>
                  <a:pt x="337" y="1318"/>
                </a:cubicBezTo>
                <a:cubicBezTo>
                  <a:pt x="338" y="1319"/>
                  <a:pt x="338" y="1319"/>
                  <a:pt x="339" y="1320"/>
                </a:cubicBezTo>
                <a:cubicBezTo>
                  <a:pt x="338" y="1321"/>
                  <a:pt x="337" y="1322"/>
                  <a:pt x="337" y="1323"/>
                </a:cubicBezTo>
                <a:cubicBezTo>
                  <a:pt x="334" y="1327"/>
                  <a:pt x="332" y="1331"/>
                  <a:pt x="338" y="1333"/>
                </a:cubicBezTo>
                <a:cubicBezTo>
                  <a:pt x="338" y="1333"/>
                  <a:pt x="338" y="1333"/>
                  <a:pt x="338" y="1333"/>
                </a:cubicBezTo>
                <a:cubicBezTo>
                  <a:pt x="340" y="1338"/>
                  <a:pt x="345" y="1340"/>
                  <a:pt x="348" y="1344"/>
                </a:cubicBezTo>
                <a:cubicBezTo>
                  <a:pt x="351" y="1346"/>
                  <a:pt x="354" y="1348"/>
                  <a:pt x="358" y="1347"/>
                </a:cubicBezTo>
                <a:cubicBezTo>
                  <a:pt x="360" y="1344"/>
                  <a:pt x="361" y="1340"/>
                  <a:pt x="365" y="1338"/>
                </a:cubicBezTo>
                <a:cubicBezTo>
                  <a:pt x="367" y="1336"/>
                  <a:pt x="369" y="1334"/>
                  <a:pt x="371" y="1332"/>
                </a:cubicBezTo>
                <a:cubicBezTo>
                  <a:pt x="372" y="1331"/>
                  <a:pt x="373" y="1330"/>
                  <a:pt x="373" y="1329"/>
                </a:cubicBezTo>
                <a:cubicBezTo>
                  <a:pt x="378" y="1329"/>
                  <a:pt x="383" y="1331"/>
                  <a:pt x="387" y="1329"/>
                </a:cubicBezTo>
                <a:cubicBezTo>
                  <a:pt x="389" y="1327"/>
                  <a:pt x="390" y="1325"/>
                  <a:pt x="392" y="1323"/>
                </a:cubicBezTo>
                <a:cubicBezTo>
                  <a:pt x="395" y="1319"/>
                  <a:pt x="402" y="1317"/>
                  <a:pt x="404" y="1311"/>
                </a:cubicBezTo>
                <a:cubicBezTo>
                  <a:pt x="404" y="1308"/>
                  <a:pt x="403" y="1305"/>
                  <a:pt x="401" y="1302"/>
                </a:cubicBezTo>
                <a:cubicBezTo>
                  <a:pt x="402" y="1302"/>
                  <a:pt x="403" y="1301"/>
                  <a:pt x="404" y="1299"/>
                </a:cubicBezTo>
                <a:cubicBezTo>
                  <a:pt x="404" y="1299"/>
                  <a:pt x="404" y="1298"/>
                  <a:pt x="404" y="1297"/>
                </a:cubicBezTo>
                <a:cubicBezTo>
                  <a:pt x="406" y="1297"/>
                  <a:pt x="407" y="1296"/>
                  <a:pt x="409" y="1296"/>
                </a:cubicBezTo>
                <a:cubicBezTo>
                  <a:pt x="416" y="1299"/>
                  <a:pt x="418" y="1304"/>
                  <a:pt x="415" y="1312"/>
                </a:cubicBezTo>
                <a:cubicBezTo>
                  <a:pt x="418" y="1312"/>
                  <a:pt x="421" y="1312"/>
                  <a:pt x="424" y="1313"/>
                </a:cubicBezTo>
                <a:cubicBezTo>
                  <a:pt x="424" y="1313"/>
                  <a:pt x="424" y="1313"/>
                  <a:pt x="424" y="1313"/>
                </a:cubicBezTo>
                <a:cubicBezTo>
                  <a:pt x="426" y="1313"/>
                  <a:pt x="428" y="1313"/>
                  <a:pt x="430" y="1313"/>
                </a:cubicBezTo>
                <a:cubicBezTo>
                  <a:pt x="431" y="1313"/>
                  <a:pt x="432" y="1313"/>
                  <a:pt x="432" y="1313"/>
                </a:cubicBezTo>
                <a:cubicBezTo>
                  <a:pt x="446" y="1318"/>
                  <a:pt x="460" y="1324"/>
                  <a:pt x="474" y="1329"/>
                </a:cubicBezTo>
                <a:cubicBezTo>
                  <a:pt x="475" y="1329"/>
                  <a:pt x="476" y="1328"/>
                  <a:pt x="477" y="1328"/>
                </a:cubicBezTo>
                <a:cubicBezTo>
                  <a:pt x="478" y="1330"/>
                  <a:pt x="479" y="1331"/>
                  <a:pt x="481" y="1332"/>
                </a:cubicBezTo>
                <a:cubicBezTo>
                  <a:pt x="474" y="1355"/>
                  <a:pt x="491" y="1347"/>
                  <a:pt x="501" y="1349"/>
                </a:cubicBezTo>
                <a:cubicBezTo>
                  <a:pt x="501" y="1349"/>
                  <a:pt x="501" y="1349"/>
                  <a:pt x="501" y="1349"/>
                </a:cubicBezTo>
                <a:cubicBezTo>
                  <a:pt x="502" y="1349"/>
                  <a:pt x="503" y="1349"/>
                  <a:pt x="504" y="1350"/>
                </a:cubicBezTo>
                <a:cubicBezTo>
                  <a:pt x="509" y="1347"/>
                  <a:pt x="513" y="1344"/>
                  <a:pt x="517" y="1341"/>
                </a:cubicBezTo>
                <a:cubicBezTo>
                  <a:pt x="518" y="1340"/>
                  <a:pt x="518" y="1339"/>
                  <a:pt x="518" y="1338"/>
                </a:cubicBezTo>
                <a:cubicBezTo>
                  <a:pt x="521" y="1337"/>
                  <a:pt x="525" y="1336"/>
                  <a:pt x="528" y="1335"/>
                </a:cubicBezTo>
                <a:cubicBezTo>
                  <a:pt x="527" y="1334"/>
                  <a:pt x="528" y="1333"/>
                  <a:pt x="528" y="1332"/>
                </a:cubicBezTo>
                <a:cubicBezTo>
                  <a:pt x="528" y="1332"/>
                  <a:pt x="528" y="1332"/>
                  <a:pt x="528" y="1332"/>
                </a:cubicBezTo>
                <a:cubicBezTo>
                  <a:pt x="531" y="1331"/>
                  <a:pt x="535" y="1329"/>
                  <a:pt x="538" y="1328"/>
                </a:cubicBezTo>
                <a:cubicBezTo>
                  <a:pt x="542" y="1330"/>
                  <a:pt x="547" y="1330"/>
                  <a:pt x="547" y="1335"/>
                </a:cubicBezTo>
                <a:cubicBezTo>
                  <a:pt x="547" y="1348"/>
                  <a:pt x="554" y="1341"/>
                  <a:pt x="559" y="1340"/>
                </a:cubicBezTo>
                <a:cubicBezTo>
                  <a:pt x="559" y="1340"/>
                  <a:pt x="559" y="1340"/>
                  <a:pt x="559" y="1340"/>
                </a:cubicBezTo>
                <a:cubicBezTo>
                  <a:pt x="561" y="1343"/>
                  <a:pt x="563" y="1343"/>
                  <a:pt x="566" y="1341"/>
                </a:cubicBezTo>
                <a:cubicBezTo>
                  <a:pt x="566" y="1341"/>
                  <a:pt x="566" y="1341"/>
                  <a:pt x="566" y="1341"/>
                </a:cubicBezTo>
                <a:cubicBezTo>
                  <a:pt x="570" y="1344"/>
                  <a:pt x="574" y="1347"/>
                  <a:pt x="578" y="1351"/>
                </a:cubicBezTo>
                <a:cubicBezTo>
                  <a:pt x="578" y="1351"/>
                  <a:pt x="578" y="1351"/>
                  <a:pt x="578" y="1351"/>
                </a:cubicBezTo>
                <a:cubicBezTo>
                  <a:pt x="576" y="1352"/>
                  <a:pt x="573" y="1353"/>
                  <a:pt x="573" y="1353"/>
                </a:cubicBezTo>
                <a:cubicBezTo>
                  <a:pt x="574" y="1358"/>
                  <a:pt x="577" y="1356"/>
                  <a:pt x="580" y="1357"/>
                </a:cubicBezTo>
                <a:cubicBezTo>
                  <a:pt x="580" y="1357"/>
                  <a:pt x="580" y="1357"/>
                  <a:pt x="580" y="1357"/>
                </a:cubicBezTo>
                <a:cubicBezTo>
                  <a:pt x="590" y="1360"/>
                  <a:pt x="592" y="1350"/>
                  <a:pt x="597" y="1346"/>
                </a:cubicBezTo>
                <a:cubicBezTo>
                  <a:pt x="597" y="1346"/>
                  <a:pt x="597" y="1346"/>
                  <a:pt x="597" y="1346"/>
                </a:cubicBezTo>
                <a:cubicBezTo>
                  <a:pt x="597" y="1346"/>
                  <a:pt x="597" y="1346"/>
                  <a:pt x="597" y="1346"/>
                </a:cubicBezTo>
                <a:cubicBezTo>
                  <a:pt x="598" y="1346"/>
                  <a:pt x="598" y="1346"/>
                  <a:pt x="598" y="1346"/>
                </a:cubicBezTo>
                <a:cubicBezTo>
                  <a:pt x="599" y="1346"/>
                  <a:pt x="600" y="1347"/>
                  <a:pt x="600" y="1347"/>
                </a:cubicBezTo>
                <a:cubicBezTo>
                  <a:pt x="602" y="1348"/>
                  <a:pt x="603" y="1348"/>
                  <a:pt x="605" y="1347"/>
                </a:cubicBezTo>
                <a:cubicBezTo>
                  <a:pt x="605" y="1347"/>
                  <a:pt x="606" y="1347"/>
                  <a:pt x="607" y="1347"/>
                </a:cubicBezTo>
                <a:cubicBezTo>
                  <a:pt x="609" y="1346"/>
                  <a:pt x="611" y="1346"/>
                  <a:pt x="613" y="1346"/>
                </a:cubicBezTo>
                <a:cubicBezTo>
                  <a:pt x="616" y="1342"/>
                  <a:pt x="618" y="1337"/>
                  <a:pt x="621" y="1332"/>
                </a:cubicBezTo>
                <a:cubicBezTo>
                  <a:pt x="628" y="1329"/>
                  <a:pt x="634" y="1327"/>
                  <a:pt x="639" y="1336"/>
                </a:cubicBezTo>
                <a:cubicBezTo>
                  <a:pt x="638" y="1337"/>
                  <a:pt x="638" y="1337"/>
                  <a:pt x="638" y="1337"/>
                </a:cubicBezTo>
                <a:cubicBezTo>
                  <a:pt x="639" y="1339"/>
                  <a:pt x="639" y="1339"/>
                  <a:pt x="639" y="1339"/>
                </a:cubicBezTo>
                <a:cubicBezTo>
                  <a:pt x="638" y="1340"/>
                  <a:pt x="638" y="1340"/>
                  <a:pt x="638" y="1340"/>
                </a:cubicBezTo>
                <a:cubicBezTo>
                  <a:pt x="639" y="1341"/>
                  <a:pt x="639" y="1341"/>
                  <a:pt x="639" y="1341"/>
                </a:cubicBezTo>
                <a:cubicBezTo>
                  <a:pt x="634" y="1352"/>
                  <a:pt x="634" y="1363"/>
                  <a:pt x="636" y="1375"/>
                </a:cubicBezTo>
                <a:cubicBezTo>
                  <a:pt x="643" y="1370"/>
                  <a:pt x="636" y="1358"/>
                  <a:pt x="648" y="1358"/>
                </a:cubicBezTo>
                <a:cubicBezTo>
                  <a:pt x="656" y="1358"/>
                  <a:pt x="662" y="1354"/>
                  <a:pt x="667" y="1349"/>
                </a:cubicBezTo>
                <a:cubicBezTo>
                  <a:pt x="668" y="1348"/>
                  <a:pt x="669" y="1346"/>
                  <a:pt x="669" y="1345"/>
                </a:cubicBezTo>
                <a:cubicBezTo>
                  <a:pt x="673" y="1353"/>
                  <a:pt x="678" y="1359"/>
                  <a:pt x="683" y="1366"/>
                </a:cubicBezTo>
                <a:cubicBezTo>
                  <a:pt x="684" y="1370"/>
                  <a:pt x="687" y="1373"/>
                  <a:pt x="691" y="1374"/>
                </a:cubicBezTo>
                <a:cubicBezTo>
                  <a:pt x="693" y="1375"/>
                  <a:pt x="695" y="1375"/>
                  <a:pt x="698" y="1374"/>
                </a:cubicBezTo>
                <a:cubicBezTo>
                  <a:pt x="702" y="1373"/>
                  <a:pt x="704" y="1370"/>
                  <a:pt x="707" y="1368"/>
                </a:cubicBezTo>
                <a:cubicBezTo>
                  <a:pt x="709" y="1361"/>
                  <a:pt x="716" y="1360"/>
                  <a:pt x="720" y="1356"/>
                </a:cubicBezTo>
                <a:cubicBezTo>
                  <a:pt x="721" y="1356"/>
                  <a:pt x="721" y="1356"/>
                  <a:pt x="721" y="1356"/>
                </a:cubicBezTo>
                <a:cubicBezTo>
                  <a:pt x="722" y="1357"/>
                  <a:pt x="723" y="1358"/>
                  <a:pt x="724" y="1360"/>
                </a:cubicBezTo>
                <a:cubicBezTo>
                  <a:pt x="724" y="1361"/>
                  <a:pt x="724" y="1362"/>
                  <a:pt x="725" y="1363"/>
                </a:cubicBezTo>
                <a:cubicBezTo>
                  <a:pt x="725" y="1364"/>
                  <a:pt x="726" y="1366"/>
                  <a:pt x="727" y="1367"/>
                </a:cubicBezTo>
                <a:cubicBezTo>
                  <a:pt x="728" y="1368"/>
                  <a:pt x="729" y="1369"/>
                  <a:pt x="730" y="1370"/>
                </a:cubicBezTo>
                <a:cubicBezTo>
                  <a:pt x="731" y="1371"/>
                  <a:pt x="732" y="1373"/>
                  <a:pt x="733" y="1375"/>
                </a:cubicBezTo>
                <a:cubicBezTo>
                  <a:pt x="734" y="1379"/>
                  <a:pt x="736" y="1383"/>
                  <a:pt x="738" y="1386"/>
                </a:cubicBezTo>
                <a:cubicBezTo>
                  <a:pt x="740" y="1389"/>
                  <a:pt x="742" y="1391"/>
                  <a:pt x="744" y="1393"/>
                </a:cubicBezTo>
                <a:cubicBezTo>
                  <a:pt x="746" y="1394"/>
                  <a:pt x="747" y="1394"/>
                  <a:pt x="749" y="1394"/>
                </a:cubicBezTo>
                <a:cubicBezTo>
                  <a:pt x="755" y="1394"/>
                  <a:pt x="760" y="1391"/>
                  <a:pt x="764" y="1387"/>
                </a:cubicBezTo>
                <a:cubicBezTo>
                  <a:pt x="766" y="1384"/>
                  <a:pt x="767" y="1380"/>
                  <a:pt x="768" y="1377"/>
                </a:cubicBezTo>
                <a:cubicBezTo>
                  <a:pt x="774" y="1379"/>
                  <a:pt x="777" y="1383"/>
                  <a:pt x="781" y="1387"/>
                </a:cubicBezTo>
                <a:cubicBezTo>
                  <a:pt x="782" y="1389"/>
                  <a:pt x="783" y="1391"/>
                  <a:pt x="783" y="1393"/>
                </a:cubicBezTo>
                <a:cubicBezTo>
                  <a:pt x="785" y="1395"/>
                  <a:pt x="788" y="1396"/>
                  <a:pt x="790" y="1396"/>
                </a:cubicBezTo>
                <a:cubicBezTo>
                  <a:pt x="790" y="1397"/>
                  <a:pt x="790" y="1397"/>
                  <a:pt x="790" y="1397"/>
                </a:cubicBezTo>
                <a:cubicBezTo>
                  <a:pt x="790" y="1399"/>
                  <a:pt x="790" y="1400"/>
                  <a:pt x="791" y="1402"/>
                </a:cubicBezTo>
                <a:cubicBezTo>
                  <a:pt x="802" y="1413"/>
                  <a:pt x="813" y="1409"/>
                  <a:pt x="824" y="1401"/>
                </a:cubicBezTo>
                <a:cubicBezTo>
                  <a:pt x="826" y="1399"/>
                  <a:pt x="828" y="1397"/>
                  <a:pt x="831" y="1395"/>
                </a:cubicBezTo>
                <a:cubicBezTo>
                  <a:pt x="838" y="1386"/>
                  <a:pt x="846" y="1394"/>
                  <a:pt x="853" y="1394"/>
                </a:cubicBezTo>
                <a:cubicBezTo>
                  <a:pt x="853" y="1393"/>
                  <a:pt x="853" y="1393"/>
                  <a:pt x="853" y="1393"/>
                </a:cubicBezTo>
                <a:cubicBezTo>
                  <a:pt x="855" y="1392"/>
                  <a:pt x="857" y="1392"/>
                  <a:pt x="858" y="1390"/>
                </a:cubicBezTo>
                <a:cubicBezTo>
                  <a:pt x="865" y="1390"/>
                  <a:pt x="871" y="1394"/>
                  <a:pt x="875" y="1399"/>
                </a:cubicBezTo>
                <a:cubicBezTo>
                  <a:pt x="879" y="1405"/>
                  <a:pt x="883" y="1409"/>
                  <a:pt x="891" y="1408"/>
                </a:cubicBezTo>
                <a:cubicBezTo>
                  <a:pt x="891" y="1409"/>
                  <a:pt x="892" y="1409"/>
                  <a:pt x="893" y="1409"/>
                </a:cubicBezTo>
                <a:cubicBezTo>
                  <a:pt x="893" y="1409"/>
                  <a:pt x="893" y="1409"/>
                  <a:pt x="893" y="1409"/>
                </a:cubicBezTo>
                <a:cubicBezTo>
                  <a:pt x="893" y="1411"/>
                  <a:pt x="893" y="1411"/>
                  <a:pt x="893" y="1411"/>
                </a:cubicBezTo>
                <a:cubicBezTo>
                  <a:pt x="893" y="1412"/>
                  <a:pt x="893" y="1412"/>
                  <a:pt x="893" y="1412"/>
                </a:cubicBezTo>
                <a:cubicBezTo>
                  <a:pt x="894" y="1413"/>
                  <a:pt x="895" y="1414"/>
                  <a:pt x="896" y="1416"/>
                </a:cubicBezTo>
                <a:cubicBezTo>
                  <a:pt x="898" y="1417"/>
                  <a:pt x="901" y="1418"/>
                  <a:pt x="902" y="1415"/>
                </a:cubicBezTo>
                <a:cubicBezTo>
                  <a:pt x="905" y="1412"/>
                  <a:pt x="907" y="1410"/>
                  <a:pt x="909" y="1407"/>
                </a:cubicBezTo>
                <a:cubicBezTo>
                  <a:pt x="913" y="1410"/>
                  <a:pt x="918" y="1409"/>
                  <a:pt x="923" y="1408"/>
                </a:cubicBezTo>
                <a:cubicBezTo>
                  <a:pt x="924" y="1408"/>
                  <a:pt x="924" y="1407"/>
                  <a:pt x="925" y="1407"/>
                </a:cubicBezTo>
                <a:cubicBezTo>
                  <a:pt x="927" y="1400"/>
                  <a:pt x="928" y="1393"/>
                  <a:pt x="930" y="1385"/>
                </a:cubicBezTo>
                <a:cubicBezTo>
                  <a:pt x="934" y="1386"/>
                  <a:pt x="931" y="1400"/>
                  <a:pt x="940" y="1390"/>
                </a:cubicBezTo>
                <a:cubicBezTo>
                  <a:pt x="946" y="1398"/>
                  <a:pt x="952" y="1406"/>
                  <a:pt x="964" y="1400"/>
                </a:cubicBezTo>
                <a:cubicBezTo>
                  <a:pt x="968" y="1396"/>
                  <a:pt x="971" y="1390"/>
                  <a:pt x="978" y="1388"/>
                </a:cubicBezTo>
                <a:cubicBezTo>
                  <a:pt x="982" y="1387"/>
                  <a:pt x="987" y="1388"/>
                  <a:pt x="991" y="1385"/>
                </a:cubicBezTo>
                <a:cubicBezTo>
                  <a:pt x="991" y="1387"/>
                  <a:pt x="991" y="1390"/>
                  <a:pt x="991" y="1392"/>
                </a:cubicBezTo>
                <a:cubicBezTo>
                  <a:pt x="994" y="1393"/>
                  <a:pt x="998" y="1394"/>
                  <a:pt x="999" y="1396"/>
                </a:cubicBezTo>
                <a:cubicBezTo>
                  <a:pt x="1000" y="1401"/>
                  <a:pt x="993" y="1398"/>
                  <a:pt x="992" y="1402"/>
                </a:cubicBezTo>
                <a:cubicBezTo>
                  <a:pt x="993" y="1405"/>
                  <a:pt x="995" y="1409"/>
                  <a:pt x="996" y="1412"/>
                </a:cubicBezTo>
                <a:cubicBezTo>
                  <a:pt x="1000" y="1410"/>
                  <a:pt x="1000" y="1404"/>
                  <a:pt x="1006" y="1403"/>
                </a:cubicBezTo>
                <a:cubicBezTo>
                  <a:pt x="1006" y="1406"/>
                  <a:pt x="1006" y="1409"/>
                  <a:pt x="1006" y="1412"/>
                </a:cubicBezTo>
                <a:cubicBezTo>
                  <a:pt x="1010" y="1417"/>
                  <a:pt x="1015" y="1419"/>
                  <a:pt x="1021" y="1417"/>
                </a:cubicBezTo>
                <a:cubicBezTo>
                  <a:pt x="1021" y="1417"/>
                  <a:pt x="1021" y="1417"/>
                  <a:pt x="1021" y="1417"/>
                </a:cubicBezTo>
                <a:cubicBezTo>
                  <a:pt x="1029" y="1415"/>
                  <a:pt x="1036" y="1419"/>
                  <a:pt x="1043" y="1420"/>
                </a:cubicBezTo>
                <a:cubicBezTo>
                  <a:pt x="1043" y="1421"/>
                  <a:pt x="1043" y="1423"/>
                  <a:pt x="1043" y="1424"/>
                </a:cubicBezTo>
                <a:cubicBezTo>
                  <a:pt x="1048" y="1424"/>
                  <a:pt x="1052" y="1424"/>
                  <a:pt x="1057" y="1424"/>
                </a:cubicBezTo>
                <a:cubicBezTo>
                  <a:pt x="1058" y="1423"/>
                  <a:pt x="1058" y="1423"/>
                  <a:pt x="1058" y="1423"/>
                </a:cubicBezTo>
                <a:cubicBezTo>
                  <a:pt x="1058" y="1423"/>
                  <a:pt x="1058" y="1423"/>
                  <a:pt x="1058" y="1423"/>
                </a:cubicBezTo>
                <a:cubicBezTo>
                  <a:pt x="1068" y="1414"/>
                  <a:pt x="1065" y="1431"/>
                  <a:pt x="1071" y="1430"/>
                </a:cubicBezTo>
                <a:cubicBezTo>
                  <a:pt x="1072" y="1430"/>
                  <a:pt x="1073" y="1429"/>
                  <a:pt x="1074" y="1429"/>
                </a:cubicBezTo>
                <a:cubicBezTo>
                  <a:pt x="1071" y="1413"/>
                  <a:pt x="1082" y="1415"/>
                  <a:pt x="1091" y="1414"/>
                </a:cubicBezTo>
                <a:cubicBezTo>
                  <a:pt x="1092" y="1414"/>
                  <a:pt x="1093" y="1415"/>
                  <a:pt x="1094" y="1415"/>
                </a:cubicBezTo>
                <a:cubicBezTo>
                  <a:pt x="1094" y="1416"/>
                  <a:pt x="1094" y="1417"/>
                  <a:pt x="1095" y="1418"/>
                </a:cubicBezTo>
                <a:cubicBezTo>
                  <a:pt x="1094" y="1421"/>
                  <a:pt x="1096" y="1423"/>
                  <a:pt x="1099" y="1424"/>
                </a:cubicBezTo>
                <a:cubicBezTo>
                  <a:pt x="1101" y="1424"/>
                  <a:pt x="1104" y="1423"/>
                  <a:pt x="1106" y="1422"/>
                </a:cubicBezTo>
                <a:cubicBezTo>
                  <a:pt x="1108" y="1433"/>
                  <a:pt x="1113" y="1442"/>
                  <a:pt x="1120" y="1451"/>
                </a:cubicBezTo>
                <a:cubicBezTo>
                  <a:pt x="1122" y="1449"/>
                  <a:pt x="1123" y="1447"/>
                  <a:pt x="1125" y="1446"/>
                </a:cubicBezTo>
                <a:cubicBezTo>
                  <a:pt x="1126" y="1446"/>
                  <a:pt x="1127" y="1446"/>
                  <a:pt x="1127" y="1446"/>
                </a:cubicBezTo>
                <a:cubicBezTo>
                  <a:pt x="1129" y="1448"/>
                  <a:pt x="1130" y="1450"/>
                  <a:pt x="1131" y="1452"/>
                </a:cubicBezTo>
                <a:cubicBezTo>
                  <a:pt x="1140" y="1456"/>
                  <a:pt x="1144" y="1463"/>
                  <a:pt x="1140" y="1472"/>
                </a:cubicBezTo>
                <a:cubicBezTo>
                  <a:pt x="1138" y="1478"/>
                  <a:pt x="1137" y="1483"/>
                  <a:pt x="1144" y="1485"/>
                </a:cubicBezTo>
                <a:cubicBezTo>
                  <a:pt x="1147" y="1485"/>
                  <a:pt x="1149" y="1485"/>
                  <a:pt x="1151" y="1485"/>
                </a:cubicBezTo>
                <a:cubicBezTo>
                  <a:pt x="1155" y="1493"/>
                  <a:pt x="1145" y="1504"/>
                  <a:pt x="1155" y="1511"/>
                </a:cubicBezTo>
                <a:cubicBezTo>
                  <a:pt x="1154" y="1514"/>
                  <a:pt x="1152" y="1516"/>
                  <a:pt x="1156" y="1518"/>
                </a:cubicBezTo>
                <a:cubicBezTo>
                  <a:pt x="1158" y="1516"/>
                  <a:pt x="1161" y="1514"/>
                  <a:pt x="1164" y="1512"/>
                </a:cubicBezTo>
                <a:cubicBezTo>
                  <a:pt x="1167" y="1519"/>
                  <a:pt x="1174" y="1513"/>
                  <a:pt x="1178" y="1516"/>
                </a:cubicBezTo>
                <a:cubicBezTo>
                  <a:pt x="1176" y="1525"/>
                  <a:pt x="1197" y="1526"/>
                  <a:pt x="1185" y="1539"/>
                </a:cubicBezTo>
                <a:cubicBezTo>
                  <a:pt x="1193" y="1541"/>
                  <a:pt x="1192" y="1534"/>
                  <a:pt x="1195" y="1532"/>
                </a:cubicBezTo>
                <a:cubicBezTo>
                  <a:pt x="1194" y="1527"/>
                  <a:pt x="1197" y="1524"/>
                  <a:pt x="1200" y="1520"/>
                </a:cubicBezTo>
                <a:cubicBezTo>
                  <a:pt x="1199" y="1520"/>
                  <a:pt x="1199" y="1520"/>
                  <a:pt x="1199" y="1520"/>
                </a:cubicBezTo>
                <a:cubicBezTo>
                  <a:pt x="1201" y="1516"/>
                  <a:pt x="1204" y="1512"/>
                  <a:pt x="1207" y="1508"/>
                </a:cubicBezTo>
                <a:cubicBezTo>
                  <a:pt x="1208" y="1504"/>
                  <a:pt x="1209" y="1500"/>
                  <a:pt x="1211" y="1495"/>
                </a:cubicBezTo>
                <a:cubicBezTo>
                  <a:pt x="1211" y="1494"/>
                  <a:pt x="1211" y="1493"/>
                  <a:pt x="1212" y="1492"/>
                </a:cubicBezTo>
                <a:cubicBezTo>
                  <a:pt x="1219" y="1485"/>
                  <a:pt x="1221" y="1474"/>
                  <a:pt x="1226" y="1465"/>
                </a:cubicBezTo>
                <a:cubicBezTo>
                  <a:pt x="1229" y="1456"/>
                  <a:pt x="1240" y="1465"/>
                  <a:pt x="1244" y="1456"/>
                </a:cubicBezTo>
                <a:cubicBezTo>
                  <a:pt x="1244" y="1455"/>
                  <a:pt x="1244" y="1455"/>
                  <a:pt x="1244" y="1455"/>
                </a:cubicBezTo>
                <a:cubicBezTo>
                  <a:pt x="1246" y="1455"/>
                  <a:pt x="1248" y="1454"/>
                  <a:pt x="1250" y="1452"/>
                </a:cubicBezTo>
                <a:cubicBezTo>
                  <a:pt x="1250" y="1457"/>
                  <a:pt x="1249" y="1461"/>
                  <a:pt x="1256" y="1463"/>
                </a:cubicBezTo>
                <a:cubicBezTo>
                  <a:pt x="1262" y="1464"/>
                  <a:pt x="1269" y="1466"/>
                  <a:pt x="1274" y="1462"/>
                </a:cubicBezTo>
                <a:cubicBezTo>
                  <a:pt x="1275" y="1466"/>
                  <a:pt x="1278" y="1469"/>
                  <a:pt x="1281" y="1471"/>
                </a:cubicBezTo>
                <a:cubicBezTo>
                  <a:pt x="1283" y="1471"/>
                  <a:pt x="1284" y="1472"/>
                  <a:pt x="1286" y="1472"/>
                </a:cubicBezTo>
                <a:cubicBezTo>
                  <a:pt x="1298" y="1473"/>
                  <a:pt x="1307" y="1481"/>
                  <a:pt x="1316" y="1488"/>
                </a:cubicBezTo>
                <a:cubicBezTo>
                  <a:pt x="1320" y="1488"/>
                  <a:pt x="1322" y="1486"/>
                  <a:pt x="1324" y="1483"/>
                </a:cubicBezTo>
                <a:cubicBezTo>
                  <a:pt x="1325" y="1481"/>
                  <a:pt x="1325" y="1479"/>
                  <a:pt x="1325" y="1477"/>
                </a:cubicBezTo>
                <a:cubicBezTo>
                  <a:pt x="1329" y="1475"/>
                  <a:pt x="1330" y="1471"/>
                  <a:pt x="1334" y="1469"/>
                </a:cubicBezTo>
                <a:cubicBezTo>
                  <a:pt x="1338" y="1466"/>
                  <a:pt x="1341" y="1463"/>
                  <a:pt x="1340" y="1458"/>
                </a:cubicBezTo>
                <a:cubicBezTo>
                  <a:pt x="1342" y="1460"/>
                  <a:pt x="1343" y="1462"/>
                  <a:pt x="1346" y="1462"/>
                </a:cubicBezTo>
                <a:cubicBezTo>
                  <a:pt x="1349" y="1461"/>
                  <a:pt x="1349" y="1459"/>
                  <a:pt x="1348" y="1456"/>
                </a:cubicBezTo>
                <a:cubicBezTo>
                  <a:pt x="1361" y="1455"/>
                  <a:pt x="1374" y="1453"/>
                  <a:pt x="1386" y="1452"/>
                </a:cubicBezTo>
                <a:cubicBezTo>
                  <a:pt x="1386" y="1452"/>
                  <a:pt x="1386" y="1452"/>
                  <a:pt x="1386" y="1452"/>
                </a:cubicBezTo>
                <a:cubicBezTo>
                  <a:pt x="1388" y="1454"/>
                  <a:pt x="1390" y="1457"/>
                  <a:pt x="1392" y="1460"/>
                </a:cubicBezTo>
                <a:cubicBezTo>
                  <a:pt x="1397" y="1458"/>
                  <a:pt x="1398" y="1461"/>
                  <a:pt x="1398" y="1465"/>
                </a:cubicBezTo>
                <a:cubicBezTo>
                  <a:pt x="1399" y="1465"/>
                  <a:pt x="1400" y="1465"/>
                  <a:pt x="1401" y="1465"/>
                </a:cubicBezTo>
                <a:cubicBezTo>
                  <a:pt x="1401" y="1465"/>
                  <a:pt x="1401" y="1465"/>
                  <a:pt x="1401" y="1465"/>
                </a:cubicBezTo>
                <a:cubicBezTo>
                  <a:pt x="1401" y="1466"/>
                  <a:pt x="1401" y="1467"/>
                  <a:pt x="1401" y="1468"/>
                </a:cubicBezTo>
                <a:cubicBezTo>
                  <a:pt x="1418" y="1464"/>
                  <a:pt x="1426" y="1478"/>
                  <a:pt x="1435" y="1487"/>
                </a:cubicBezTo>
                <a:cubicBezTo>
                  <a:pt x="1435" y="1487"/>
                  <a:pt x="1435" y="1487"/>
                  <a:pt x="1435" y="1487"/>
                </a:cubicBezTo>
                <a:cubicBezTo>
                  <a:pt x="1434" y="1487"/>
                  <a:pt x="1433" y="1487"/>
                  <a:pt x="1432" y="1487"/>
                </a:cubicBezTo>
                <a:cubicBezTo>
                  <a:pt x="1422" y="1491"/>
                  <a:pt x="1433" y="1495"/>
                  <a:pt x="1431" y="1499"/>
                </a:cubicBezTo>
                <a:cubicBezTo>
                  <a:pt x="1430" y="1500"/>
                  <a:pt x="1429" y="1502"/>
                  <a:pt x="1428" y="1503"/>
                </a:cubicBezTo>
                <a:cubicBezTo>
                  <a:pt x="1428" y="1510"/>
                  <a:pt x="1434" y="1505"/>
                  <a:pt x="1437" y="1506"/>
                </a:cubicBezTo>
                <a:cubicBezTo>
                  <a:pt x="1437" y="1506"/>
                  <a:pt x="1437" y="1506"/>
                  <a:pt x="1437" y="1506"/>
                </a:cubicBezTo>
                <a:cubicBezTo>
                  <a:pt x="1437" y="1508"/>
                  <a:pt x="1438" y="1510"/>
                  <a:pt x="1439" y="1512"/>
                </a:cubicBezTo>
                <a:cubicBezTo>
                  <a:pt x="1447" y="1506"/>
                  <a:pt x="1451" y="1498"/>
                  <a:pt x="1454" y="1489"/>
                </a:cubicBezTo>
                <a:cubicBezTo>
                  <a:pt x="1456" y="1488"/>
                  <a:pt x="1459" y="1487"/>
                  <a:pt x="1461" y="1486"/>
                </a:cubicBezTo>
                <a:cubicBezTo>
                  <a:pt x="1463" y="1484"/>
                  <a:pt x="1466" y="1482"/>
                  <a:pt x="1469" y="1482"/>
                </a:cubicBezTo>
                <a:cubicBezTo>
                  <a:pt x="1469" y="1483"/>
                  <a:pt x="1469" y="1485"/>
                  <a:pt x="1470" y="1486"/>
                </a:cubicBezTo>
                <a:cubicBezTo>
                  <a:pt x="1471" y="1489"/>
                  <a:pt x="1471" y="1493"/>
                  <a:pt x="1476" y="1492"/>
                </a:cubicBezTo>
                <a:cubicBezTo>
                  <a:pt x="1483" y="1487"/>
                  <a:pt x="1483" y="1495"/>
                  <a:pt x="1486" y="1497"/>
                </a:cubicBezTo>
                <a:cubicBezTo>
                  <a:pt x="1488" y="1497"/>
                  <a:pt x="1489" y="1496"/>
                  <a:pt x="1489" y="1494"/>
                </a:cubicBezTo>
                <a:cubicBezTo>
                  <a:pt x="1490" y="1494"/>
                  <a:pt x="1490" y="1494"/>
                  <a:pt x="1491" y="1494"/>
                </a:cubicBezTo>
                <a:cubicBezTo>
                  <a:pt x="1494" y="1491"/>
                  <a:pt x="1495" y="1487"/>
                  <a:pt x="1499" y="1484"/>
                </a:cubicBezTo>
                <a:cubicBezTo>
                  <a:pt x="1500" y="1484"/>
                  <a:pt x="1501" y="1483"/>
                  <a:pt x="1501" y="1481"/>
                </a:cubicBezTo>
                <a:cubicBezTo>
                  <a:pt x="1505" y="1476"/>
                  <a:pt x="1512" y="1474"/>
                  <a:pt x="1516" y="1469"/>
                </a:cubicBezTo>
                <a:cubicBezTo>
                  <a:pt x="1517" y="1471"/>
                  <a:pt x="1518" y="1472"/>
                  <a:pt x="1520" y="1471"/>
                </a:cubicBezTo>
                <a:cubicBezTo>
                  <a:pt x="1530" y="1482"/>
                  <a:pt x="1536" y="1482"/>
                  <a:pt x="1544" y="1470"/>
                </a:cubicBezTo>
                <a:cubicBezTo>
                  <a:pt x="1544" y="1470"/>
                  <a:pt x="1544" y="1470"/>
                  <a:pt x="1544" y="1470"/>
                </a:cubicBezTo>
                <a:cubicBezTo>
                  <a:pt x="1546" y="1474"/>
                  <a:pt x="1549" y="1477"/>
                  <a:pt x="1549" y="1482"/>
                </a:cubicBezTo>
                <a:cubicBezTo>
                  <a:pt x="1552" y="1492"/>
                  <a:pt x="1545" y="1499"/>
                  <a:pt x="1541" y="1506"/>
                </a:cubicBezTo>
                <a:cubicBezTo>
                  <a:pt x="1540" y="1507"/>
                  <a:pt x="1541" y="1509"/>
                  <a:pt x="1541" y="1510"/>
                </a:cubicBezTo>
                <a:cubicBezTo>
                  <a:pt x="1543" y="1511"/>
                  <a:pt x="1544" y="1512"/>
                  <a:pt x="1545" y="1512"/>
                </a:cubicBezTo>
                <a:cubicBezTo>
                  <a:pt x="1549" y="1513"/>
                  <a:pt x="1551" y="1512"/>
                  <a:pt x="1554" y="1511"/>
                </a:cubicBezTo>
                <a:cubicBezTo>
                  <a:pt x="1555" y="1510"/>
                  <a:pt x="1556" y="1510"/>
                  <a:pt x="1557" y="1510"/>
                </a:cubicBezTo>
                <a:cubicBezTo>
                  <a:pt x="1560" y="1511"/>
                  <a:pt x="1563" y="1511"/>
                  <a:pt x="1565" y="1504"/>
                </a:cubicBezTo>
                <a:cubicBezTo>
                  <a:pt x="1565" y="1503"/>
                  <a:pt x="1565" y="1503"/>
                  <a:pt x="1565" y="1503"/>
                </a:cubicBezTo>
                <a:cubicBezTo>
                  <a:pt x="1566" y="1503"/>
                  <a:pt x="1568" y="1503"/>
                  <a:pt x="1569" y="1504"/>
                </a:cubicBezTo>
                <a:cubicBezTo>
                  <a:pt x="1573" y="1509"/>
                  <a:pt x="1577" y="1514"/>
                  <a:pt x="1584" y="1514"/>
                </a:cubicBezTo>
                <a:cubicBezTo>
                  <a:pt x="1588" y="1513"/>
                  <a:pt x="1593" y="1513"/>
                  <a:pt x="1597" y="1511"/>
                </a:cubicBezTo>
                <a:cubicBezTo>
                  <a:pt x="1598" y="1510"/>
                  <a:pt x="1599" y="1508"/>
                  <a:pt x="1599" y="1506"/>
                </a:cubicBezTo>
                <a:cubicBezTo>
                  <a:pt x="1599" y="1505"/>
                  <a:pt x="1600" y="1504"/>
                  <a:pt x="1600" y="1504"/>
                </a:cubicBezTo>
                <a:cubicBezTo>
                  <a:pt x="1603" y="1498"/>
                  <a:pt x="1611" y="1496"/>
                  <a:pt x="1610" y="1488"/>
                </a:cubicBezTo>
                <a:cubicBezTo>
                  <a:pt x="1609" y="1487"/>
                  <a:pt x="1609" y="1487"/>
                  <a:pt x="1609" y="1487"/>
                </a:cubicBezTo>
                <a:cubicBezTo>
                  <a:pt x="1612" y="1486"/>
                  <a:pt x="1614" y="1484"/>
                  <a:pt x="1617" y="1481"/>
                </a:cubicBezTo>
                <a:cubicBezTo>
                  <a:pt x="1617" y="1479"/>
                  <a:pt x="1617" y="1476"/>
                  <a:pt x="1617" y="1473"/>
                </a:cubicBezTo>
                <a:cubicBezTo>
                  <a:pt x="1622" y="1468"/>
                  <a:pt x="1627" y="1463"/>
                  <a:pt x="1632" y="1458"/>
                </a:cubicBezTo>
                <a:cubicBezTo>
                  <a:pt x="1633" y="1456"/>
                  <a:pt x="1634" y="1454"/>
                  <a:pt x="1635" y="1452"/>
                </a:cubicBezTo>
                <a:cubicBezTo>
                  <a:pt x="1635" y="1452"/>
                  <a:pt x="1635" y="1452"/>
                  <a:pt x="1635" y="1452"/>
                </a:cubicBezTo>
                <a:cubicBezTo>
                  <a:pt x="1638" y="1455"/>
                  <a:pt x="1641" y="1456"/>
                  <a:pt x="1645" y="1455"/>
                </a:cubicBezTo>
                <a:cubicBezTo>
                  <a:pt x="1655" y="1454"/>
                  <a:pt x="1655" y="1463"/>
                  <a:pt x="1659" y="1468"/>
                </a:cubicBezTo>
                <a:cubicBezTo>
                  <a:pt x="1666" y="1467"/>
                  <a:pt x="1670" y="1462"/>
                  <a:pt x="1673" y="1456"/>
                </a:cubicBezTo>
                <a:cubicBezTo>
                  <a:pt x="1673" y="1455"/>
                  <a:pt x="1673" y="1454"/>
                  <a:pt x="1673" y="1454"/>
                </a:cubicBezTo>
                <a:cubicBezTo>
                  <a:pt x="1678" y="1450"/>
                  <a:pt x="1684" y="1447"/>
                  <a:pt x="1687" y="1442"/>
                </a:cubicBezTo>
                <a:cubicBezTo>
                  <a:pt x="1687" y="1441"/>
                  <a:pt x="1687" y="1441"/>
                  <a:pt x="1688" y="1441"/>
                </a:cubicBezTo>
                <a:cubicBezTo>
                  <a:pt x="1688" y="1441"/>
                  <a:pt x="1689" y="1441"/>
                  <a:pt x="1690" y="1441"/>
                </a:cubicBezTo>
                <a:cubicBezTo>
                  <a:pt x="1691" y="1440"/>
                  <a:pt x="1693" y="1439"/>
                  <a:pt x="1694" y="1438"/>
                </a:cubicBezTo>
                <a:cubicBezTo>
                  <a:pt x="1694" y="1437"/>
                  <a:pt x="1695" y="1435"/>
                  <a:pt x="1696" y="1433"/>
                </a:cubicBezTo>
                <a:cubicBezTo>
                  <a:pt x="1698" y="1432"/>
                  <a:pt x="1699" y="1431"/>
                  <a:pt x="1700" y="1430"/>
                </a:cubicBezTo>
                <a:cubicBezTo>
                  <a:pt x="1701" y="1422"/>
                  <a:pt x="1705" y="1416"/>
                  <a:pt x="1711" y="1411"/>
                </a:cubicBezTo>
                <a:cubicBezTo>
                  <a:pt x="1711" y="1411"/>
                  <a:pt x="1711" y="1411"/>
                  <a:pt x="1711" y="1411"/>
                </a:cubicBezTo>
                <a:cubicBezTo>
                  <a:pt x="1713" y="1415"/>
                  <a:pt x="1715" y="1418"/>
                  <a:pt x="1717" y="1421"/>
                </a:cubicBezTo>
                <a:cubicBezTo>
                  <a:pt x="1718" y="1420"/>
                  <a:pt x="1719" y="1419"/>
                  <a:pt x="1721" y="1418"/>
                </a:cubicBezTo>
                <a:cubicBezTo>
                  <a:pt x="1722" y="1417"/>
                  <a:pt x="1724" y="1416"/>
                  <a:pt x="1724" y="1414"/>
                </a:cubicBezTo>
                <a:cubicBezTo>
                  <a:pt x="1725" y="1414"/>
                  <a:pt x="1725" y="1414"/>
                  <a:pt x="1725" y="1414"/>
                </a:cubicBezTo>
                <a:cubicBezTo>
                  <a:pt x="1729" y="1413"/>
                  <a:pt x="1732" y="1411"/>
                  <a:pt x="1734" y="1408"/>
                </a:cubicBezTo>
                <a:cubicBezTo>
                  <a:pt x="1735" y="1409"/>
                  <a:pt x="1735" y="1409"/>
                  <a:pt x="1735" y="1409"/>
                </a:cubicBezTo>
                <a:cubicBezTo>
                  <a:pt x="1735" y="1409"/>
                  <a:pt x="1734" y="1410"/>
                  <a:pt x="1734" y="1411"/>
                </a:cubicBezTo>
                <a:cubicBezTo>
                  <a:pt x="1733" y="1421"/>
                  <a:pt x="1742" y="1420"/>
                  <a:pt x="1748" y="1423"/>
                </a:cubicBezTo>
                <a:cubicBezTo>
                  <a:pt x="1750" y="1428"/>
                  <a:pt x="1754" y="1430"/>
                  <a:pt x="1759" y="1431"/>
                </a:cubicBezTo>
                <a:cubicBezTo>
                  <a:pt x="1765" y="1438"/>
                  <a:pt x="1771" y="1442"/>
                  <a:pt x="1774" y="1429"/>
                </a:cubicBezTo>
                <a:cubicBezTo>
                  <a:pt x="1774" y="1427"/>
                  <a:pt x="1774" y="1426"/>
                  <a:pt x="1774" y="1425"/>
                </a:cubicBezTo>
                <a:cubicBezTo>
                  <a:pt x="1782" y="1415"/>
                  <a:pt x="1793" y="1416"/>
                  <a:pt x="1803" y="1427"/>
                </a:cubicBezTo>
                <a:cubicBezTo>
                  <a:pt x="1803" y="1428"/>
                  <a:pt x="1803" y="1428"/>
                  <a:pt x="1803" y="1429"/>
                </a:cubicBezTo>
                <a:cubicBezTo>
                  <a:pt x="1802" y="1434"/>
                  <a:pt x="1799" y="1441"/>
                  <a:pt x="1806" y="1443"/>
                </a:cubicBezTo>
                <a:cubicBezTo>
                  <a:pt x="1814" y="1445"/>
                  <a:pt x="1818" y="1439"/>
                  <a:pt x="1820" y="1431"/>
                </a:cubicBezTo>
                <a:cubicBezTo>
                  <a:pt x="1829" y="1433"/>
                  <a:pt x="1824" y="1449"/>
                  <a:pt x="1837" y="1448"/>
                </a:cubicBezTo>
                <a:cubicBezTo>
                  <a:pt x="1837" y="1449"/>
                  <a:pt x="1838" y="1450"/>
                  <a:pt x="1839" y="1450"/>
                </a:cubicBezTo>
                <a:cubicBezTo>
                  <a:pt x="1842" y="1451"/>
                  <a:pt x="1844" y="1451"/>
                  <a:pt x="1846" y="1450"/>
                </a:cubicBezTo>
                <a:cubicBezTo>
                  <a:pt x="1847" y="1450"/>
                  <a:pt x="1847" y="1449"/>
                  <a:pt x="1848" y="1449"/>
                </a:cubicBezTo>
                <a:cubicBezTo>
                  <a:pt x="1850" y="1449"/>
                  <a:pt x="1851" y="1449"/>
                  <a:pt x="1853" y="1450"/>
                </a:cubicBezTo>
                <a:cubicBezTo>
                  <a:pt x="1856" y="1449"/>
                  <a:pt x="1859" y="1449"/>
                  <a:pt x="1862" y="1449"/>
                </a:cubicBezTo>
                <a:cubicBezTo>
                  <a:pt x="1863" y="1449"/>
                  <a:pt x="1863" y="1448"/>
                  <a:pt x="1863" y="1447"/>
                </a:cubicBezTo>
                <a:cubicBezTo>
                  <a:pt x="1865" y="1447"/>
                  <a:pt x="1866" y="1447"/>
                  <a:pt x="1867" y="1446"/>
                </a:cubicBezTo>
                <a:cubicBezTo>
                  <a:pt x="1871" y="1443"/>
                  <a:pt x="1872" y="1438"/>
                  <a:pt x="1872" y="1434"/>
                </a:cubicBezTo>
                <a:cubicBezTo>
                  <a:pt x="1872" y="1433"/>
                  <a:pt x="1872" y="1432"/>
                  <a:pt x="1872" y="1431"/>
                </a:cubicBezTo>
                <a:cubicBezTo>
                  <a:pt x="1872" y="1431"/>
                  <a:pt x="1872" y="1431"/>
                  <a:pt x="1872" y="1431"/>
                </a:cubicBezTo>
                <a:cubicBezTo>
                  <a:pt x="1872" y="1431"/>
                  <a:pt x="1872" y="1431"/>
                  <a:pt x="1872" y="1431"/>
                </a:cubicBezTo>
                <a:cubicBezTo>
                  <a:pt x="1873" y="1430"/>
                  <a:pt x="1874" y="1430"/>
                  <a:pt x="1874" y="1429"/>
                </a:cubicBezTo>
                <a:cubicBezTo>
                  <a:pt x="1877" y="1427"/>
                  <a:pt x="1880" y="1429"/>
                  <a:pt x="1883" y="1431"/>
                </a:cubicBezTo>
                <a:cubicBezTo>
                  <a:pt x="1886" y="1433"/>
                  <a:pt x="1888" y="1435"/>
                  <a:pt x="1891" y="1436"/>
                </a:cubicBezTo>
                <a:cubicBezTo>
                  <a:pt x="1891" y="1436"/>
                  <a:pt x="1891" y="1436"/>
                  <a:pt x="1891" y="1436"/>
                </a:cubicBezTo>
                <a:cubicBezTo>
                  <a:pt x="1891" y="1436"/>
                  <a:pt x="1891" y="1436"/>
                  <a:pt x="1891" y="1436"/>
                </a:cubicBezTo>
                <a:cubicBezTo>
                  <a:pt x="1890" y="1448"/>
                  <a:pt x="1891" y="1460"/>
                  <a:pt x="1895" y="1471"/>
                </a:cubicBezTo>
                <a:cubicBezTo>
                  <a:pt x="1897" y="1471"/>
                  <a:pt x="1898" y="1471"/>
                  <a:pt x="1899" y="1471"/>
                </a:cubicBezTo>
                <a:cubicBezTo>
                  <a:pt x="1906" y="1464"/>
                  <a:pt x="1900" y="1456"/>
                  <a:pt x="1901" y="1449"/>
                </a:cubicBezTo>
                <a:cubicBezTo>
                  <a:pt x="1901" y="1448"/>
                  <a:pt x="1901" y="1448"/>
                  <a:pt x="1901" y="1447"/>
                </a:cubicBezTo>
                <a:cubicBezTo>
                  <a:pt x="1902" y="1446"/>
                  <a:pt x="1903" y="1444"/>
                  <a:pt x="1904" y="1442"/>
                </a:cubicBezTo>
                <a:cubicBezTo>
                  <a:pt x="1904" y="1441"/>
                  <a:pt x="1905" y="1441"/>
                  <a:pt x="1906" y="1440"/>
                </a:cubicBezTo>
                <a:cubicBezTo>
                  <a:pt x="1906" y="1441"/>
                  <a:pt x="1906" y="1441"/>
                  <a:pt x="1906" y="1441"/>
                </a:cubicBezTo>
                <a:cubicBezTo>
                  <a:pt x="1908" y="1443"/>
                  <a:pt x="1908" y="1446"/>
                  <a:pt x="1908" y="1449"/>
                </a:cubicBezTo>
                <a:cubicBezTo>
                  <a:pt x="1909" y="1460"/>
                  <a:pt x="1914" y="1462"/>
                  <a:pt x="1922" y="1458"/>
                </a:cubicBezTo>
                <a:cubicBezTo>
                  <a:pt x="1922" y="1459"/>
                  <a:pt x="1922" y="1461"/>
                  <a:pt x="1922" y="1463"/>
                </a:cubicBezTo>
                <a:cubicBezTo>
                  <a:pt x="1923" y="1465"/>
                  <a:pt x="1924" y="1467"/>
                  <a:pt x="1925" y="1469"/>
                </a:cubicBezTo>
                <a:cubicBezTo>
                  <a:pt x="1927" y="1470"/>
                  <a:pt x="1930" y="1470"/>
                  <a:pt x="1931" y="1473"/>
                </a:cubicBezTo>
                <a:cubicBezTo>
                  <a:pt x="1931" y="1473"/>
                  <a:pt x="1931" y="1473"/>
                  <a:pt x="1931" y="1473"/>
                </a:cubicBezTo>
                <a:cubicBezTo>
                  <a:pt x="1933" y="1474"/>
                  <a:pt x="1935" y="1476"/>
                  <a:pt x="1937" y="1477"/>
                </a:cubicBezTo>
                <a:cubicBezTo>
                  <a:pt x="1938" y="1478"/>
                  <a:pt x="1939" y="1479"/>
                  <a:pt x="1940" y="1481"/>
                </a:cubicBezTo>
                <a:cubicBezTo>
                  <a:pt x="1955" y="1482"/>
                  <a:pt x="1948" y="1495"/>
                  <a:pt x="1952" y="1503"/>
                </a:cubicBezTo>
                <a:cubicBezTo>
                  <a:pt x="1952" y="1503"/>
                  <a:pt x="1952" y="1503"/>
                  <a:pt x="1952" y="1503"/>
                </a:cubicBezTo>
                <a:cubicBezTo>
                  <a:pt x="1954" y="1504"/>
                  <a:pt x="1956" y="1503"/>
                  <a:pt x="1958" y="1502"/>
                </a:cubicBezTo>
                <a:cubicBezTo>
                  <a:pt x="1968" y="1494"/>
                  <a:pt x="1974" y="1501"/>
                  <a:pt x="1979" y="1509"/>
                </a:cubicBezTo>
                <a:cubicBezTo>
                  <a:pt x="1980" y="1511"/>
                  <a:pt x="1981" y="1514"/>
                  <a:pt x="1982" y="1517"/>
                </a:cubicBezTo>
                <a:cubicBezTo>
                  <a:pt x="1987" y="1519"/>
                  <a:pt x="1988" y="1513"/>
                  <a:pt x="1992" y="1512"/>
                </a:cubicBezTo>
                <a:cubicBezTo>
                  <a:pt x="1992" y="1515"/>
                  <a:pt x="1992" y="1518"/>
                  <a:pt x="1992" y="1521"/>
                </a:cubicBezTo>
                <a:cubicBezTo>
                  <a:pt x="1996" y="1524"/>
                  <a:pt x="2002" y="1523"/>
                  <a:pt x="2005" y="1528"/>
                </a:cubicBezTo>
                <a:cubicBezTo>
                  <a:pt x="2010" y="1529"/>
                  <a:pt x="2017" y="1530"/>
                  <a:pt x="2020" y="1536"/>
                </a:cubicBezTo>
                <a:cubicBezTo>
                  <a:pt x="2020" y="1536"/>
                  <a:pt x="2020" y="1537"/>
                  <a:pt x="2021" y="1537"/>
                </a:cubicBezTo>
                <a:cubicBezTo>
                  <a:pt x="2021" y="1537"/>
                  <a:pt x="2022" y="1537"/>
                  <a:pt x="2023" y="1536"/>
                </a:cubicBezTo>
                <a:cubicBezTo>
                  <a:pt x="2023" y="1536"/>
                  <a:pt x="2023" y="1536"/>
                  <a:pt x="2023" y="1536"/>
                </a:cubicBezTo>
                <a:cubicBezTo>
                  <a:pt x="2029" y="1534"/>
                  <a:pt x="2035" y="1532"/>
                  <a:pt x="2038" y="1527"/>
                </a:cubicBezTo>
                <a:cubicBezTo>
                  <a:pt x="2041" y="1521"/>
                  <a:pt x="2045" y="1516"/>
                  <a:pt x="2045" y="1509"/>
                </a:cubicBezTo>
                <a:cubicBezTo>
                  <a:pt x="2045" y="1509"/>
                  <a:pt x="2045" y="1508"/>
                  <a:pt x="2045" y="1507"/>
                </a:cubicBezTo>
                <a:cubicBezTo>
                  <a:pt x="2047" y="1508"/>
                  <a:pt x="2049" y="1507"/>
                  <a:pt x="2051" y="1506"/>
                </a:cubicBezTo>
                <a:cubicBezTo>
                  <a:pt x="2051" y="1505"/>
                  <a:pt x="2051" y="1505"/>
                  <a:pt x="2052" y="1504"/>
                </a:cubicBezTo>
                <a:cubicBezTo>
                  <a:pt x="2053" y="1505"/>
                  <a:pt x="2053" y="1507"/>
                  <a:pt x="2053" y="1509"/>
                </a:cubicBezTo>
                <a:cubicBezTo>
                  <a:pt x="2053" y="1510"/>
                  <a:pt x="2053" y="1510"/>
                  <a:pt x="2053" y="1510"/>
                </a:cubicBezTo>
                <a:cubicBezTo>
                  <a:pt x="2053" y="1510"/>
                  <a:pt x="2054" y="1510"/>
                  <a:pt x="2054" y="1511"/>
                </a:cubicBezTo>
                <a:cubicBezTo>
                  <a:pt x="2055" y="1511"/>
                  <a:pt x="2055" y="1511"/>
                  <a:pt x="2055" y="1511"/>
                </a:cubicBezTo>
                <a:cubicBezTo>
                  <a:pt x="2056" y="1518"/>
                  <a:pt x="2058" y="1523"/>
                  <a:pt x="2066" y="1524"/>
                </a:cubicBezTo>
                <a:cubicBezTo>
                  <a:pt x="2072" y="1522"/>
                  <a:pt x="2072" y="1516"/>
                  <a:pt x="2075" y="1512"/>
                </a:cubicBezTo>
                <a:cubicBezTo>
                  <a:pt x="2076" y="1511"/>
                  <a:pt x="2076" y="1510"/>
                  <a:pt x="2077" y="1509"/>
                </a:cubicBezTo>
                <a:cubicBezTo>
                  <a:pt x="2082" y="1507"/>
                  <a:pt x="2087" y="1508"/>
                  <a:pt x="2092" y="1505"/>
                </a:cubicBezTo>
                <a:cubicBezTo>
                  <a:pt x="2093" y="1505"/>
                  <a:pt x="2093" y="1504"/>
                  <a:pt x="2093" y="1503"/>
                </a:cubicBezTo>
                <a:cubicBezTo>
                  <a:pt x="2098" y="1502"/>
                  <a:pt x="2099" y="1510"/>
                  <a:pt x="2104" y="1509"/>
                </a:cubicBezTo>
                <a:cubicBezTo>
                  <a:pt x="2104" y="1508"/>
                  <a:pt x="2105" y="1507"/>
                  <a:pt x="2105" y="1506"/>
                </a:cubicBezTo>
                <a:cubicBezTo>
                  <a:pt x="2105" y="1504"/>
                  <a:pt x="2105" y="1502"/>
                  <a:pt x="2104" y="1499"/>
                </a:cubicBezTo>
                <a:cubicBezTo>
                  <a:pt x="2104" y="1499"/>
                  <a:pt x="2104" y="1499"/>
                  <a:pt x="2104" y="1499"/>
                </a:cubicBezTo>
                <a:cubicBezTo>
                  <a:pt x="2106" y="1498"/>
                  <a:pt x="2107" y="1498"/>
                  <a:pt x="2108" y="1497"/>
                </a:cubicBezTo>
                <a:cubicBezTo>
                  <a:pt x="2109" y="1502"/>
                  <a:pt x="2109" y="1508"/>
                  <a:pt x="2112" y="1512"/>
                </a:cubicBezTo>
                <a:cubicBezTo>
                  <a:pt x="2122" y="1523"/>
                  <a:pt x="2135" y="1532"/>
                  <a:pt x="2140" y="1548"/>
                </a:cubicBezTo>
                <a:cubicBezTo>
                  <a:pt x="2140" y="1548"/>
                  <a:pt x="2140" y="1549"/>
                  <a:pt x="2141" y="1549"/>
                </a:cubicBezTo>
                <a:cubicBezTo>
                  <a:pt x="2145" y="1552"/>
                  <a:pt x="2149" y="1550"/>
                  <a:pt x="2153" y="1549"/>
                </a:cubicBezTo>
                <a:cubicBezTo>
                  <a:pt x="2146" y="1566"/>
                  <a:pt x="2159" y="1573"/>
                  <a:pt x="2169" y="1581"/>
                </a:cubicBezTo>
                <a:cubicBezTo>
                  <a:pt x="2169" y="1581"/>
                  <a:pt x="2169" y="1581"/>
                  <a:pt x="2169" y="1581"/>
                </a:cubicBezTo>
                <a:cubicBezTo>
                  <a:pt x="2166" y="1591"/>
                  <a:pt x="2174" y="1599"/>
                  <a:pt x="2173" y="1608"/>
                </a:cubicBezTo>
                <a:cubicBezTo>
                  <a:pt x="2176" y="1622"/>
                  <a:pt x="2183" y="1616"/>
                  <a:pt x="2189" y="1612"/>
                </a:cubicBezTo>
                <a:cubicBezTo>
                  <a:pt x="2193" y="1611"/>
                  <a:pt x="2197" y="1608"/>
                  <a:pt x="2201" y="1607"/>
                </a:cubicBezTo>
                <a:cubicBezTo>
                  <a:pt x="2206" y="1612"/>
                  <a:pt x="2212" y="1616"/>
                  <a:pt x="2213" y="1624"/>
                </a:cubicBezTo>
                <a:cubicBezTo>
                  <a:pt x="2218" y="1626"/>
                  <a:pt x="2221" y="1622"/>
                  <a:pt x="2224" y="1619"/>
                </a:cubicBezTo>
                <a:cubicBezTo>
                  <a:pt x="2230" y="1623"/>
                  <a:pt x="2233" y="1616"/>
                  <a:pt x="2238" y="1615"/>
                </a:cubicBezTo>
                <a:cubicBezTo>
                  <a:pt x="2242" y="1614"/>
                  <a:pt x="2245" y="1606"/>
                  <a:pt x="2251" y="1611"/>
                </a:cubicBezTo>
                <a:cubicBezTo>
                  <a:pt x="2251" y="1618"/>
                  <a:pt x="2262" y="1612"/>
                  <a:pt x="2261" y="1620"/>
                </a:cubicBezTo>
                <a:cubicBezTo>
                  <a:pt x="2268" y="1622"/>
                  <a:pt x="2273" y="1618"/>
                  <a:pt x="2277" y="1612"/>
                </a:cubicBezTo>
                <a:cubicBezTo>
                  <a:pt x="2279" y="1611"/>
                  <a:pt x="2279" y="1609"/>
                  <a:pt x="2278" y="1606"/>
                </a:cubicBezTo>
                <a:cubicBezTo>
                  <a:pt x="2278" y="1606"/>
                  <a:pt x="2278" y="1606"/>
                  <a:pt x="2278" y="1606"/>
                </a:cubicBezTo>
                <a:cubicBezTo>
                  <a:pt x="2285" y="1603"/>
                  <a:pt x="2290" y="1598"/>
                  <a:pt x="2291" y="1590"/>
                </a:cubicBezTo>
                <a:cubicBezTo>
                  <a:pt x="2291" y="1590"/>
                  <a:pt x="2291" y="1589"/>
                  <a:pt x="2291" y="1588"/>
                </a:cubicBezTo>
                <a:cubicBezTo>
                  <a:pt x="2293" y="1587"/>
                  <a:pt x="2293" y="1586"/>
                  <a:pt x="2292" y="1584"/>
                </a:cubicBezTo>
                <a:cubicBezTo>
                  <a:pt x="2291" y="1584"/>
                  <a:pt x="2291" y="1584"/>
                  <a:pt x="2291" y="1584"/>
                </a:cubicBezTo>
                <a:cubicBezTo>
                  <a:pt x="2298" y="1579"/>
                  <a:pt x="2305" y="1575"/>
                  <a:pt x="2308" y="1567"/>
                </a:cubicBezTo>
                <a:cubicBezTo>
                  <a:pt x="2309" y="1566"/>
                  <a:pt x="2309" y="1565"/>
                  <a:pt x="2310" y="1564"/>
                </a:cubicBezTo>
                <a:cubicBezTo>
                  <a:pt x="2311" y="1563"/>
                  <a:pt x="2313" y="1562"/>
                  <a:pt x="2315" y="1560"/>
                </a:cubicBezTo>
                <a:cubicBezTo>
                  <a:pt x="2316" y="1560"/>
                  <a:pt x="2317" y="1559"/>
                  <a:pt x="2318" y="1558"/>
                </a:cubicBezTo>
                <a:cubicBezTo>
                  <a:pt x="2319" y="1557"/>
                  <a:pt x="2319" y="1556"/>
                  <a:pt x="2319" y="1555"/>
                </a:cubicBezTo>
                <a:cubicBezTo>
                  <a:pt x="2319" y="1555"/>
                  <a:pt x="2319" y="1555"/>
                  <a:pt x="2319" y="1555"/>
                </a:cubicBezTo>
                <a:cubicBezTo>
                  <a:pt x="2326" y="1554"/>
                  <a:pt x="2332" y="1554"/>
                  <a:pt x="2338" y="1559"/>
                </a:cubicBezTo>
                <a:cubicBezTo>
                  <a:pt x="2338" y="1559"/>
                  <a:pt x="2338" y="1559"/>
                  <a:pt x="2338" y="1559"/>
                </a:cubicBezTo>
                <a:cubicBezTo>
                  <a:pt x="2339" y="1558"/>
                  <a:pt x="2339" y="1557"/>
                  <a:pt x="2339" y="1555"/>
                </a:cubicBezTo>
                <a:cubicBezTo>
                  <a:pt x="2342" y="1556"/>
                  <a:pt x="2345" y="1557"/>
                  <a:pt x="2348" y="1558"/>
                </a:cubicBezTo>
                <a:cubicBezTo>
                  <a:pt x="2351" y="1557"/>
                  <a:pt x="2353" y="1555"/>
                  <a:pt x="2353" y="1552"/>
                </a:cubicBezTo>
                <a:cubicBezTo>
                  <a:pt x="2354" y="1549"/>
                  <a:pt x="2354" y="1546"/>
                  <a:pt x="2354" y="1543"/>
                </a:cubicBezTo>
                <a:cubicBezTo>
                  <a:pt x="2355" y="1543"/>
                  <a:pt x="2356" y="1543"/>
                  <a:pt x="2356" y="1543"/>
                </a:cubicBezTo>
                <a:cubicBezTo>
                  <a:pt x="2366" y="1546"/>
                  <a:pt x="2374" y="1543"/>
                  <a:pt x="2381" y="1535"/>
                </a:cubicBezTo>
                <a:cubicBezTo>
                  <a:pt x="2385" y="1533"/>
                  <a:pt x="2386" y="1539"/>
                  <a:pt x="2390" y="1539"/>
                </a:cubicBezTo>
                <a:cubicBezTo>
                  <a:pt x="2391" y="1538"/>
                  <a:pt x="2392" y="1537"/>
                  <a:pt x="2393" y="1535"/>
                </a:cubicBezTo>
                <a:cubicBezTo>
                  <a:pt x="2394" y="1537"/>
                  <a:pt x="2395" y="1539"/>
                  <a:pt x="2397" y="1540"/>
                </a:cubicBezTo>
                <a:cubicBezTo>
                  <a:pt x="2398" y="1542"/>
                  <a:pt x="2399" y="1545"/>
                  <a:pt x="2399" y="1547"/>
                </a:cubicBezTo>
                <a:cubicBezTo>
                  <a:pt x="2403" y="1549"/>
                  <a:pt x="2406" y="1548"/>
                  <a:pt x="2409" y="1546"/>
                </a:cubicBezTo>
                <a:cubicBezTo>
                  <a:pt x="2415" y="1542"/>
                  <a:pt x="2417" y="1537"/>
                  <a:pt x="2416" y="1530"/>
                </a:cubicBezTo>
                <a:cubicBezTo>
                  <a:pt x="2424" y="1532"/>
                  <a:pt x="2431" y="1533"/>
                  <a:pt x="2438" y="1530"/>
                </a:cubicBezTo>
                <a:cubicBezTo>
                  <a:pt x="2439" y="1531"/>
                  <a:pt x="2440" y="1532"/>
                  <a:pt x="2441" y="1534"/>
                </a:cubicBezTo>
                <a:cubicBezTo>
                  <a:pt x="2441" y="1536"/>
                  <a:pt x="2441" y="1539"/>
                  <a:pt x="2440" y="1542"/>
                </a:cubicBezTo>
                <a:cubicBezTo>
                  <a:pt x="2442" y="1547"/>
                  <a:pt x="2439" y="1552"/>
                  <a:pt x="2443" y="1556"/>
                </a:cubicBezTo>
                <a:cubicBezTo>
                  <a:pt x="2445" y="1555"/>
                  <a:pt x="2447" y="1554"/>
                  <a:pt x="2449" y="1553"/>
                </a:cubicBezTo>
                <a:cubicBezTo>
                  <a:pt x="2450" y="1553"/>
                  <a:pt x="2451" y="1553"/>
                  <a:pt x="2452" y="1553"/>
                </a:cubicBezTo>
                <a:cubicBezTo>
                  <a:pt x="2455" y="1556"/>
                  <a:pt x="2460" y="1554"/>
                  <a:pt x="2463" y="1556"/>
                </a:cubicBezTo>
                <a:cubicBezTo>
                  <a:pt x="2467" y="1556"/>
                  <a:pt x="2469" y="1559"/>
                  <a:pt x="2471" y="1561"/>
                </a:cubicBezTo>
                <a:cubicBezTo>
                  <a:pt x="2471" y="1562"/>
                  <a:pt x="2471" y="1563"/>
                  <a:pt x="2471" y="1564"/>
                </a:cubicBezTo>
                <a:cubicBezTo>
                  <a:pt x="2475" y="1569"/>
                  <a:pt x="2478" y="1572"/>
                  <a:pt x="2484" y="1567"/>
                </a:cubicBezTo>
                <a:cubicBezTo>
                  <a:pt x="2489" y="1562"/>
                  <a:pt x="2500" y="1567"/>
                  <a:pt x="2501" y="1556"/>
                </a:cubicBezTo>
                <a:cubicBezTo>
                  <a:pt x="2501" y="1555"/>
                  <a:pt x="2502" y="1555"/>
                  <a:pt x="2502" y="1554"/>
                </a:cubicBezTo>
                <a:cubicBezTo>
                  <a:pt x="2503" y="1550"/>
                  <a:pt x="2503" y="1545"/>
                  <a:pt x="2502" y="1541"/>
                </a:cubicBezTo>
                <a:cubicBezTo>
                  <a:pt x="2502" y="1540"/>
                  <a:pt x="2502" y="1540"/>
                  <a:pt x="2502" y="1540"/>
                </a:cubicBezTo>
                <a:cubicBezTo>
                  <a:pt x="2503" y="1539"/>
                  <a:pt x="2503" y="1537"/>
                  <a:pt x="2504" y="1536"/>
                </a:cubicBezTo>
                <a:cubicBezTo>
                  <a:pt x="2505" y="1535"/>
                  <a:pt x="2505" y="1533"/>
                  <a:pt x="2506" y="1531"/>
                </a:cubicBezTo>
                <a:cubicBezTo>
                  <a:pt x="2511" y="1534"/>
                  <a:pt x="2516" y="1534"/>
                  <a:pt x="2521" y="1531"/>
                </a:cubicBezTo>
                <a:cubicBezTo>
                  <a:pt x="2521" y="1534"/>
                  <a:pt x="2525" y="1534"/>
                  <a:pt x="2528" y="1535"/>
                </a:cubicBezTo>
                <a:cubicBezTo>
                  <a:pt x="2530" y="1538"/>
                  <a:pt x="2532" y="1540"/>
                  <a:pt x="2534" y="1542"/>
                </a:cubicBezTo>
                <a:cubicBezTo>
                  <a:pt x="2539" y="1540"/>
                  <a:pt x="2543" y="1543"/>
                  <a:pt x="2545" y="1547"/>
                </a:cubicBezTo>
                <a:cubicBezTo>
                  <a:pt x="2544" y="1548"/>
                  <a:pt x="2543" y="1549"/>
                  <a:pt x="2542" y="1550"/>
                </a:cubicBezTo>
                <a:cubicBezTo>
                  <a:pt x="2542" y="1552"/>
                  <a:pt x="2543" y="1554"/>
                  <a:pt x="2546" y="1554"/>
                </a:cubicBezTo>
                <a:cubicBezTo>
                  <a:pt x="2547" y="1555"/>
                  <a:pt x="2548" y="1555"/>
                  <a:pt x="2549" y="1555"/>
                </a:cubicBezTo>
                <a:cubicBezTo>
                  <a:pt x="2551" y="1557"/>
                  <a:pt x="2551" y="1563"/>
                  <a:pt x="2557" y="1560"/>
                </a:cubicBezTo>
                <a:cubicBezTo>
                  <a:pt x="2557" y="1559"/>
                  <a:pt x="2558" y="1558"/>
                  <a:pt x="2558" y="1557"/>
                </a:cubicBezTo>
                <a:cubicBezTo>
                  <a:pt x="2568" y="1564"/>
                  <a:pt x="2578" y="1572"/>
                  <a:pt x="2587" y="1556"/>
                </a:cubicBezTo>
                <a:cubicBezTo>
                  <a:pt x="2588" y="1555"/>
                  <a:pt x="2588" y="1553"/>
                  <a:pt x="2589" y="1552"/>
                </a:cubicBezTo>
                <a:cubicBezTo>
                  <a:pt x="2592" y="1553"/>
                  <a:pt x="2596" y="1556"/>
                  <a:pt x="2600" y="1556"/>
                </a:cubicBezTo>
                <a:cubicBezTo>
                  <a:pt x="2600" y="1556"/>
                  <a:pt x="2600" y="1556"/>
                  <a:pt x="2600" y="1556"/>
                </a:cubicBezTo>
                <a:cubicBezTo>
                  <a:pt x="2601" y="1556"/>
                  <a:pt x="2602" y="1556"/>
                  <a:pt x="2603" y="1556"/>
                </a:cubicBezTo>
                <a:cubicBezTo>
                  <a:pt x="2603" y="1556"/>
                  <a:pt x="2603" y="1556"/>
                  <a:pt x="2603" y="1556"/>
                </a:cubicBezTo>
                <a:cubicBezTo>
                  <a:pt x="2612" y="1558"/>
                  <a:pt x="2611" y="1567"/>
                  <a:pt x="2615" y="1573"/>
                </a:cubicBezTo>
                <a:cubicBezTo>
                  <a:pt x="2617" y="1574"/>
                  <a:pt x="2621" y="1576"/>
                  <a:pt x="2622" y="1575"/>
                </a:cubicBezTo>
                <a:cubicBezTo>
                  <a:pt x="2636" y="1567"/>
                  <a:pt x="2642" y="1577"/>
                  <a:pt x="2648" y="1587"/>
                </a:cubicBezTo>
                <a:cubicBezTo>
                  <a:pt x="2650" y="1587"/>
                  <a:pt x="2652" y="1586"/>
                  <a:pt x="2653" y="1585"/>
                </a:cubicBezTo>
                <a:cubicBezTo>
                  <a:pt x="2657" y="1581"/>
                  <a:pt x="2657" y="1577"/>
                  <a:pt x="2655" y="1572"/>
                </a:cubicBezTo>
                <a:cubicBezTo>
                  <a:pt x="2655" y="1571"/>
                  <a:pt x="2655" y="1571"/>
                  <a:pt x="2655" y="1571"/>
                </a:cubicBezTo>
                <a:cubicBezTo>
                  <a:pt x="2656" y="1569"/>
                  <a:pt x="2658" y="1568"/>
                  <a:pt x="2660" y="1566"/>
                </a:cubicBezTo>
                <a:cubicBezTo>
                  <a:pt x="2664" y="1564"/>
                  <a:pt x="2667" y="1560"/>
                  <a:pt x="2663" y="1555"/>
                </a:cubicBezTo>
                <a:cubicBezTo>
                  <a:pt x="2663" y="1554"/>
                  <a:pt x="2662" y="1553"/>
                  <a:pt x="2661" y="1553"/>
                </a:cubicBezTo>
                <a:cubicBezTo>
                  <a:pt x="2661" y="1552"/>
                  <a:pt x="2661" y="1552"/>
                  <a:pt x="2661" y="1551"/>
                </a:cubicBezTo>
                <a:cubicBezTo>
                  <a:pt x="2661" y="1551"/>
                  <a:pt x="2661" y="1551"/>
                  <a:pt x="2661" y="1551"/>
                </a:cubicBezTo>
                <a:cubicBezTo>
                  <a:pt x="2662" y="1550"/>
                  <a:pt x="2662" y="1550"/>
                  <a:pt x="2663" y="1549"/>
                </a:cubicBezTo>
                <a:cubicBezTo>
                  <a:pt x="2663" y="1551"/>
                  <a:pt x="2664" y="1554"/>
                  <a:pt x="2665" y="1556"/>
                </a:cubicBezTo>
                <a:cubicBezTo>
                  <a:pt x="2669" y="1559"/>
                  <a:pt x="2671" y="1557"/>
                  <a:pt x="2673" y="1554"/>
                </a:cubicBezTo>
                <a:cubicBezTo>
                  <a:pt x="2676" y="1551"/>
                  <a:pt x="2680" y="1548"/>
                  <a:pt x="2683" y="1545"/>
                </a:cubicBezTo>
                <a:cubicBezTo>
                  <a:pt x="2685" y="1541"/>
                  <a:pt x="2687" y="1541"/>
                  <a:pt x="2690" y="1542"/>
                </a:cubicBezTo>
                <a:cubicBezTo>
                  <a:pt x="2691" y="1540"/>
                  <a:pt x="2693" y="1539"/>
                  <a:pt x="2694" y="1537"/>
                </a:cubicBezTo>
                <a:cubicBezTo>
                  <a:pt x="2695" y="1537"/>
                  <a:pt x="2697" y="1537"/>
                  <a:pt x="2699" y="1537"/>
                </a:cubicBezTo>
                <a:cubicBezTo>
                  <a:pt x="2699" y="1537"/>
                  <a:pt x="2699" y="1537"/>
                  <a:pt x="2699" y="1537"/>
                </a:cubicBezTo>
                <a:cubicBezTo>
                  <a:pt x="2699" y="1539"/>
                  <a:pt x="2700" y="1541"/>
                  <a:pt x="2700" y="1543"/>
                </a:cubicBezTo>
                <a:cubicBezTo>
                  <a:pt x="2708" y="1545"/>
                  <a:pt x="2715" y="1542"/>
                  <a:pt x="2722" y="1538"/>
                </a:cubicBezTo>
                <a:cubicBezTo>
                  <a:pt x="2722" y="1538"/>
                  <a:pt x="2722" y="1538"/>
                  <a:pt x="2722" y="1538"/>
                </a:cubicBezTo>
                <a:cubicBezTo>
                  <a:pt x="2722" y="1539"/>
                  <a:pt x="2722" y="1540"/>
                  <a:pt x="2722" y="1541"/>
                </a:cubicBezTo>
                <a:cubicBezTo>
                  <a:pt x="2722" y="1541"/>
                  <a:pt x="2722" y="1541"/>
                  <a:pt x="2722" y="1541"/>
                </a:cubicBezTo>
                <a:cubicBezTo>
                  <a:pt x="2722" y="1541"/>
                  <a:pt x="2721" y="1542"/>
                  <a:pt x="2720" y="1542"/>
                </a:cubicBezTo>
                <a:cubicBezTo>
                  <a:pt x="2720" y="1548"/>
                  <a:pt x="2721" y="1553"/>
                  <a:pt x="2726" y="1554"/>
                </a:cubicBezTo>
                <a:cubicBezTo>
                  <a:pt x="2735" y="1557"/>
                  <a:pt x="2735" y="1564"/>
                  <a:pt x="2736" y="1571"/>
                </a:cubicBezTo>
                <a:cubicBezTo>
                  <a:pt x="2737" y="1572"/>
                  <a:pt x="2738" y="1573"/>
                  <a:pt x="2739" y="1575"/>
                </a:cubicBezTo>
                <a:cubicBezTo>
                  <a:pt x="2742" y="1577"/>
                  <a:pt x="2746" y="1578"/>
                  <a:pt x="2749" y="1581"/>
                </a:cubicBezTo>
                <a:cubicBezTo>
                  <a:pt x="2750" y="1582"/>
                  <a:pt x="2751" y="1583"/>
                  <a:pt x="2751" y="1584"/>
                </a:cubicBezTo>
                <a:cubicBezTo>
                  <a:pt x="2762" y="1580"/>
                  <a:pt x="2768" y="1590"/>
                  <a:pt x="2777" y="1592"/>
                </a:cubicBezTo>
                <a:cubicBezTo>
                  <a:pt x="2780" y="1594"/>
                  <a:pt x="2784" y="1593"/>
                  <a:pt x="2786" y="1596"/>
                </a:cubicBezTo>
                <a:cubicBezTo>
                  <a:pt x="2786" y="1600"/>
                  <a:pt x="2789" y="1601"/>
                  <a:pt x="2792" y="1603"/>
                </a:cubicBezTo>
                <a:cubicBezTo>
                  <a:pt x="2794" y="1601"/>
                  <a:pt x="2795" y="1598"/>
                  <a:pt x="2796" y="1596"/>
                </a:cubicBezTo>
                <a:cubicBezTo>
                  <a:pt x="2796" y="1595"/>
                  <a:pt x="2797" y="1595"/>
                  <a:pt x="2797" y="1594"/>
                </a:cubicBezTo>
                <a:cubicBezTo>
                  <a:pt x="2799" y="1593"/>
                  <a:pt x="2801" y="1592"/>
                  <a:pt x="2802" y="1590"/>
                </a:cubicBezTo>
                <a:cubicBezTo>
                  <a:pt x="2804" y="1587"/>
                  <a:pt x="2807" y="1586"/>
                  <a:pt x="2809" y="1583"/>
                </a:cubicBezTo>
                <a:cubicBezTo>
                  <a:pt x="2809" y="1583"/>
                  <a:pt x="2809" y="1583"/>
                  <a:pt x="2809" y="1583"/>
                </a:cubicBezTo>
                <a:cubicBezTo>
                  <a:pt x="2814" y="1580"/>
                  <a:pt x="2819" y="1576"/>
                  <a:pt x="2824" y="1574"/>
                </a:cubicBezTo>
                <a:cubicBezTo>
                  <a:pt x="2827" y="1571"/>
                  <a:pt x="2832" y="1568"/>
                  <a:pt x="2832" y="1563"/>
                </a:cubicBezTo>
                <a:cubicBezTo>
                  <a:pt x="2832" y="1562"/>
                  <a:pt x="2832" y="1560"/>
                  <a:pt x="2831" y="1559"/>
                </a:cubicBezTo>
                <a:cubicBezTo>
                  <a:pt x="2832" y="1559"/>
                  <a:pt x="2832" y="1559"/>
                  <a:pt x="2832" y="1559"/>
                </a:cubicBezTo>
                <a:cubicBezTo>
                  <a:pt x="2833" y="1558"/>
                  <a:pt x="2833" y="1557"/>
                  <a:pt x="2834" y="1556"/>
                </a:cubicBezTo>
                <a:cubicBezTo>
                  <a:pt x="2835" y="1559"/>
                  <a:pt x="2837" y="1561"/>
                  <a:pt x="2840" y="1562"/>
                </a:cubicBezTo>
                <a:cubicBezTo>
                  <a:pt x="2847" y="1564"/>
                  <a:pt x="2854" y="1564"/>
                  <a:pt x="2861" y="1562"/>
                </a:cubicBezTo>
                <a:cubicBezTo>
                  <a:pt x="2865" y="1559"/>
                  <a:pt x="2869" y="1557"/>
                  <a:pt x="2870" y="1551"/>
                </a:cubicBezTo>
                <a:cubicBezTo>
                  <a:pt x="2870" y="1551"/>
                  <a:pt x="2869" y="1550"/>
                  <a:pt x="2869" y="1550"/>
                </a:cubicBezTo>
                <a:cubicBezTo>
                  <a:pt x="2875" y="1548"/>
                  <a:pt x="2876" y="1544"/>
                  <a:pt x="2873" y="1539"/>
                </a:cubicBezTo>
                <a:cubicBezTo>
                  <a:pt x="2874" y="1539"/>
                  <a:pt x="2875" y="1539"/>
                  <a:pt x="2876" y="1539"/>
                </a:cubicBezTo>
                <a:cubicBezTo>
                  <a:pt x="2886" y="1534"/>
                  <a:pt x="2893" y="1524"/>
                  <a:pt x="2905" y="1521"/>
                </a:cubicBezTo>
                <a:cubicBezTo>
                  <a:pt x="2906" y="1521"/>
                  <a:pt x="2906" y="1521"/>
                  <a:pt x="2906" y="1521"/>
                </a:cubicBezTo>
                <a:cubicBezTo>
                  <a:pt x="2906" y="1523"/>
                  <a:pt x="2906" y="1524"/>
                  <a:pt x="2905" y="1526"/>
                </a:cubicBezTo>
                <a:cubicBezTo>
                  <a:pt x="2909" y="1526"/>
                  <a:pt x="2910" y="1524"/>
                  <a:pt x="2911" y="1522"/>
                </a:cubicBezTo>
                <a:cubicBezTo>
                  <a:pt x="2912" y="1522"/>
                  <a:pt x="2913" y="1522"/>
                  <a:pt x="2914" y="1522"/>
                </a:cubicBezTo>
                <a:cubicBezTo>
                  <a:pt x="2915" y="1522"/>
                  <a:pt x="2915" y="1521"/>
                  <a:pt x="2916" y="1521"/>
                </a:cubicBezTo>
                <a:cubicBezTo>
                  <a:pt x="2917" y="1524"/>
                  <a:pt x="2918" y="1527"/>
                  <a:pt x="2918" y="1531"/>
                </a:cubicBezTo>
                <a:cubicBezTo>
                  <a:pt x="2922" y="1534"/>
                  <a:pt x="2920" y="1539"/>
                  <a:pt x="2920" y="1543"/>
                </a:cubicBezTo>
                <a:cubicBezTo>
                  <a:pt x="2926" y="1536"/>
                  <a:pt x="2923" y="1527"/>
                  <a:pt x="2925" y="1519"/>
                </a:cubicBezTo>
                <a:cubicBezTo>
                  <a:pt x="2925" y="1519"/>
                  <a:pt x="2925" y="1519"/>
                  <a:pt x="2925" y="1519"/>
                </a:cubicBezTo>
                <a:cubicBezTo>
                  <a:pt x="2927" y="1519"/>
                  <a:pt x="2929" y="1519"/>
                  <a:pt x="2931" y="1519"/>
                </a:cubicBezTo>
                <a:cubicBezTo>
                  <a:pt x="2936" y="1508"/>
                  <a:pt x="2942" y="1512"/>
                  <a:pt x="2948" y="1519"/>
                </a:cubicBezTo>
                <a:cubicBezTo>
                  <a:pt x="2948" y="1521"/>
                  <a:pt x="2949" y="1522"/>
                  <a:pt x="2951" y="1520"/>
                </a:cubicBezTo>
                <a:cubicBezTo>
                  <a:pt x="2951" y="1520"/>
                  <a:pt x="2951" y="1520"/>
                  <a:pt x="2951" y="1520"/>
                </a:cubicBezTo>
                <a:cubicBezTo>
                  <a:pt x="2959" y="1522"/>
                  <a:pt x="2961" y="1513"/>
                  <a:pt x="2967" y="1512"/>
                </a:cubicBezTo>
                <a:cubicBezTo>
                  <a:pt x="2968" y="1510"/>
                  <a:pt x="2969" y="1509"/>
                  <a:pt x="2969" y="1507"/>
                </a:cubicBezTo>
                <a:cubicBezTo>
                  <a:pt x="2969" y="1507"/>
                  <a:pt x="2969" y="1506"/>
                  <a:pt x="2969" y="1506"/>
                </a:cubicBezTo>
                <a:cubicBezTo>
                  <a:pt x="2970" y="1503"/>
                  <a:pt x="2971" y="1500"/>
                  <a:pt x="2969" y="1498"/>
                </a:cubicBezTo>
                <a:cubicBezTo>
                  <a:pt x="2970" y="1497"/>
                  <a:pt x="2970" y="1497"/>
                  <a:pt x="2970" y="1497"/>
                </a:cubicBezTo>
                <a:cubicBezTo>
                  <a:pt x="2971" y="1495"/>
                  <a:pt x="2972" y="1493"/>
                  <a:pt x="2972" y="1490"/>
                </a:cubicBezTo>
                <a:cubicBezTo>
                  <a:pt x="2971" y="1489"/>
                  <a:pt x="2971" y="1488"/>
                  <a:pt x="2971" y="1487"/>
                </a:cubicBezTo>
                <a:cubicBezTo>
                  <a:pt x="2975" y="1488"/>
                  <a:pt x="2980" y="1485"/>
                  <a:pt x="2984" y="1485"/>
                </a:cubicBezTo>
                <a:cubicBezTo>
                  <a:pt x="2996" y="1497"/>
                  <a:pt x="3004" y="1490"/>
                  <a:pt x="3012" y="1482"/>
                </a:cubicBezTo>
                <a:cubicBezTo>
                  <a:pt x="3011" y="1485"/>
                  <a:pt x="3013" y="1488"/>
                  <a:pt x="3016" y="1490"/>
                </a:cubicBezTo>
                <a:cubicBezTo>
                  <a:pt x="3018" y="1490"/>
                  <a:pt x="3019" y="1490"/>
                  <a:pt x="3020" y="1491"/>
                </a:cubicBezTo>
                <a:cubicBezTo>
                  <a:pt x="3020" y="1494"/>
                  <a:pt x="3018" y="1498"/>
                  <a:pt x="3019" y="1502"/>
                </a:cubicBezTo>
                <a:cubicBezTo>
                  <a:pt x="3022" y="1504"/>
                  <a:pt x="3025" y="1509"/>
                  <a:pt x="3030" y="1505"/>
                </a:cubicBezTo>
                <a:cubicBezTo>
                  <a:pt x="3037" y="1497"/>
                  <a:pt x="3048" y="1498"/>
                  <a:pt x="3057" y="1496"/>
                </a:cubicBezTo>
                <a:cubicBezTo>
                  <a:pt x="3057" y="1498"/>
                  <a:pt x="3057" y="1499"/>
                  <a:pt x="3057" y="1501"/>
                </a:cubicBezTo>
                <a:cubicBezTo>
                  <a:pt x="3068" y="1501"/>
                  <a:pt x="3077" y="1495"/>
                  <a:pt x="3086" y="1490"/>
                </a:cubicBezTo>
                <a:cubicBezTo>
                  <a:pt x="3088" y="1492"/>
                  <a:pt x="3090" y="1494"/>
                  <a:pt x="3092" y="1496"/>
                </a:cubicBezTo>
                <a:cubicBezTo>
                  <a:pt x="3094" y="1493"/>
                  <a:pt x="3096" y="1488"/>
                  <a:pt x="3102" y="1491"/>
                </a:cubicBezTo>
                <a:cubicBezTo>
                  <a:pt x="3103" y="1491"/>
                  <a:pt x="3104" y="1491"/>
                  <a:pt x="3105" y="1492"/>
                </a:cubicBezTo>
                <a:cubicBezTo>
                  <a:pt x="3106" y="1494"/>
                  <a:pt x="3109" y="1495"/>
                  <a:pt x="3111" y="1495"/>
                </a:cubicBezTo>
                <a:cubicBezTo>
                  <a:pt x="3118" y="1498"/>
                  <a:pt x="3123" y="1484"/>
                  <a:pt x="3131" y="1493"/>
                </a:cubicBezTo>
                <a:cubicBezTo>
                  <a:pt x="3132" y="1494"/>
                  <a:pt x="3133" y="1494"/>
                  <a:pt x="3134" y="1494"/>
                </a:cubicBezTo>
                <a:cubicBezTo>
                  <a:pt x="3136" y="1492"/>
                  <a:pt x="3138" y="1491"/>
                  <a:pt x="3140" y="1490"/>
                </a:cubicBezTo>
                <a:cubicBezTo>
                  <a:pt x="3140" y="1490"/>
                  <a:pt x="3140" y="1490"/>
                  <a:pt x="3140" y="1490"/>
                </a:cubicBezTo>
                <a:cubicBezTo>
                  <a:pt x="3141" y="1495"/>
                  <a:pt x="3140" y="1499"/>
                  <a:pt x="3143" y="1503"/>
                </a:cubicBezTo>
                <a:cubicBezTo>
                  <a:pt x="3144" y="1505"/>
                  <a:pt x="3146" y="1505"/>
                  <a:pt x="3149" y="1504"/>
                </a:cubicBezTo>
                <a:cubicBezTo>
                  <a:pt x="3150" y="1504"/>
                  <a:pt x="3150" y="1504"/>
                  <a:pt x="3151" y="1504"/>
                </a:cubicBezTo>
                <a:cubicBezTo>
                  <a:pt x="3152" y="1505"/>
                  <a:pt x="3154" y="1506"/>
                  <a:pt x="3156" y="1507"/>
                </a:cubicBezTo>
                <a:cubicBezTo>
                  <a:pt x="3158" y="1508"/>
                  <a:pt x="3159" y="1508"/>
                  <a:pt x="3161" y="1507"/>
                </a:cubicBezTo>
                <a:cubicBezTo>
                  <a:pt x="3161" y="1506"/>
                  <a:pt x="3162" y="1505"/>
                  <a:pt x="3162" y="1505"/>
                </a:cubicBezTo>
                <a:cubicBezTo>
                  <a:pt x="3164" y="1504"/>
                  <a:pt x="3164" y="1503"/>
                  <a:pt x="3163" y="1502"/>
                </a:cubicBezTo>
                <a:cubicBezTo>
                  <a:pt x="3168" y="1504"/>
                  <a:pt x="3175" y="1502"/>
                  <a:pt x="3178" y="1509"/>
                </a:cubicBezTo>
                <a:cubicBezTo>
                  <a:pt x="3179" y="1510"/>
                  <a:pt x="3180" y="1511"/>
                  <a:pt x="3180" y="1512"/>
                </a:cubicBezTo>
                <a:cubicBezTo>
                  <a:pt x="3181" y="1512"/>
                  <a:pt x="3182" y="1512"/>
                  <a:pt x="3183" y="1512"/>
                </a:cubicBezTo>
                <a:cubicBezTo>
                  <a:pt x="3183" y="1512"/>
                  <a:pt x="3183" y="1512"/>
                  <a:pt x="3183" y="1512"/>
                </a:cubicBezTo>
                <a:cubicBezTo>
                  <a:pt x="3185" y="1515"/>
                  <a:pt x="3188" y="1517"/>
                  <a:pt x="3190" y="1520"/>
                </a:cubicBezTo>
                <a:cubicBezTo>
                  <a:pt x="3192" y="1520"/>
                  <a:pt x="3194" y="1515"/>
                  <a:pt x="3197" y="1519"/>
                </a:cubicBezTo>
                <a:cubicBezTo>
                  <a:pt x="3202" y="1519"/>
                  <a:pt x="3209" y="1520"/>
                  <a:pt x="3208" y="1511"/>
                </a:cubicBezTo>
                <a:cubicBezTo>
                  <a:pt x="3208" y="1503"/>
                  <a:pt x="3212" y="1506"/>
                  <a:pt x="3215" y="1508"/>
                </a:cubicBezTo>
                <a:cubicBezTo>
                  <a:pt x="3215" y="1508"/>
                  <a:pt x="3216" y="1509"/>
                  <a:pt x="3216" y="1510"/>
                </a:cubicBezTo>
                <a:cubicBezTo>
                  <a:pt x="3214" y="1513"/>
                  <a:pt x="3215" y="1515"/>
                  <a:pt x="3219" y="1517"/>
                </a:cubicBezTo>
                <a:cubicBezTo>
                  <a:pt x="3222" y="1518"/>
                  <a:pt x="3224" y="1520"/>
                  <a:pt x="3227" y="1521"/>
                </a:cubicBezTo>
                <a:cubicBezTo>
                  <a:pt x="3226" y="1521"/>
                  <a:pt x="3226" y="1522"/>
                  <a:pt x="3225" y="1522"/>
                </a:cubicBezTo>
                <a:cubicBezTo>
                  <a:pt x="3220" y="1529"/>
                  <a:pt x="3222" y="1537"/>
                  <a:pt x="3224" y="1544"/>
                </a:cubicBezTo>
                <a:cubicBezTo>
                  <a:pt x="3225" y="1552"/>
                  <a:pt x="3227" y="1558"/>
                  <a:pt x="3235" y="1560"/>
                </a:cubicBezTo>
                <a:cubicBezTo>
                  <a:pt x="3239" y="1563"/>
                  <a:pt x="3241" y="1569"/>
                  <a:pt x="3247" y="1568"/>
                </a:cubicBezTo>
                <a:cubicBezTo>
                  <a:pt x="3250" y="1571"/>
                  <a:pt x="3252" y="1576"/>
                  <a:pt x="3256" y="1578"/>
                </a:cubicBezTo>
                <a:cubicBezTo>
                  <a:pt x="3260" y="1577"/>
                  <a:pt x="3263" y="1575"/>
                  <a:pt x="3264" y="1572"/>
                </a:cubicBezTo>
                <a:cubicBezTo>
                  <a:pt x="3264" y="1572"/>
                  <a:pt x="3264" y="1572"/>
                  <a:pt x="3264" y="1572"/>
                </a:cubicBezTo>
                <a:cubicBezTo>
                  <a:pt x="3267" y="1570"/>
                  <a:pt x="3267" y="1568"/>
                  <a:pt x="3267" y="1565"/>
                </a:cubicBezTo>
                <a:cubicBezTo>
                  <a:pt x="3274" y="1570"/>
                  <a:pt x="3281" y="1573"/>
                  <a:pt x="3289" y="1570"/>
                </a:cubicBezTo>
                <a:cubicBezTo>
                  <a:pt x="3299" y="1570"/>
                  <a:pt x="3308" y="1572"/>
                  <a:pt x="3311" y="1584"/>
                </a:cubicBezTo>
                <a:cubicBezTo>
                  <a:pt x="3313" y="1585"/>
                  <a:pt x="3314" y="1586"/>
                  <a:pt x="3316" y="1587"/>
                </a:cubicBezTo>
                <a:cubicBezTo>
                  <a:pt x="3318" y="1588"/>
                  <a:pt x="3319" y="1587"/>
                  <a:pt x="3321" y="1586"/>
                </a:cubicBezTo>
                <a:cubicBezTo>
                  <a:pt x="3319" y="1589"/>
                  <a:pt x="3319" y="1591"/>
                  <a:pt x="3320" y="1594"/>
                </a:cubicBezTo>
                <a:cubicBezTo>
                  <a:pt x="3324" y="1598"/>
                  <a:pt x="3326" y="1603"/>
                  <a:pt x="3331" y="1604"/>
                </a:cubicBezTo>
                <a:cubicBezTo>
                  <a:pt x="3331" y="1607"/>
                  <a:pt x="3332" y="1610"/>
                  <a:pt x="3333" y="1613"/>
                </a:cubicBezTo>
                <a:cubicBezTo>
                  <a:pt x="3334" y="1620"/>
                  <a:pt x="3338" y="1625"/>
                  <a:pt x="3346" y="1626"/>
                </a:cubicBezTo>
                <a:cubicBezTo>
                  <a:pt x="3346" y="1626"/>
                  <a:pt x="3346" y="1626"/>
                  <a:pt x="3346" y="1626"/>
                </a:cubicBezTo>
                <a:cubicBezTo>
                  <a:pt x="3346" y="1627"/>
                  <a:pt x="3346" y="1627"/>
                  <a:pt x="3346" y="1627"/>
                </a:cubicBezTo>
                <a:cubicBezTo>
                  <a:pt x="3353" y="1635"/>
                  <a:pt x="3361" y="1642"/>
                  <a:pt x="3371" y="1646"/>
                </a:cubicBezTo>
                <a:cubicBezTo>
                  <a:pt x="3373" y="1646"/>
                  <a:pt x="3376" y="1646"/>
                  <a:pt x="3378" y="1644"/>
                </a:cubicBezTo>
                <a:cubicBezTo>
                  <a:pt x="3379" y="1645"/>
                  <a:pt x="3379" y="1645"/>
                  <a:pt x="3379" y="1645"/>
                </a:cubicBezTo>
                <a:cubicBezTo>
                  <a:pt x="3379" y="1645"/>
                  <a:pt x="3379" y="1645"/>
                  <a:pt x="3379" y="1645"/>
                </a:cubicBezTo>
                <a:cubicBezTo>
                  <a:pt x="3379" y="1648"/>
                  <a:pt x="3380" y="1650"/>
                  <a:pt x="3382" y="1652"/>
                </a:cubicBezTo>
                <a:cubicBezTo>
                  <a:pt x="3388" y="1656"/>
                  <a:pt x="3397" y="1652"/>
                  <a:pt x="3402" y="1659"/>
                </a:cubicBezTo>
                <a:cubicBezTo>
                  <a:pt x="3407" y="1662"/>
                  <a:pt x="3410" y="1667"/>
                  <a:pt x="3416" y="1667"/>
                </a:cubicBezTo>
                <a:cubicBezTo>
                  <a:pt x="3416" y="1668"/>
                  <a:pt x="3416" y="1668"/>
                  <a:pt x="3416" y="1669"/>
                </a:cubicBezTo>
                <a:cubicBezTo>
                  <a:pt x="3419" y="1672"/>
                  <a:pt x="3422" y="1673"/>
                  <a:pt x="3426" y="1675"/>
                </a:cubicBezTo>
                <a:cubicBezTo>
                  <a:pt x="3430" y="1677"/>
                  <a:pt x="3437" y="1673"/>
                  <a:pt x="3440" y="1680"/>
                </a:cubicBezTo>
                <a:cubicBezTo>
                  <a:pt x="3441" y="1681"/>
                  <a:pt x="3442" y="1682"/>
                  <a:pt x="3443" y="1683"/>
                </a:cubicBezTo>
                <a:cubicBezTo>
                  <a:pt x="3450" y="1688"/>
                  <a:pt x="3458" y="1690"/>
                  <a:pt x="3466" y="1688"/>
                </a:cubicBezTo>
                <a:cubicBezTo>
                  <a:pt x="3466" y="1692"/>
                  <a:pt x="3465" y="1696"/>
                  <a:pt x="3470" y="1698"/>
                </a:cubicBezTo>
                <a:cubicBezTo>
                  <a:pt x="3474" y="1706"/>
                  <a:pt x="3482" y="1702"/>
                  <a:pt x="3488" y="1704"/>
                </a:cubicBezTo>
                <a:cubicBezTo>
                  <a:pt x="3491" y="1704"/>
                  <a:pt x="3493" y="1703"/>
                  <a:pt x="3496" y="1702"/>
                </a:cubicBezTo>
                <a:cubicBezTo>
                  <a:pt x="3496" y="1702"/>
                  <a:pt x="3497" y="1702"/>
                  <a:pt x="3498" y="1701"/>
                </a:cubicBezTo>
                <a:cubicBezTo>
                  <a:pt x="3499" y="1702"/>
                  <a:pt x="3501" y="1702"/>
                  <a:pt x="3503" y="1703"/>
                </a:cubicBezTo>
                <a:cubicBezTo>
                  <a:pt x="3509" y="1703"/>
                  <a:pt x="3515" y="1705"/>
                  <a:pt x="3520" y="1699"/>
                </a:cubicBezTo>
                <a:cubicBezTo>
                  <a:pt x="3520" y="1699"/>
                  <a:pt x="3520" y="1699"/>
                  <a:pt x="3521" y="1700"/>
                </a:cubicBezTo>
                <a:cubicBezTo>
                  <a:pt x="3521" y="1700"/>
                  <a:pt x="3521" y="1700"/>
                  <a:pt x="3521" y="1700"/>
                </a:cubicBezTo>
                <a:cubicBezTo>
                  <a:pt x="3523" y="1706"/>
                  <a:pt x="3531" y="1706"/>
                  <a:pt x="3535" y="1709"/>
                </a:cubicBezTo>
                <a:cubicBezTo>
                  <a:pt x="3536" y="1710"/>
                  <a:pt x="3538" y="1710"/>
                  <a:pt x="3539" y="1710"/>
                </a:cubicBezTo>
                <a:cubicBezTo>
                  <a:pt x="3544" y="1711"/>
                  <a:pt x="3550" y="1713"/>
                  <a:pt x="3553" y="1709"/>
                </a:cubicBezTo>
                <a:cubicBezTo>
                  <a:pt x="3554" y="1709"/>
                  <a:pt x="3554" y="1709"/>
                  <a:pt x="3555" y="1708"/>
                </a:cubicBezTo>
                <a:cubicBezTo>
                  <a:pt x="3555" y="1708"/>
                  <a:pt x="3555" y="1708"/>
                  <a:pt x="3555" y="1708"/>
                </a:cubicBezTo>
                <a:cubicBezTo>
                  <a:pt x="3555" y="1709"/>
                  <a:pt x="3555" y="1709"/>
                  <a:pt x="3555" y="1709"/>
                </a:cubicBezTo>
                <a:cubicBezTo>
                  <a:pt x="3556" y="1710"/>
                  <a:pt x="3558" y="1711"/>
                  <a:pt x="3560" y="1711"/>
                </a:cubicBezTo>
                <a:cubicBezTo>
                  <a:pt x="3569" y="1710"/>
                  <a:pt x="3579" y="1711"/>
                  <a:pt x="3589" y="1708"/>
                </a:cubicBezTo>
                <a:cubicBezTo>
                  <a:pt x="3595" y="1705"/>
                  <a:pt x="3601" y="1706"/>
                  <a:pt x="3607" y="1706"/>
                </a:cubicBezTo>
                <a:cubicBezTo>
                  <a:pt x="3621" y="1706"/>
                  <a:pt x="3635" y="1710"/>
                  <a:pt x="3649" y="1710"/>
                </a:cubicBezTo>
                <a:cubicBezTo>
                  <a:pt x="3650" y="1710"/>
                  <a:pt x="3652" y="1710"/>
                  <a:pt x="3653" y="1710"/>
                </a:cubicBezTo>
                <a:cubicBezTo>
                  <a:pt x="3656" y="1710"/>
                  <a:pt x="3659" y="1711"/>
                  <a:pt x="3662" y="1711"/>
                </a:cubicBezTo>
                <a:cubicBezTo>
                  <a:pt x="3663" y="1711"/>
                  <a:pt x="3665" y="1711"/>
                  <a:pt x="3666" y="1711"/>
                </a:cubicBezTo>
                <a:cubicBezTo>
                  <a:pt x="3671" y="1709"/>
                  <a:pt x="3676" y="1711"/>
                  <a:pt x="3680" y="1707"/>
                </a:cubicBezTo>
                <a:cubicBezTo>
                  <a:pt x="3685" y="1714"/>
                  <a:pt x="3690" y="1720"/>
                  <a:pt x="3699" y="1713"/>
                </a:cubicBezTo>
                <a:cubicBezTo>
                  <a:pt x="3699" y="1712"/>
                  <a:pt x="3699" y="1712"/>
                  <a:pt x="3699" y="1711"/>
                </a:cubicBezTo>
                <a:cubicBezTo>
                  <a:pt x="3700" y="1711"/>
                  <a:pt x="3700" y="1711"/>
                  <a:pt x="3700" y="1711"/>
                </a:cubicBezTo>
                <a:cubicBezTo>
                  <a:pt x="3700" y="1712"/>
                  <a:pt x="3700" y="1712"/>
                  <a:pt x="3701" y="1711"/>
                </a:cubicBezTo>
                <a:cubicBezTo>
                  <a:pt x="3701" y="1712"/>
                  <a:pt x="3702" y="1713"/>
                  <a:pt x="3702" y="1713"/>
                </a:cubicBezTo>
                <a:cubicBezTo>
                  <a:pt x="3707" y="1714"/>
                  <a:pt x="3712" y="1716"/>
                  <a:pt x="3716" y="1717"/>
                </a:cubicBezTo>
                <a:cubicBezTo>
                  <a:pt x="3717" y="1717"/>
                  <a:pt x="3719" y="1718"/>
                  <a:pt x="3720" y="1719"/>
                </a:cubicBezTo>
                <a:cubicBezTo>
                  <a:pt x="3724" y="1720"/>
                  <a:pt x="3728" y="1722"/>
                  <a:pt x="3731" y="1725"/>
                </a:cubicBezTo>
                <a:cubicBezTo>
                  <a:pt x="3733" y="1726"/>
                  <a:pt x="3736" y="1728"/>
                  <a:pt x="3738" y="1729"/>
                </a:cubicBezTo>
                <a:cubicBezTo>
                  <a:pt x="3744" y="1732"/>
                  <a:pt x="3749" y="1736"/>
                  <a:pt x="3754" y="1738"/>
                </a:cubicBezTo>
                <a:cubicBezTo>
                  <a:pt x="3755" y="1738"/>
                  <a:pt x="3757" y="1739"/>
                  <a:pt x="3758" y="1739"/>
                </a:cubicBezTo>
                <a:cubicBezTo>
                  <a:pt x="3759" y="1742"/>
                  <a:pt x="3762" y="1743"/>
                  <a:pt x="3766" y="1743"/>
                </a:cubicBezTo>
                <a:cubicBezTo>
                  <a:pt x="3766" y="1743"/>
                  <a:pt x="3766" y="1743"/>
                  <a:pt x="3767" y="1743"/>
                </a:cubicBezTo>
                <a:cubicBezTo>
                  <a:pt x="3768" y="1743"/>
                  <a:pt x="3769" y="1743"/>
                  <a:pt x="3770" y="1744"/>
                </a:cubicBezTo>
                <a:cubicBezTo>
                  <a:pt x="3771" y="1749"/>
                  <a:pt x="3775" y="1751"/>
                  <a:pt x="3781" y="1749"/>
                </a:cubicBezTo>
                <a:cubicBezTo>
                  <a:pt x="3782" y="1749"/>
                  <a:pt x="3782" y="1748"/>
                  <a:pt x="3783" y="1747"/>
                </a:cubicBezTo>
                <a:cubicBezTo>
                  <a:pt x="3787" y="1742"/>
                  <a:pt x="3793" y="1746"/>
                  <a:pt x="3798" y="1746"/>
                </a:cubicBezTo>
                <a:cubicBezTo>
                  <a:pt x="3801" y="1746"/>
                  <a:pt x="3805" y="1748"/>
                  <a:pt x="3806" y="1745"/>
                </a:cubicBezTo>
                <a:cubicBezTo>
                  <a:pt x="3814" y="1725"/>
                  <a:pt x="3816" y="1744"/>
                  <a:pt x="3821" y="1746"/>
                </a:cubicBezTo>
                <a:cubicBezTo>
                  <a:pt x="3833" y="1745"/>
                  <a:pt x="3845" y="1743"/>
                  <a:pt x="3853" y="1733"/>
                </a:cubicBezTo>
                <a:cubicBezTo>
                  <a:pt x="3855" y="1734"/>
                  <a:pt x="3857" y="1735"/>
                  <a:pt x="3859" y="1735"/>
                </a:cubicBezTo>
                <a:cubicBezTo>
                  <a:pt x="3859" y="1735"/>
                  <a:pt x="3859" y="1736"/>
                  <a:pt x="3860" y="1736"/>
                </a:cubicBezTo>
                <a:cubicBezTo>
                  <a:pt x="3861" y="1736"/>
                  <a:pt x="3861" y="1736"/>
                  <a:pt x="3862" y="1736"/>
                </a:cubicBezTo>
                <a:cubicBezTo>
                  <a:pt x="3861" y="1737"/>
                  <a:pt x="3861" y="1737"/>
                  <a:pt x="3861" y="1737"/>
                </a:cubicBezTo>
                <a:cubicBezTo>
                  <a:pt x="3860" y="1750"/>
                  <a:pt x="3871" y="1749"/>
                  <a:pt x="3879" y="1752"/>
                </a:cubicBezTo>
                <a:cubicBezTo>
                  <a:pt x="3882" y="1753"/>
                  <a:pt x="3885" y="1752"/>
                  <a:pt x="3887" y="1752"/>
                </a:cubicBezTo>
                <a:cubicBezTo>
                  <a:pt x="3887" y="0"/>
                  <a:pt x="3887" y="0"/>
                  <a:pt x="3887" y="0"/>
                </a:cubicBezTo>
                <a:lnTo>
                  <a:pt x="0" y="0"/>
                </a:lnTo>
                <a:close/>
                <a:moveTo>
                  <a:pt x="1107" y="1422"/>
                </a:moveTo>
                <a:cubicBezTo>
                  <a:pt x="1106" y="1421"/>
                  <a:pt x="1106" y="1421"/>
                  <a:pt x="1106" y="1421"/>
                </a:cubicBezTo>
                <a:cubicBezTo>
                  <a:pt x="1107" y="1422"/>
                  <a:pt x="1107" y="1422"/>
                  <a:pt x="1107" y="1422"/>
                </a:cubicBezTo>
                <a:close/>
                <a:moveTo>
                  <a:pt x="2406" y="1534"/>
                </a:moveTo>
                <a:cubicBezTo>
                  <a:pt x="2406" y="1533"/>
                  <a:pt x="2406" y="1532"/>
                  <a:pt x="2406" y="1531"/>
                </a:cubicBezTo>
                <a:cubicBezTo>
                  <a:pt x="2406" y="1531"/>
                  <a:pt x="2406" y="1531"/>
                  <a:pt x="2406" y="1531"/>
                </a:cubicBezTo>
                <a:cubicBezTo>
                  <a:pt x="2406" y="1531"/>
                  <a:pt x="2406" y="1531"/>
                  <a:pt x="2406" y="1531"/>
                </a:cubicBezTo>
                <a:cubicBezTo>
                  <a:pt x="2408" y="1530"/>
                  <a:pt x="2406" y="1533"/>
                  <a:pt x="2406" y="1534"/>
                </a:cubicBezTo>
                <a:close/>
                <a:moveTo>
                  <a:pt x="3712" y="1708"/>
                </a:moveTo>
                <a:cubicBezTo>
                  <a:pt x="3712" y="1708"/>
                  <a:pt x="3712" y="1708"/>
                  <a:pt x="3712" y="1708"/>
                </a:cubicBezTo>
                <a:cubicBezTo>
                  <a:pt x="3712" y="1708"/>
                  <a:pt x="3712" y="1708"/>
                  <a:pt x="3712" y="1708"/>
                </a:cubicBezTo>
                <a:cubicBezTo>
                  <a:pt x="3712" y="1708"/>
                  <a:pt x="3712" y="1708"/>
                  <a:pt x="3712" y="1708"/>
                </a:cubicBezTo>
                <a:cubicBezTo>
                  <a:pt x="3712" y="1707"/>
                  <a:pt x="3712" y="1707"/>
                  <a:pt x="3712" y="1707"/>
                </a:cubicBezTo>
                <a:cubicBezTo>
                  <a:pt x="3712" y="1708"/>
                  <a:pt x="3712" y="1708"/>
                  <a:pt x="3712" y="1708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9000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# Temperature converter problem</a:t>
            </a:r>
          </a:p>
        </p:txBody>
      </p:sp>
      <p:sp>
        <p:nvSpPr>
          <p:cNvPr id="3" name="Freeform 46">
            <a:extLst>
              <a:ext uri="{FF2B5EF4-FFF2-40B4-BE49-F238E27FC236}">
                <a16:creationId xmlns:a16="http://schemas.microsoft.com/office/drawing/2014/main" id="{17464568-8E10-4155-966F-FC33135B371D}"/>
              </a:ext>
            </a:extLst>
          </p:cNvPr>
          <p:cNvSpPr>
            <a:spLocks noEditPoints="1"/>
          </p:cNvSpPr>
          <p:nvPr/>
        </p:nvSpPr>
        <p:spPr bwMode="auto">
          <a:xfrm>
            <a:off x="4234543" y="1522966"/>
            <a:ext cx="3973286" cy="368361"/>
          </a:xfrm>
          <a:custGeom>
            <a:avLst/>
            <a:gdLst>
              <a:gd name="T0" fmla="*/ 3802 w 3862"/>
              <a:gd name="T1" fmla="*/ 82 h 1492"/>
              <a:gd name="T2" fmla="*/ 3599 w 3862"/>
              <a:gd name="T3" fmla="*/ 60 h 1492"/>
              <a:gd name="T4" fmla="*/ 3424 w 3862"/>
              <a:gd name="T5" fmla="*/ 18 h 1492"/>
              <a:gd name="T6" fmla="*/ 3294 w 3862"/>
              <a:gd name="T7" fmla="*/ 37 h 1492"/>
              <a:gd name="T8" fmla="*/ 3211 w 3862"/>
              <a:gd name="T9" fmla="*/ 84 h 1492"/>
              <a:gd name="T10" fmla="*/ 3037 w 3862"/>
              <a:gd name="T11" fmla="*/ 87 h 1492"/>
              <a:gd name="T12" fmla="*/ 2882 w 3862"/>
              <a:gd name="T13" fmla="*/ 105 h 1492"/>
              <a:gd name="T14" fmla="*/ 2747 w 3862"/>
              <a:gd name="T15" fmla="*/ 115 h 1492"/>
              <a:gd name="T16" fmla="*/ 2622 w 3862"/>
              <a:gd name="T17" fmla="*/ 127 h 1492"/>
              <a:gd name="T18" fmla="*/ 2480 w 3862"/>
              <a:gd name="T19" fmla="*/ 116 h 1492"/>
              <a:gd name="T20" fmla="*/ 2376 w 3862"/>
              <a:gd name="T21" fmla="*/ 87 h 1492"/>
              <a:gd name="T22" fmla="*/ 2321 w 3862"/>
              <a:gd name="T23" fmla="*/ 161 h 1492"/>
              <a:gd name="T24" fmla="*/ 2206 w 3862"/>
              <a:gd name="T25" fmla="*/ 175 h 1492"/>
              <a:gd name="T26" fmla="*/ 2093 w 3862"/>
              <a:gd name="T27" fmla="*/ 144 h 1492"/>
              <a:gd name="T28" fmla="*/ 1984 w 3862"/>
              <a:gd name="T29" fmla="*/ 108 h 1492"/>
              <a:gd name="T30" fmla="*/ 1876 w 3862"/>
              <a:gd name="T31" fmla="*/ 101 h 1492"/>
              <a:gd name="T32" fmla="*/ 1704 w 3862"/>
              <a:gd name="T33" fmla="*/ 58 h 1492"/>
              <a:gd name="T34" fmla="*/ 1531 w 3862"/>
              <a:gd name="T35" fmla="*/ 32 h 1492"/>
              <a:gd name="T36" fmla="*/ 1329 w 3862"/>
              <a:gd name="T37" fmla="*/ 48 h 1492"/>
              <a:gd name="T38" fmla="*/ 1186 w 3862"/>
              <a:gd name="T39" fmla="*/ 18 h 1492"/>
              <a:gd name="T40" fmla="*/ 1074 w 3862"/>
              <a:gd name="T41" fmla="*/ 56 h 1492"/>
              <a:gd name="T42" fmla="*/ 971 w 3862"/>
              <a:gd name="T43" fmla="*/ 65 h 1492"/>
              <a:gd name="T44" fmla="*/ 868 w 3862"/>
              <a:gd name="T45" fmla="*/ 68 h 1492"/>
              <a:gd name="T46" fmla="*/ 771 w 3862"/>
              <a:gd name="T47" fmla="*/ 90 h 1492"/>
              <a:gd name="T48" fmla="*/ 664 w 3862"/>
              <a:gd name="T49" fmla="*/ 88 h 1492"/>
              <a:gd name="T50" fmla="*/ 494 w 3862"/>
              <a:gd name="T51" fmla="*/ 44 h 1492"/>
              <a:gd name="T52" fmla="*/ 345 w 3862"/>
              <a:gd name="T53" fmla="*/ 44 h 1492"/>
              <a:gd name="T54" fmla="*/ 196 w 3862"/>
              <a:gd name="T55" fmla="*/ 108 h 1492"/>
              <a:gd name="T56" fmla="*/ 80 w 3862"/>
              <a:gd name="T57" fmla="*/ 167 h 1492"/>
              <a:gd name="T58" fmla="*/ 21 w 3862"/>
              <a:gd name="T59" fmla="*/ 148 h 1492"/>
              <a:gd name="T60" fmla="*/ 43 w 3862"/>
              <a:gd name="T61" fmla="*/ 1424 h 1492"/>
              <a:gd name="T62" fmla="*/ 256 w 3862"/>
              <a:gd name="T63" fmla="*/ 1420 h 1492"/>
              <a:gd name="T64" fmla="*/ 437 w 3862"/>
              <a:gd name="T65" fmla="*/ 1461 h 1492"/>
              <a:gd name="T66" fmla="*/ 569 w 3862"/>
              <a:gd name="T67" fmla="*/ 1397 h 1492"/>
              <a:gd name="T68" fmla="*/ 623 w 3862"/>
              <a:gd name="T69" fmla="*/ 1341 h 1492"/>
              <a:gd name="T70" fmla="*/ 790 w 3862"/>
              <a:gd name="T71" fmla="*/ 1343 h 1492"/>
              <a:gd name="T72" fmla="*/ 940 w 3862"/>
              <a:gd name="T73" fmla="*/ 1329 h 1492"/>
              <a:gd name="T74" fmla="*/ 1069 w 3862"/>
              <a:gd name="T75" fmla="*/ 1353 h 1492"/>
              <a:gd name="T76" fmla="*/ 1175 w 3862"/>
              <a:gd name="T77" fmla="*/ 1351 h 1492"/>
              <a:gd name="T78" fmla="*/ 1344 w 3862"/>
              <a:gd name="T79" fmla="*/ 1331 h 1492"/>
              <a:gd name="T80" fmla="*/ 1452 w 3862"/>
              <a:gd name="T81" fmla="*/ 1360 h 1492"/>
              <a:gd name="T82" fmla="*/ 1517 w 3862"/>
              <a:gd name="T83" fmla="*/ 1348 h 1492"/>
              <a:gd name="T84" fmla="*/ 1601 w 3862"/>
              <a:gd name="T85" fmla="*/ 1258 h 1492"/>
              <a:gd name="T86" fmla="*/ 1693 w 3862"/>
              <a:gd name="T87" fmla="*/ 1314 h 1492"/>
              <a:gd name="T88" fmla="*/ 1798 w 3862"/>
              <a:gd name="T89" fmla="*/ 1341 h 1492"/>
              <a:gd name="T90" fmla="*/ 1893 w 3862"/>
              <a:gd name="T91" fmla="*/ 1358 h 1492"/>
              <a:gd name="T92" fmla="*/ 2003 w 3862"/>
              <a:gd name="T93" fmla="*/ 1370 h 1492"/>
              <a:gd name="T94" fmla="*/ 2200 w 3862"/>
              <a:gd name="T95" fmla="*/ 1409 h 1492"/>
              <a:gd name="T96" fmla="*/ 2334 w 3862"/>
              <a:gd name="T97" fmla="*/ 1445 h 1492"/>
              <a:gd name="T98" fmla="*/ 2551 w 3862"/>
              <a:gd name="T99" fmla="*/ 1436 h 1492"/>
              <a:gd name="T100" fmla="*/ 2693 w 3862"/>
              <a:gd name="T101" fmla="*/ 1470 h 1492"/>
              <a:gd name="T102" fmla="*/ 2803 w 3862"/>
              <a:gd name="T103" fmla="*/ 1429 h 1492"/>
              <a:gd name="T104" fmla="*/ 2895 w 3862"/>
              <a:gd name="T105" fmla="*/ 1428 h 1492"/>
              <a:gd name="T106" fmla="*/ 2998 w 3862"/>
              <a:gd name="T107" fmla="*/ 1428 h 1492"/>
              <a:gd name="T108" fmla="*/ 3096 w 3862"/>
              <a:gd name="T109" fmla="*/ 1410 h 1492"/>
              <a:gd name="T110" fmla="*/ 3202 w 3862"/>
              <a:gd name="T111" fmla="*/ 1414 h 1492"/>
              <a:gd name="T112" fmla="*/ 3363 w 3862"/>
              <a:gd name="T113" fmla="*/ 1477 h 1492"/>
              <a:gd name="T114" fmla="*/ 3520 w 3862"/>
              <a:gd name="T115" fmla="*/ 1467 h 1492"/>
              <a:gd name="T116" fmla="*/ 3678 w 3862"/>
              <a:gd name="T117" fmla="*/ 1407 h 1492"/>
              <a:gd name="T118" fmla="*/ 3795 w 3862"/>
              <a:gd name="T119" fmla="*/ 1357 h 1492"/>
              <a:gd name="T120" fmla="*/ 3849 w 3862"/>
              <a:gd name="T121" fmla="*/ 1356 h 1492"/>
              <a:gd name="T122" fmla="*/ 2881 w 3862"/>
              <a:gd name="T123" fmla="*/ 106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2" h="149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# Subroutine to convert Centigrade to Fahrenheit</a:t>
            </a:r>
          </a:p>
        </p:txBody>
      </p:sp>
      <p:sp>
        <p:nvSpPr>
          <p:cNvPr id="10" name="Freeform 46">
            <a:extLst>
              <a:ext uri="{FF2B5EF4-FFF2-40B4-BE49-F238E27FC236}">
                <a16:creationId xmlns:a16="http://schemas.microsoft.com/office/drawing/2014/main" id="{AE7B2B16-E666-45D3-8F4F-ADBBD2F30F75}"/>
              </a:ext>
            </a:extLst>
          </p:cNvPr>
          <p:cNvSpPr>
            <a:spLocks noEditPoints="1"/>
          </p:cNvSpPr>
          <p:nvPr/>
        </p:nvSpPr>
        <p:spPr bwMode="auto">
          <a:xfrm>
            <a:off x="4234543" y="1965344"/>
            <a:ext cx="3973286" cy="368361"/>
          </a:xfrm>
          <a:custGeom>
            <a:avLst/>
            <a:gdLst>
              <a:gd name="T0" fmla="*/ 3802 w 3862"/>
              <a:gd name="T1" fmla="*/ 82 h 1492"/>
              <a:gd name="T2" fmla="*/ 3599 w 3862"/>
              <a:gd name="T3" fmla="*/ 60 h 1492"/>
              <a:gd name="T4" fmla="*/ 3424 w 3862"/>
              <a:gd name="T5" fmla="*/ 18 h 1492"/>
              <a:gd name="T6" fmla="*/ 3294 w 3862"/>
              <a:gd name="T7" fmla="*/ 37 h 1492"/>
              <a:gd name="T8" fmla="*/ 3211 w 3862"/>
              <a:gd name="T9" fmla="*/ 84 h 1492"/>
              <a:gd name="T10" fmla="*/ 3037 w 3862"/>
              <a:gd name="T11" fmla="*/ 87 h 1492"/>
              <a:gd name="T12" fmla="*/ 2882 w 3862"/>
              <a:gd name="T13" fmla="*/ 105 h 1492"/>
              <a:gd name="T14" fmla="*/ 2747 w 3862"/>
              <a:gd name="T15" fmla="*/ 115 h 1492"/>
              <a:gd name="T16" fmla="*/ 2622 w 3862"/>
              <a:gd name="T17" fmla="*/ 127 h 1492"/>
              <a:gd name="T18" fmla="*/ 2480 w 3862"/>
              <a:gd name="T19" fmla="*/ 116 h 1492"/>
              <a:gd name="T20" fmla="*/ 2376 w 3862"/>
              <a:gd name="T21" fmla="*/ 87 h 1492"/>
              <a:gd name="T22" fmla="*/ 2321 w 3862"/>
              <a:gd name="T23" fmla="*/ 161 h 1492"/>
              <a:gd name="T24" fmla="*/ 2206 w 3862"/>
              <a:gd name="T25" fmla="*/ 175 h 1492"/>
              <a:gd name="T26" fmla="*/ 2093 w 3862"/>
              <a:gd name="T27" fmla="*/ 144 h 1492"/>
              <a:gd name="T28" fmla="*/ 1984 w 3862"/>
              <a:gd name="T29" fmla="*/ 108 h 1492"/>
              <a:gd name="T30" fmla="*/ 1876 w 3862"/>
              <a:gd name="T31" fmla="*/ 101 h 1492"/>
              <a:gd name="T32" fmla="*/ 1704 w 3862"/>
              <a:gd name="T33" fmla="*/ 58 h 1492"/>
              <a:gd name="T34" fmla="*/ 1531 w 3862"/>
              <a:gd name="T35" fmla="*/ 32 h 1492"/>
              <a:gd name="T36" fmla="*/ 1329 w 3862"/>
              <a:gd name="T37" fmla="*/ 48 h 1492"/>
              <a:gd name="T38" fmla="*/ 1186 w 3862"/>
              <a:gd name="T39" fmla="*/ 18 h 1492"/>
              <a:gd name="T40" fmla="*/ 1074 w 3862"/>
              <a:gd name="T41" fmla="*/ 56 h 1492"/>
              <a:gd name="T42" fmla="*/ 971 w 3862"/>
              <a:gd name="T43" fmla="*/ 65 h 1492"/>
              <a:gd name="T44" fmla="*/ 868 w 3862"/>
              <a:gd name="T45" fmla="*/ 68 h 1492"/>
              <a:gd name="T46" fmla="*/ 771 w 3862"/>
              <a:gd name="T47" fmla="*/ 90 h 1492"/>
              <a:gd name="T48" fmla="*/ 664 w 3862"/>
              <a:gd name="T49" fmla="*/ 88 h 1492"/>
              <a:gd name="T50" fmla="*/ 494 w 3862"/>
              <a:gd name="T51" fmla="*/ 44 h 1492"/>
              <a:gd name="T52" fmla="*/ 345 w 3862"/>
              <a:gd name="T53" fmla="*/ 44 h 1492"/>
              <a:gd name="T54" fmla="*/ 196 w 3862"/>
              <a:gd name="T55" fmla="*/ 108 h 1492"/>
              <a:gd name="T56" fmla="*/ 80 w 3862"/>
              <a:gd name="T57" fmla="*/ 167 h 1492"/>
              <a:gd name="T58" fmla="*/ 21 w 3862"/>
              <a:gd name="T59" fmla="*/ 148 h 1492"/>
              <a:gd name="T60" fmla="*/ 43 w 3862"/>
              <a:gd name="T61" fmla="*/ 1424 h 1492"/>
              <a:gd name="T62" fmla="*/ 256 w 3862"/>
              <a:gd name="T63" fmla="*/ 1420 h 1492"/>
              <a:gd name="T64" fmla="*/ 437 w 3862"/>
              <a:gd name="T65" fmla="*/ 1461 h 1492"/>
              <a:gd name="T66" fmla="*/ 569 w 3862"/>
              <a:gd name="T67" fmla="*/ 1397 h 1492"/>
              <a:gd name="T68" fmla="*/ 623 w 3862"/>
              <a:gd name="T69" fmla="*/ 1341 h 1492"/>
              <a:gd name="T70" fmla="*/ 790 w 3862"/>
              <a:gd name="T71" fmla="*/ 1343 h 1492"/>
              <a:gd name="T72" fmla="*/ 940 w 3862"/>
              <a:gd name="T73" fmla="*/ 1329 h 1492"/>
              <a:gd name="T74" fmla="*/ 1069 w 3862"/>
              <a:gd name="T75" fmla="*/ 1353 h 1492"/>
              <a:gd name="T76" fmla="*/ 1175 w 3862"/>
              <a:gd name="T77" fmla="*/ 1351 h 1492"/>
              <a:gd name="T78" fmla="*/ 1344 w 3862"/>
              <a:gd name="T79" fmla="*/ 1331 h 1492"/>
              <a:gd name="T80" fmla="*/ 1452 w 3862"/>
              <a:gd name="T81" fmla="*/ 1360 h 1492"/>
              <a:gd name="T82" fmla="*/ 1517 w 3862"/>
              <a:gd name="T83" fmla="*/ 1348 h 1492"/>
              <a:gd name="T84" fmla="*/ 1601 w 3862"/>
              <a:gd name="T85" fmla="*/ 1258 h 1492"/>
              <a:gd name="T86" fmla="*/ 1693 w 3862"/>
              <a:gd name="T87" fmla="*/ 1314 h 1492"/>
              <a:gd name="T88" fmla="*/ 1798 w 3862"/>
              <a:gd name="T89" fmla="*/ 1341 h 1492"/>
              <a:gd name="T90" fmla="*/ 1893 w 3862"/>
              <a:gd name="T91" fmla="*/ 1358 h 1492"/>
              <a:gd name="T92" fmla="*/ 2003 w 3862"/>
              <a:gd name="T93" fmla="*/ 1370 h 1492"/>
              <a:gd name="T94" fmla="*/ 2200 w 3862"/>
              <a:gd name="T95" fmla="*/ 1409 h 1492"/>
              <a:gd name="T96" fmla="*/ 2334 w 3862"/>
              <a:gd name="T97" fmla="*/ 1445 h 1492"/>
              <a:gd name="T98" fmla="*/ 2551 w 3862"/>
              <a:gd name="T99" fmla="*/ 1436 h 1492"/>
              <a:gd name="T100" fmla="*/ 2693 w 3862"/>
              <a:gd name="T101" fmla="*/ 1470 h 1492"/>
              <a:gd name="T102" fmla="*/ 2803 w 3862"/>
              <a:gd name="T103" fmla="*/ 1429 h 1492"/>
              <a:gd name="T104" fmla="*/ 2895 w 3862"/>
              <a:gd name="T105" fmla="*/ 1428 h 1492"/>
              <a:gd name="T106" fmla="*/ 2998 w 3862"/>
              <a:gd name="T107" fmla="*/ 1428 h 1492"/>
              <a:gd name="T108" fmla="*/ 3096 w 3862"/>
              <a:gd name="T109" fmla="*/ 1410 h 1492"/>
              <a:gd name="T110" fmla="*/ 3202 w 3862"/>
              <a:gd name="T111" fmla="*/ 1414 h 1492"/>
              <a:gd name="T112" fmla="*/ 3363 w 3862"/>
              <a:gd name="T113" fmla="*/ 1477 h 1492"/>
              <a:gd name="T114" fmla="*/ 3520 w 3862"/>
              <a:gd name="T115" fmla="*/ 1467 h 1492"/>
              <a:gd name="T116" fmla="*/ 3678 w 3862"/>
              <a:gd name="T117" fmla="*/ 1407 h 1492"/>
              <a:gd name="T118" fmla="*/ 3795 w 3862"/>
              <a:gd name="T119" fmla="*/ 1357 h 1492"/>
              <a:gd name="T120" fmla="*/ 3849 w 3862"/>
              <a:gd name="T121" fmla="*/ 1356 h 1492"/>
              <a:gd name="T122" fmla="*/ 2881 w 3862"/>
              <a:gd name="T123" fmla="*/ 106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2" h="149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def </a:t>
            </a:r>
            <a:r>
              <a:rPr lang="en-GB" sz="11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FtoC</a:t>
            </a:r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(F):</a:t>
            </a: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E1983B73-4ABE-4226-B299-17919938550C}"/>
              </a:ext>
            </a:extLst>
          </p:cNvPr>
          <p:cNvSpPr>
            <a:spLocks noEditPoints="1"/>
          </p:cNvSpPr>
          <p:nvPr/>
        </p:nvSpPr>
        <p:spPr bwMode="auto">
          <a:xfrm>
            <a:off x="4234543" y="4619612"/>
            <a:ext cx="3973286" cy="368361"/>
          </a:xfrm>
          <a:custGeom>
            <a:avLst/>
            <a:gdLst>
              <a:gd name="T0" fmla="*/ 3802 w 3862"/>
              <a:gd name="T1" fmla="*/ 82 h 1492"/>
              <a:gd name="T2" fmla="*/ 3599 w 3862"/>
              <a:gd name="T3" fmla="*/ 60 h 1492"/>
              <a:gd name="T4" fmla="*/ 3424 w 3862"/>
              <a:gd name="T5" fmla="*/ 18 h 1492"/>
              <a:gd name="T6" fmla="*/ 3294 w 3862"/>
              <a:gd name="T7" fmla="*/ 37 h 1492"/>
              <a:gd name="T8" fmla="*/ 3211 w 3862"/>
              <a:gd name="T9" fmla="*/ 84 h 1492"/>
              <a:gd name="T10" fmla="*/ 3037 w 3862"/>
              <a:gd name="T11" fmla="*/ 87 h 1492"/>
              <a:gd name="T12" fmla="*/ 2882 w 3862"/>
              <a:gd name="T13" fmla="*/ 105 h 1492"/>
              <a:gd name="T14" fmla="*/ 2747 w 3862"/>
              <a:gd name="T15" fmla="*/ 115 h 1492"/>
              <a:gd name="T16" fmla="*/ 2622 w 3862"/>
              <a:gd name="T17" fmla="*/ 127 h 1492"/>
              <a:gd name="T18" fmla="*/ 2480 w 3862"/>
              <a:gd name="T19" fmla="*/ 116 h 1492"/>
              <a:gd name="T20" fmla="*/ 2376 w 3862"/>
              <a:gd name="T21" fmla="*/ 87 h 1492"/>
              <a:gd name="T22" fmla="*/ 2321 w 3862"/>
              <a:gd name="T23" fmla="*/ 161 h 1492"/>
              <a:gd name="T24" fmla="*/ 2206 w 3862"/>
              <a:gd name="T25" fmla="*/ 175 h 1492"/>
              <a:gd name="T26" fmla="*/ 2093 w 3862"/>
              <a:gd name="T27" fmla="*/ 144 h 1492"/>
              <a:gd name="T28" fmla="*/ 1984 w 3862"/>
              <a:gd name="T29" fmla="*/ 108 h 1492"/>
              <a:gd name="T30" fmla="*/ 1876 w 3862"/>
              <a:gd name="T31" fmla="*/ 101 h 1492"/>
              <a:gd name="T32" fmla="*/ 1704 w 3862"/>
              <a:gd name="T33" fmla="*/ 58 h 1492"/>
              <a:gd name="T34" fmla="*/ 1531 w 3862"/>
              <a:gd name="T35" fmla="*/ 32 h 1492"/>
              <a:gd name="T36" fmla="*/ 1329 w 3862"/>
              <a:gd name="T37" fmla="*/ 48 h 1492"/>
              <a:gd name="T38" fmla="*/ 1186 w 3862"/>
              <a:gd name="T39" fmla="*/ 18 h 1492"/>
              <a:gd name="T40" fmla="*/ 1074 w 3862"/>
              <a:gd name="T41" fmla="*/ 56 h 1492"/>
              <a:gd name="T42" fmla="*/ 971 w 3862"/>
              <a:gd name="T43" fmla="*/ 65 h 1492"/>
              <a:gd name="T44" fmla="*/ 868 w 3862"/>
              <a:gd name="T45" fmla="*/ 68 h 1492"/>
              <a:gd name="T46" fmla="*/ 771 w 3862"/>
              <a:gd name="T47" fmla="*/ 90 h 1492"/>
              <a:gd name="T48" fmla="*/ 664 w 3862"/>
              <a:gd name="T49" fmla="*/ 88 h 1492"/>
              <a:gd name="T50" fmla="*/ 494 w 3862"/>
              <a:gd name="T51" fmla="*/ 44 h 1492"/>
              <a:gd name="T52" fmla="*/ 345 w 3862"/>
              <a:gd name="T53" fmla="*/ 44 h 1492"/>
              <a:gd name="T54" fmla="*/ 196 w 3862"/>
              <a:gd name="T55" fmla="*/ 108 h 1492"/>
              <a:gd name="T56" fmla="*/ 80 w 3862"/>
              <a:gd name="T57" fmla="*/ 167 h 1492"/>
              <a:gd name="T58" fmla="*/ 21 w 3862"/>
              <a:gd name="T59" fmla="*/ 148 h 1492"/>
              <a:gd name="T60" fmla="*/ 43 w 3862"/>
              <a:gd name="T61" fmla="*/ 1424 h 1492"/>
              <a:gd name="T62" fmla="*/ 256 w 3862"/>
              <a:gd name="T63" fmla="*/ 1420 h 1492"/>
              <a:gd name="T64" fmla="*/ 437 w 3862"/>
              <a:gd name="T65" fmla="*/ 1461 h 1492"/>
              <a:gd name="T66" fmla="*/ 569 w 3862"/>
              <a:gd name="T67" fmla="*/ 1397 h 1492"/>
              <a:gd name="T68" fmla="*/ 623 w 3862"/>
              <a:gd name="T69" fmla="*/ 1341 h 1492"/>
              <a:gd name="T70" fmla="*/ 790 w 3862"/>
              <a:gd name="T71" fmla="*/ 1343 h 1492"/>
              <a:gd name="T72" fmla="*/ 940 w 3862"/>
              <a:gd name="T73" fmla="*/ 1329 h 1492"/>
              <a:gd name="T74" fmla="*/ 1069 w 3862"/>
              <a:gd name="T75" fmla="*/ 1353 h 1492"/>
              <a:gd name="T76" fmla="*/ 1175 w 3862"/>
              <a:gd name="T77" fmla="*/ 1351 h 1492"/>
              <a:gd name="T78" fmla="*/ 1344 w 3862"/>
              <a:gd name="T79" fmla="*/ 1331 h 1492"/>
              <a:gd name="T80" fmla="*/ 1452 w 3862"/>
              <a:gd name="T81" fmla="*/ 1360 h 1492"/>
              <a:gd name="T82" fmla="*/ 1517 w 3862"/>
              <a:gd name="T83" fmla="*/ 1348 h 1492"/>
              <a:gd name="T84" fmla="*/ 1601 w 3862"/>
              <a:gd name="T85" fmla="*/ 1258 h 1492"/>
              <a:gd name="T86" fmla="*/ 1693 w 3862"/>
              <a:gd name="T87" fmla="*/ 1314 h 1492"/>
              <a:gd name="T88" fmla="*/ 1798 w 3862"/>
              <a:gd name="T89" fmla="*/ 1341 h 1492"/>
              <a:gd name="T90" fmla="*/ 1893 w 3862"/>
              <a:gd name="T91" fmla="*/ 1358 h 1492"/>
              <a:gd name="T92" fmla="*/ 2003 w 3862"/>
              <a:gd name="T93" fmla="*/ 1370 h 1492"/>
              <a:gd name="T94" fmla="*/ 2200 w 3862"/>
              <a:gd name="T95" fmla="*/ 1409 h 1492"/>
              <a:gd name="T96" fmla="*/ 2334 w 3862"/>
              <a:gd name="T97" fmla="*/ 1445 h 1492"/>
              <a:gd name="T98" fmla="*/ 2551 w 3862"/>
              <a:gd name="T99" fmla="*/ 1436 h 1492"/>
              <a:gd name="T100" fmla="*/ 2693 w 3862"/>
              <a:gd name="T101" fmla="*/ 1470 h 1492"/>
              <a:gd name="T102" fmla="*/ 2803 w 3862"/>
              <a:gd name="T103" fmla="*/ 1429 h 1492"/>
              <a:gd name="T104" fmla="*/ 2895 w 3862"/>
              <a:gd name="T105" fmla="*/ 1428 h 1492"/>
              <a:gd name="T106" fmla="*/ 2998 w 3862"/>
              <a:gd name="T107" fmla="*/ 1428 h 1492"/>
              <a:gd name="T108" fmla="*/ 3096 w 3862"/>
              <a:gd name="T109" fmla="*/ 1410 h 1492"/>
              <a:gd name="T110" fmla="*/ 3202 w 3862"/>
              <a:gd name="T111" fmla="*/ 1414 h 1492"/>
              <a:gd name="T112" fmla="*/ 3363 w 3862"/>
              <a:gd name="T113" fmla="*/ 1477 h 1492"/>
              <a:gd name="T114" fmla="*/ 3520 w 3862"/>
              <a:gd name="T115" fmla="*/ 1467 h 1492"/>
              <a:gd name="T116" fmla="*/ 3678 w 3862"/>
              <a:gd name="T117" fmla="*/ 1407 h 1492"/>
              <a:gd name="T118" fmla="*/ 3795 w 3862"/>
              <a:gd name="T119" fmla="*/ 1357 h 1492"/>
              <a:gd name="T120" fmla="*/ 3849 w 3862"/>
              <a:gd name="T121" fmla="*/ 1356 h 1492"/>
              <a:gd name="T122" fmla="*/ 2881 w 3862"/>
              <a:gd name="T123" fmla="*/ 106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2" h="149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	return (C * 1.8) + 32</a:t>
            </a:r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54844171-C3EA-47F0-AA64-1389E8A337A0}"/>
              </a:ext>
            </a:extLst>
          </p:cNvPr>
          <p:cNvSpPr>
            <a:spLocks noEditPoints="1"/>
          </p:cNvSpPr>
          <p:nvPr/>
        </p:nvSpPr>
        <p:spPr bwMode="auto">
          <a:xfrm>
            <a:off x="4234543" y="4177234"/>
            <a:ext cx="3973286" cy="368361"/>
          </a:xfrm>
          <a:custGeom>
            <a:avLst/>
            <a:gdLst>
              <a:gd name="T0" fmla="*/ 3802 w 3862"/>
              <a:gd name="T1" fmla="*/ 82 h 1492"/>
              <a:gd name="T2" fmla="*/ 3599 w 3862"/>
              <a:gd name="T3" fmla="*/ 60 h 1492"/>
              <a:gd name="T4" fmla="*/ 3424 w 3862"/>
              <a:gd name="T5" fmla="*/ 18 h 1492"/>
              <a:gd name="T6" fmla="*/ 3294 w 3862"/>
              <a:gd name="T7" fmla="*/ 37 h 1492"/>
              <a:gd name="T8" fmla="*/ 3211 w 3862"/>
              <a:gd name="T9" fmla="*/ 84 h 1492"/>
              <a:gd name="T10" fmla="*/ 3037 w 3862"/>
              <a:gd name="T11" fmla="*/ 87 h 1492"/>
              <a:gd name="T12" fmla="*/ 2882 w 3862"/>
              <a:gd name="T13" fmla="*/ 105 h 1492"/>
              <a:gd name="T14" fmla="*/ 2747 w 3862"/>
              <a:gd name="T15" fmla="*/ 115 h 1492"/>
              <a:gd name="T16" fmla="*/ 2622 w 3862"/>
              <a:gd name="T17" fmla="*/ 127 h 1492"/>
              <a:gd name="T18" fmla="*/ 2480 w 3862"/>
              <a:gd name="T19" fmla="*/ 116 h 1492"/>
              <a:gd name="T20" fmla="*/ 2376 w 3862"/>
              <a:gd name="T21" fmla="*/ 87 h 1492"/>
              <a:gd name="T22" fmla="*/ 2321 w 3862"/>
              <a:gd name="T23" fmla="*/ 161 h 1492"/>
              <a:gd name="T24" fmla="*/ 2206 w 3862"/>
              <a:gd name="T25" fmla="*/ 175 h 1492"/>
              <a:gd name="T26" fmla="*/ 2093 w 3862"/>
              <a:gd name="T27" fmla="*/ 144 h 1492"/>
              <a:gd name="T28" fmla="*/ 1984 w 3862"/>
              <a:gd name="T29" fmla="*/ 108 h 1492"/>
              <a:gd name="T30" fmla="*/ 1876 w 3862"/>
              <a:gd name="T31" fmla="*/ 101 h 1492"/>
              <a:gd name="T32" fmla="*/ 1704 w 3862"/>
              <a:gd name="T33" fmla="*/ 58 h 1492"/>
              <a:gd name="T34" fmla="*/ 1531 w 3862"/>
              <a:gd name="T35" fmla="*/ 32 h 1492"/>
              <a:gd name="T36" fmla="*/ 1329 w 3862"/>
              <a:gd name="T37" fmla="*/ 48 h 1492"/>
              <a:gd name="T38" fmla="*/ 1186 w 3862"/>
              <a:gd name="T39" fmla="*/ 18 h 1492"/>
              <a:gd name="T40" fmla="*/ 1074 w 3862"/>
              <a:gd name="T41" fmla="*/ 56 h 1492"/>
              <a:gd name="T42" fmla="*/ 971 w 3862"/>
              <a:gd name="T43" fmla="*/ 65 h 1492"/>
              <a:gd name="T44" fmla="*/ 868 w 3862"/>
              <a:gd name="T45" fmla="*/ 68 h 1492"/>
              <a:gd name="T46" fmla="*/ 771 w 3862"/>
              <a:gd name="T47" fmla="*/ 90 h 1492"/>
              <a:gd name="T48" fmla="*/ 664 w 3862"/>
              <a:gd name="T49" fmla="*/ 88 h 1492"/>
              <a:gd name="T50" fmla="*/ 494 w 3862"/>
              <a:gd name="T51" fmla="*/ 44 h 1492"/>
              <a:gd name="T52" fmla="*/ 345 w 3862"/>
              <a:gd name="T53" fmla="*/ 44 h 1492"/>
              <a:gd name="T54" fmla="*/ 196 w 3862"/>
              <a:gd name="T55" fmla="*/ 108 h 1492"/>
              <a:gd name="T56" fmla="*/ 80 w 3862"/>
              <a:gd name="T57" fmla="*/ 167 h 1492"/>
              <a:gd name="T58" fmla="*/ 21 w 3862"/>
              <a:gd name="T59" fmla="*/ 148 h 1492"/>
              <a:gd name="T60" fmla="*/ 43 w 3862"/>
              <a:gd name="T61" fmla="*/ 1424 h 1492"/>
              <a:gd name="T62" fmla="*/ 256 w 3862"/>
              <a:gd name="T63" fmla="*/ 1420 h 1492"/>
              <a:gd name="T64" fmla="*/ 437 w 3862"/>
              <a:gd name="T65" fmla="*/ 1461 h 1492"/>
              <a:gd name="T66" fmla="*/ 569 w 3862"/>
              <a:gd name="T67" fmla="*/ 1397 h 1492"/>
              <a:gd name="T68" fmla="*/ 623 w 3862"/>
              <a:gd name="T69" fmla="*/ 1341 h 1492"/>
              <a:gd name="T70" fmla="*/ 790 w 3862"/>
              <a:gd name="T71" fmla="*/ 1343 h 1492"/>
              <a:gd name="T72" fmla="*/ 940 w 3862"/>
              <a:gd name="T73" fmla="*/ 1329 h 1492"/>
              <a:gd name="T74" fmla="*/ 1069 w 3862"/>
              <a:gd name="T75" fmla="*/ 1353 h 1492"/>
              <a:gd name="T76" fmla="*/ 1175 w 3862"/>
              <a:gd name="T77" fmla="*/ 1351 h 1492"/>
              <a:gd name="T78" fmla="*/ 1344 w 3862"/>
              <a:gd name="T79" fmla="*/ 1331 h 1492"/>
              <a:gd name="T80" fmla="*/ 1452 w 3862"/>
              <a:gd name="T81" fmla="*/ 1360 h 1492"/>
              <a:gd name="T82" fmla="*/ 1517 w 3862"/>
              <a:gd name="T83" fmla="*/ 1348 h 1492"/>
              <a:gd name="T84" fmla="*/ 1601 w 3862"/>
              <a:gd name="T85" fmla="*/ 1258 h 1492"/>
              <a:gd name="T86" fmla="*/ 1693 w 3862"/>
              <a:gd name="T87" fmla="*/ 1314 h 1492"/>
              <a:gd name="T88" fmla="*/ 1798 w 3862"/>
              <a:gd name="T89" fmla="*/ 1341 h 1492"/>
              <a:gd name="T90" fmla="*/ 1893 w 3862"/>
              <a:gd name="T91" fmla="*/ 1358 h 1492"/>
              <a:gd name="T92" fmla="*/ 2003 w 3862"/>
              <a:gd name="T93" fmla="*/ 1370 h 1492"/>
              <a:gd name="T94" fmla="*/ 2200 w 3862"/>
              <a:gd name="T95" fmla="*/ 1409 h 1492"/>
              <a:gd name="T96" fmla="*/ 2334 w 3862"/>
              <a:gd name="T97" fmla="*/ 1445 h 1492"/>
              <a:gd name="T98" fmla="*/ 2551 w 3862"/>
              <a:gd name="T99" fmla="*/ 1436 h 1492"/>
              <a:gd name="T100" fmla="*/ 2693 w 3862"/>
              <a:gd name="T101" fmla="*/ 1470 h 1492"/>
              <a:gd name="T102" fmla="*/ 2803 w 3862"/>
              <a:gd name="T103" fmla="*/ 1429 h 1492"/>
              <a:gd name="T104" fmla="*/ 2895 w 3862"/>
              <a:gd name="T105" fmla="*/ 1428 h 1492"/>
              <a:gd name="T106" fmla="*/ 2998 w 3862"/>
              <a:gd name="T107" fmla="*/ 1428 h 1492"/>
              <a:gd name="T108" fmla="*/ 3096 w 3862"/>
              <a:gd name="T109" fmla="*/ 1410 h 1492"/>
              <a:gd name="T110" fmla="*/ 3202 w 3862"/>
              <a:gd name="T111" fmla="*/ 1414 h 1492"/>
              <a:gd name="T112" fmla="*/ 3363 w 3862"/>
              <a:gd name="T113" fmla="*/ 1477 h 1492"/>
              <a:gd name="T114" fmla="*/ 3520 w 3862"/>
              <a:gd name="T115" fmla="*/ 1467 h 1492"/>
              <a:gd name="T116" fmla="*/ 3678 w 3862"/>
              <a:gd name="T117" fmla="*/ 1407 h 1492"/>
              <a:gd name="T118" fmla="*/ 3795 w 3862"/>
              <a:gd name="T119" fmla="*/ 1357 h 1492"/>
              <a:gd name="T120" fmla="*/ 3849 w 3862"/>
              <a:gd name="T121" fmla="*/ 1356 h 1492"/>
              <a:gd name="T122" fmla="*/ 2881 w 3862"/>
              <a:gd name="T123" fmla="*/ 106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2" h="149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# Subroutine to convert Fahrenheit to Centigrade</a:t>
            </a:r>
          </a:p>
        </p:txBody>
      </p:sp>
      <p:sp>
        <p:nvSpPr>
          <p:cNvPr id="16" name="Freeform 46">
            <a:extLst>
              <a:ext uri="{FF2B5EF4-FFF2-40B4-BE49-F238E27FC236}">
                <a16:creationId xmlns:a16="http://schemas.microsoft.com/office/drawing/2014/main" id="{4DD9AA9E-AD0B-4AE2-838C-C51E7D284316}"/>
              </a:ext>
            </a:extLst>
          </p:cNvPr>
          <p:cNvSpPr>
            <a:spLocks noEditPoints="1"/>
          </p:cNvSpPr>
          <p:nvPr/>
        </p:nvSpPr>
        <p:spPr bwMode="auto">
          <a:xfrm>
            <a:off x="4234543" y="2407722"/>
            <a:ext cx="3973286" cy="368361"/>
          </a:xfrm>
          <a:custGeom>
            <a:avLst/>
            <a:gdLst>
              <a:gd name="T0" fmla="*/ 3802 w 3862"/>
              <a:gd name="T1" fmla="*/ 82 h 1492"/>
              <a:gd name="T2" fmla="*/ 3599 w 3862"/>
              <a:gd name="T3" fmla="*/ 60 h 1492"/>
              <a:gd name="T4" fmla="*/ 3424 w 3862"/>
              <a:gd name="T5" fmla="*/ 18 h 1492"/>
              <a:gd name="T6" fmla="*/ 3294 w 3862"/>
              <a:gd name="T7" fmla="*/ 37 h 1492"/>
              <a:gd name="T8" fmla="*/ 3211 w 3862"/>
              <a:gd name="T9" fmla="*/ 84 h 1492"/>
              <a:gd name="T10" fmla="*/ 3037 w 3862"/>
              <a:gd name="T11" fmla="*/ 87 h 1492"/>
              <a:gd name="T12" fmla="*/ 2882 w 3862"/>
              <a:gd name="T13" fmla="*/ 105 h 1492"/>
              <a:gd name="T14" fmla="*/ 2747 w 3862"/>
              <a:gd name="T15" fmla="*/ 115 h 1492"/>
              <a:gd name="T16" fmla="*/ 2622 w 3862"/>
              <a:gd name="T17" fmla="*/ 127 h 1492"/>
              <a:gd name="T18" fmla="*/ 2480 w 3862"/>
              <a:gd name="T19" fmla="*/ 116 h 1492"/>
              <a:gd name="T20" fmla="*/ 2376 w 3862"/>
              <a:gd name="T21" fmla="*/ 87 h 1492"/>
              <a:gd name="T22" fmla="*/ 2321 w 3862"/>
              <a:gd name="T23" fmla="*/ 161 h 1492"/>
              <a:gd name="T24" fmla="*/ 2206 w 3862"/>
              <a:gd name="T25" fmla="*/ 175 h 1492"/>
              <a:gd name="T26" fmla="*/ 2093 w 3862"/>
              <a:gd name="T27" fmla="*/ 144 h 1492"/>
              <a:gd name="T28" fmla="*/ 1984 w 3862"/>
              <a:gd name="T29" fmla="*/ 108 h 1492"/>
              <a:gd name="T30" fmla="*/ 1876 w 3862"/>
              <a:gd name="T31" fmla="*/ 101 h 1492"/>
              <a:gd name="T32" fmla="*/ 1704 w 3862"/>
              <a:gd name="T33" fmla="*/ 58 h 1492"/>
              <a:gd name="T34" fmla="*/ 1531 w 3862"/>
              <a:gd name="T35" fmla="*/ 32 h 1492"/>
              <a:gd name="T36" fmla="*/ 1329 w 3862"/>
              <a:gd name="T37" fmla="*/ 48 h 1492"/>
              <a:gd name="T38" fmla="*/ 1186 w 3862"/>
              <a:gd name="T39" fmla="*/ 18 h 1492"/>
              <a:gd name="T40" fmla="*/ 1074 w 3862"/>
              <a:gd name="T41" fmla="*/ 56 h 1492"/>
              <a:gd name="T42" fmla="*/ 971 w 3862"/>
              <a:gd name="T43" fmla="*/ 65 h 1492"/>
              <a:gd name="T44" fmla="*/ 868 w 3862"/>
              <a:gd name="T45" fmla="*/ 68 h 1492"/>
              <a:gd name="T46" fmla="*/ 771 w 3862"/>
              <a:gd name="T47" fmla="*/ 90 h 1492"/>
              <a:gd name="T48" fmla="*/ 664 w 3862"/>
              <a:gd name="T49" fmla="*/ 88 h 1492"/>
              <a:gd name="T50" fmla="*/ 494 w 3862"/>
              <a:gd name="T51" fmla="*/ 44 h 1492"/>
              <a:gd name="T52" fmla="*/ 345 w 3862"/>
              <a:gd name="T53" fmla="*/ 44 h 1492"/>
              <a:gd name="T54" fmla="*/ 196 w 3862"/>
              <a:gd name="T55" fmla="*/ 108 h 1492"/>
              <a:gd name="T56" fmla="*/ 80 w 3862"/>
              <a:gd name="T57" fmla="*/ 167 h 1492"/>
              <a:gd name="T58" fmla="*/ 21 w 3862"/>
              <a:gd name="T59" fmla="*/ 148 h 1492"/>
              <a:gd name="T60" fmla="*/ 43 w 3862"/>
              <a:gd name="T61" fmla="*/ 1424 h 1492"/>
              <a:gd name="T62" fmla="*/ 256 w 3862"/>
              <a:gd name="T63" fmla="*/ 1420 h 1492"/>
              <a:gd name="T64" fmla="*/ 437 w 3862"/>
              <a:gd name="T65" fmla="*/ 1461 h 1492"/>
              <a:gd name="T66" fmla="*/ 569 w 3862"/>
              <a:gd name="T67" fmla="*/ 1397 h 1492"/>
              <a:gd name="T68" fmla="*/ 623 w 3862"/>
              <a:gd name="T69" fmla="*/ 1341 h 1492"/>
              <a:gd name="T70" fmla="*/ 790 w 3862"/>
              <a:gd name="T71" fmla="*/ 1343 h 1492"/>
              <a:gd name="T72" fmla="*/ 940 w 3862"/>
              <a:gd name="T73" fmla="*/ 1329 h 1492"/>
              <a:gd name="T74" fmla="*/ 1069 w 3862"/>
              <a:gd name="T75" fmla="*/ 1353 h 1492"/>
              <a:gd name="T76" fmla="*/ 1175 w 3862"/>
              <a:gd name="T77" fmla="*/ 1351 h 1492"/>
              <a:gd name="T78" fmla="*/ 1344 w 3862"/>
              <a:gd name="T79" fmla="*/ 1331 h 1492"/>
              <a:gd name="T80" fmla="*/ 1452 w 3862"/>
              <a:gd name="T81" fmla="*/ 1360 h 1492"/>
              <a:gd name="T82" fmla="*/ 1517 w 3862"/>
              <a:gd name="T83" fmla="*/ 1348 h 1492"/>
              <a:gd name="T84" fmla="*/ 1601 w 3862"/>
              <a:gd name="T85" fmla="*/ 1258 h 1492"/>
              <a:gd name="T86" fmla="*/ 1693 w 3862"/>
              <a:gd name="T87" fmla="*/ 1314 h 1492"/>
              <a:gd name="T88" fmla="*/ 1798 w 3862"/>
              <a:gd name="T89" fmla="*/ 1341 h 1492"/>
              <a:gd name="T90" fmla="*/ 1893 w 3862"/>
              <a:gd name="T91" fmla="*/ 1358 h 1492"/>
              <a:gd name="T92" fmla="*/ 2003 w 3862"/>
              <a:gd name="T93" fmla="*/ 1370 h 1492"/>
              <a:gd name="T94" fmla="*/ 2200 w 3862"/>
              <a:gd name="T95" fmla="*/ 1409 h 1492"/>
              <a:gd name="T96" fmla="*/ 2334 w 3862"/>
              <a:gd name="T97" fmla="*/ 1445 h 1492"/>
              <a:gd name="T98" fmla="*/ 2551 w 3862"/>
              <a:gd name="T99" fmla="*/ 1436 h 1492"/>
              <a:gd name="T100" fmla="*/ 2693 w 3862"/>
              <a:gd name="T101" fmla="*/ 1470 h 1492"/>
              <a:gd name="T102" fmla="*/ 2803 w 3862"/>
              <a:gd name="T103" fmla="*/ 1429 h 1492"/>
              <a:gd name="T104" fmla="*/ 2895 w 3862"/>
              <a:gd name="T105" fmla="*/ 1428 h 1492"/>
              <a:gd name="T106" fmla="*/ 2998 w 3862"/>
              <a:gd name="T107" fmla="*/ 1428 h 1492"/>
              <a:gd name="T108" fmla="*/ 3096 w 3862"/>
              <a:gd name="T109" fmla="*/ 1410 h 1492"/>
              <a:gd name="T110" fmla="*/ 3202 w 3862"/>
              <a:gd name="T111" fmla="*/ 1414 h 1492"/>
              <a:gd name="T112" fmla="*/ 3363 w 3862"/>
              <a:gd name="T113" fmla="*/ 1477 h 1492"/>
              <a:gd name="T114" fmla="*/ 3520 w 3862"/>
              <a:gd name="T115" fmla="*/ 1467 h 1492"/>
              <a:gd name="T116" fmla="*/ 3678 w 3862"/>
              <a:gd name="T117" fmla="*/ 1407 h 1492"/>
              <a:gd name="T118" fmla="*/ 3795 w 3862"/>
              <a:gd name="T119" fmla="*/ 1357 h 1492"/>
              <a:gd name="T120" fmla="*/ 3849 w 3862"/>
              <a:gd name="T121" fmla="*/ 1356 h 1492"/>
              <a:gd name="T122" fmla="*/ 2881 w 3862"/>
              <a:gd name="T123" fmla="*/ 106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2" h="149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def </a:t>
            </a:r>
            <a:r>
              <a:rPr lang="en-GB" sz="11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CtoF</a:t>
            </a:r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(C):</a:t>
            </a:r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554303D1-75DF-44C5-923E-06A325C3030A}"/>
              </a:ext>
            </a:extLst>
          </p:cNvPr>
          <p:cNvSpPr>
            <a:spLocks noEditPoints="1"/>
          </p:cNvSpPr>
          <p:nvPr/>
        </p:nvSpPr>
        <p:spPr bwMode="auto">
          <a:xfrm>
            <a:off x="4234543" y="5061990"/>
            <a:ext cx="3973286" cy="368361"/>
          </a:xfrm>
          <a:custGeom>
            <a:avLst/>
            <a:gdLst>
              <a:gd name="T0" fmla="*/ 3802 w 3862"/>
              <a:gd name="T1" fmla="*/ 82 h 1492"/>
              <a:gd name="T2" fmla="*/ 3599 w 3862"/>
              <a:gd name="T3" fmla="*/ 60 h 1492"/>
              <a:gd name="T4" fmla="*/ 3424 w 3862"/>
              <a:gd name="T5" fmla="*/ 18 h 1492"/>
              <a:gd name="T6" fmla="*/ 3294 w 3862"/>
              <a:gd name="T7" fmla="*/ 37 h 1492"/>
              <a:gd name="T8" fmla="*/ 3211 w 3862"/>
              <a:gd name="T9" fmla="*/ 84 h 1492"/>
              <a:gd name="T10" fmla="*/ 3037 w 3862"/>
              <a:gd name="T11" fmla="*/ 87 h 1492"/>
              <a:gd name="T12" fmla="*/ 2882 w 3862"/>
              <a:gd name="T13" fmla="*/ 105 h 1492"/>
              <a:gd name="T14" fmla="*/ 2747 w 3862"/>
              <a:gd name="T15" fmla="*/ 115 h 1492"/>
              <a:gd name="T16" fmla="*/ 2622 w 3862"/>
              <a:gd name="T17" fmla="*/ 127 h 1492"/>
              <a:gd name="T18" fmla="*/ 2480 w 3862"/>
              <a:gd name="T19" fmla="*/ 116 h 1492"/>
              <a:gd name="T20" fmla="*/ 2376 w 3862"/>
              <a:gd name="T21" fmla="*/ 87 h 1492"/>
              <a:gd name="T22" fmla="*/ 2321 w 3862"/>
              <a:gd name="T23" fmla="*/ 161 h 1492"/>
              <a:gd name="T24" fmla="*/ 2206 w 3862"/>
              <a:gd name="T25" fmla="*/ 175 h 1492"/>
              <a:gd name="T26" fmla="*/ 2093 w 3862"/>
              <a:gd name="T27" fmla="*/ 144 h 1492"/>
              <a:gd name="T28" fmla="*/ 1984 w 3862"/>
              <a:gd name="T29" fmla="*/ 108 h 1492"/>
              <a:gd name="T30" fmla="*/ 1876 w 3862"/>
              <a:gd name="T31" fmla="*/ 101 h 1492"/>
              <a:gd name="T32" fmla="*/ 1704 w 3862"/>
              <a:gd name="T33" fmla="*/ 58 h 1492"/>
              <a:gd name="T34" fmla="*/ 1531 w 3862"/>
              <a:gd name="T35" fmla="*/ 32 h 1492"/>
              <a:gd name="T36" fmla="*/ 1329 w 3862"/>
              <a:gd name="T37" fmla="*/ 48 h 1492"/>
              <a:gd name="T38" fmla="*/ 1186 w 3862"/>
              <a:gd name="T39" fmla="*/ 18 h 1492"/>
              <a:gd name="T40" fmla="*/ 1074 w 3862"/>
              <a:gd name="T41" fmla="*/ 56 h 1492"/>
              <a:gd name="T42" fmla="*/ 971 w 3862"/>
              <a:gd name="T43" fmla="*/ 65 h 1492"/>
              <a:gd name="T44" fmla="*/ 868 w 3862"/>
              <a:gd name="T45" fmla="*/ 68 h 1492"/>
              <a:gd name="T46" fmla="*/ 771 w 3862"/>
              <a:gd name="T47" fmla="*/ 90 h 1492"/>
              <a:gd name="T48" fmla="*/ 664 w 3862"/>
              <a:gd name="T49" fmla="*/ 88 h 1492"/>
              <a:gd name="T50" fmla="*/ 494 w 3862"/>
              <a:gd name="T51" fmla="*/ 44 h 1492"/>
              <a:gd name="T52" fmla="*/ 345 w 3862"/>
              <a:gd name="T53" fmla="*/ 44 h 1492"/>
              <a:gd name="T54" fmla="*/ 196 w 3862"/>
              <a:gd name="T55" fmla="*/ 108 h 1492"/>
              <a:gd name="T56" fmla="*/ 80 w 3862"/>
              <a:gd name="T57" fmla="*/ 167 h 1492"/>
              <a:gd name="T58" fmla="*/ 21 w 3862"/>
              <a:gd name="T59" fmla="*/ 148 h 1492"/>
              <a:gd name="T60" fmla="*/ 43 w 3862"/>
              <a:gd name="T61" fmla="*/ 1424 h 1492"/>
              <a:gd name="T62" fmla="*/ 256 w 3862"/>
              <a:gd name="T63" fmla="*/ 1420 h 1492"/>
              <a:gd name="T64" fmla="*/ 437 w 3862"/>
              <a:gd name="T65" fmla="*/ 1461 h 1492"/>
              <a:gd name="T66" fmla="*/ 569 w 3862"/>
              <a:gd name="T67" fmla="*/ 1397 h 1492"/>
              <a:gd name="T68" fmla="*/ 623 w 3862"/>
              <a:gd name="T69" fmla="*/ 1341 h 1492"/>
              <a:gd name="T70" fmla="*/ 790 w 3862"/>
              <a:gd name="T71" fmla="*/ 1343 h 1492"/>
              <a:gd name="T72" fmla="*/ 940 w 3862"/>
              <a:gd name="T73" fmla="*/ 1329 h 1492"/>
              <a:gd name="T74" fmla="*/ 1069 w 3862"/>
              <a:gd name="T75" fmla="*/ 1353 h 1492"/>
              <a:gd name="T76" fmla="*/ 1175 w 3862"/>
              <a:gd name="T77" fmla="*/ 1351 h 1492"/>
              <a:gd name="T78" fmla="*/ 1344 w 3862"/>
              <a:gd name="T79" fmla="*/ 1331 h 1492"/>
              <a:gd name="T80" fmla="*/ 1452 w 3862"/>
              <a:gd name="T81" fmla="*/ 1360 h 1492"/>
              <a:gd name="T82" fmla="*/ 1517 w 3862"/>
              <a:gd name="T83" fmla="*/ 1348 h 1492"/>
              <a:gd name="T84" fmla="*/ 1601 w 3862"/>
              <a:gd name="T85" fmla="*/ 1258 h 1492"/>
              <a:gd name="T86" fmla="*/ 1693 w 3862"/>
              <a:gd name="T87" fmla="*/ 1314 h 1492"/>
              <a:gd name="T88" fmla="*/ 1798 w 3862"/>
              <a:gd name="T89" fmla="*/ 1341 h 1492"/>
              <a:gd name="T90" fmla="*/ 1893 w 3862"/>
              <a:gd name="T91" fmla="*/ 1358 h 1492"/>
              <a:gd name="T92" fmla="*/ 2003 w 3862"/>
              <a:gd name="T93" fmla="*/ 1370 h 1492"/>
              <a:gd name="T94" fmla="*/ 2200 w 3862"/>
              <a:gd name="T95" fmla="*/ 1409 h 1492"/>
              <a:gd name="T96" fmla="*/ 2334 w 3862"/>
              <a:gd name="T97" fmla="*/ 1445 h 1492"/>
              <a:gd name="T98" fmla="*/ 2551 w 3862"/>
              <a:gd name="T99" fmla="*/ 1436 h 1492"/>
              <a:gd name="T100" fmla="*/ 2693 w 3862"/>
              <a:gd name="T101" fmla="*/ 1470 h 1492"/>
              <a:gd name="T102" fmla="*/ 2803 w 3862"/>
              <a:gd name="T103" fmla="*/ 1429 h 1492"/>
              <a:gd name="T104" fmla="*/ 2895 w 3862"/>
              <a:gd name="T105" fmla="*/ 1428 h 1492"/>
              <a:gd name="T106" fmla="*/ 2998 w 3862"/>
              <a:gd name="T107" fmla="*/ 1428 h 1492"/>
              <a:gd name="T108" fmla="*/ 3096 w 3862"/>
              <a:gd name="T109" fmla="*/ 1410 h 1492"/>
              <a:gd name="T110" fmla="*/ 3202 w 3862"/>
              <a:gd name="T111" fmla="*/ 1414 h 1492"/>
              <a:gd name="T112" fmla="*/ 3363 w 3862"/>
              <a:gd name="T113" fmla="*/ 1477 h 1492"/>
              <a:gd name="T114" fmla="*/ 3520 w 3862"/>
              <a:gd name="T115" fmla="*/ 1467 h 1492"/>
              <a:gd name="T116" fmla="*/ 3678 w 3862"/>
              <a:gd name="T117" fmla="*/ 1407 h 1492"/>
              <a:gd name="T118" fmla="*/ 3795 w 3862"/>
              <a:gd name="T119" fmla="*/ 1357 h 1492"/>
              <a:gd name="T120" fmla="*/ 3849 w 3862"/>
              <a:gd name="T121" fmla="*/ 1356 h 1492"/>
              <a:gd name="T122" fmla="*/ 2881 w 3862"/>
              <a:gd name="T123" fmla="*/ 106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2" h="149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	return (F – 32) / 1.8</a:t>
            </a:r>
          </a:p>
        </p:txBody>
      </p:sp>
      <p:sp>
        <p:nvSpPr>
          <p:cNvPr id="20" name="Freeform 46">
            <a:extLst>
              <a:ext uri="{FF2B5EF4-FFF2-40B4-BE49-F238E27FC236}">
                <a16:creationId xmlns:a16="http://schemas.microsoft.com/office/drawing/2014/main" id="{E9063CA2-AB23-4D85-8420-BFDB5FBAA43A}"/>
              </a:ext>
            </a:extLst>
          </p:cNvPr>
          <p:cNvSpPr>
            <a:spLocks noEditPoints="1"/>
          </p:cNvSpPr>
          <p:nvPr/>
        </p:nvSpPr>
        <p:spPr bwMode="auto">
          <a:xfrm>
            <a:off x="4234543" y="2850100"/>
            <a:ext cx="3973286" cy="368361"/>
          </a:xfrm>
          <a:custGeom>
            <a:avLst/>
            <a:gdLst>
              <a:gd name="T0" fmla="*/ 3802 w 3862"/>
              <a:gd name="T1" fmla="*/ 82 h 1492"/>
              <a:gd name="T2" fmla="*/ 3599 w 3862"/>
              <a:gd name="T3" fmla="*/ 60 h 1492"/>
              <a:gd name="T4" fmla="*/ 3424 w 3862"/>
              <a:gd name="T5" fmla="*/ 18 h 1492"/>
              <a:gd name="T6" fmla="*/ 3294 w 3862"/>
              <a:gd name="T7" fmla="*/ 37 h 1492"/>
              <a:gd name="T8" fmla="*/ 3211 w 3862"/>
              <a:gd name="T9" fmla="*/ 84 h 1492"/>
              <a:gd name="T10" fmla="*/ 3037 w 3862"/>
              <a:gd name="T11" fmla="*/ 87 h 1492"/>
              <a:gd name="T12" fmla="*/ 2882 w 3862"/>
              <a:gd name="T13" fmla="*/ 105 h 1492"/>
              <a:gd name="T14" fmla="*/ 2747 w 3862"/>
              <a:gd name="T15" fmla="*/ 115 h 1492"/>
              <a:gd name="T16" fmla="*/ 2622 w 3862"/>
              <a:gd name="T17" fmla="*/ 127 h 1492"/>
              <a:gd name="T18" fmla="*/ 2480 w 3862"/>
              <a:gd name="T19" fmla="*/ 116 h 1492"/>
              <a:gd name="T20" fmla="*/ 2376 w 3862"/>
              <a:gd name="T21" fmla="*/ 87 h 1492"/>
              <a:gd name="T22" fmla="*/ 2321 w 3862"/>
              <a:gd name="T23" fmla="*/ 161 h 1492"/>
              <a:gd name="T24" fmla="*/ 2206 w 3862"/>
              <a:gd name="T25" fmla="*/ 175 h 1492"/>
              <a:gd name="T26" fmla="*/ 2093 w 3862"/>
              <a:gd name="T27" fmla="*/ 144 h 1492"/>
              <a:gd name="T28" fmla="*/ 1984 w 3862"/>
              <a:gd name="T29" fmla="*/ 108 h 1492"/>
              <a:gd name="T30" fmla="*/ 1876 w 3862"/>
              <a:gd name="T31" fmla="*/ 101 h 1492"/>
              <a:gd name="T32" fmla="*/ 1704 w 3862"/>
              <a:gd name="T33" fmla="*/ 58 h 1492"/>
              <a:gd name="T34" fmla="*/ 1531 w 3862"/>
              <a:gd name="T35" fmla="*/ 32 h 1492"/>
              <a:gd name="T36" fmla="*/ 1329 w 3862"/>
              <a:gd name="T37" fmla="*/ 48 h 1492"/>
              <a:gd name="T38" fmla="*/ 1186 w 3862"/>
              <a:gd name="T39" fmla="*/ 18 h 1492"/>
              <a:gd name="T40" fmla="*/ 1074 w 3862"/>
              <a:gd name="T41" fmla="*/ 56 h 1492"/>
              <a:gd name="T42" fmla="*/ 971 w 3862"/>
              <a:gd name="T43" fmla="*/ 65 h 1492"/>
              <a:gd name="T44" fmla="*/ 868 w 3862"/>
              <a:gd name="T45" fmla="*/ 68 h 1492"/>
              <a:gd name="T46" fmla="*/ 771 w 3862"/>
              <a:gd name="T47" fmla="*/ 90 h 1492"/>
              <a:gd name="T48" fmla="*/ 664 w 3862"/>
              <a:gd name="T49" fmla="*/ 88 h 1492"/>
              <a:gd name="T50" fmla="*/ 494 w 3862"/>
              <a:gd name="T51" fmla="*/ 44 h 1492"/>
              <a:gd name="T52" fmla="*/ 345 w 3862"/>
              <a:gd name="T53" fmla="*/ 44 h 1492"/>
              <a:gd name="T54" fmla="*/ 196 w 3862"/>
              <a:gd name="T55" fmla="*/ 108 h 1492"/>
              <a:gd name="T56" fmla="*/ 80 w 3862"/>
              <a:gd name="T57" fmla="*/ 167 h 1492"/>
              <a:gd name="T58" fmla="*/ 21 w 3862"/>
              <a:gd name="T59" fmla="*/ 148 h 1492"/>
              <a:gd name="T60" fmla="*/ 43 w 3862"/>
              <a:gd name="T61" fmla="*/ 1424 h 1492"/>
              <a:gd name="T62" fmla="*/ 256 w 3862"/>
              <a:gd name="T63" fmla="*/ 1420 h 1492"/>
              <a:gd name="T64" fmla="*/ 437 w 3862"/>
              <a:gd name="T65" fmla="*/ 1461 h 1492"/>
              <a:gd name="T66" fmla="*/ 569 w 3862"/>
              <a:gd name="T67" fmla="*/ 1397 h 1492"/>
              <a:gd name="T68" fmla="*/ 623 w 3862"/>
              <a:gd name="T69" fmla="*/ 1341 h 1492"/>
              <a:gd name="T70" fmla="*/ 790 w 3862"/>
              <a:gd name="T71" fmla="*/ 1343 h 1492"/>
              <a:gd name="T72" fmla="*/ 940 w 3862"/>
              <a:gd name="T73" fmla="*/ 1329 h 1492"/>
              <a:gd name="T74" fmla="*/ 1069 w 3862"/>
              <a:gd name="T75" fmla="*/ 1353 h 1492"/>
              <a:gd name="T76" fmla="*/ 1175 w 3862"/>
              <a:gd name="T77" fmla="*/ 1351 h 1492"/>
              <a:gd name="T78" fmla="*/ 1344 w 3862"/>
              <a:gd name="T79" fmla="*/ 1331 h 1492"/>
              <a:gd name="T80" fmla="*/ 1452 w 3862"/>
              <a:gd name="T81" fmla="*/ 1360 h 1492"/>
              <a:gd name="T82" fmla="*/ 1517 w 3862"/>
              <a:gd name="T83" fmla="*/ 1348 h 1492"/>
              <a:gd name="T84" fmla="*/ 1601 w 3862"/>
              <a:gd name="T85" fmla="*/ 1258 h 1492"/>
              <a:gd name="T86" fmla="*/ 1693 w 3862"/>
              <a:gd name="T87" fmla="*/ 1314 h 1492"/>
              <a:gd name="T88" fmla="*/ 1798 w 3862"/>
              <a:gd name="T89" fmla="*/ 1341 h 1492"/>
              <a:gd name="T90" fmla="*/ 1893 w 3862"/>
              <a:gd name="T91" fmla="*/ 1358 h 1492"/>
              <a:gd name="T92" fmla="*/ 2003 w 3862"/>
              <a:gd name="T93" fmla="*/ 1370 h 1492"/>
              <a:gd name="T94" fmla="*/ 2200 w 3862"/>
              <a:gd name="T95" fmla="*/ 1409 h 1492"/>
              <a:gd name="T96" fmla="*/ 2334 w 3862"/>
              <a:gd name="T97" fmla="*/ 1445 h 1492"/>
              <a:gd name="T98" fmla="*/ 2551 w 3862"/>
              <a:gd name="T99" fmla="*/ 1436 h 1492"/>
              <a:gd name="T100" fmla="*/ 2693 w 3862"/>
              <a:gd name="T101" fmla="*/ 1470 h 1492"/>
              <a:gd name="T102" fmla="*/ 2803 w 3862"/>
              <a:gd name="T103" fmla="*/ 1429 h 1492"/>
              <a:gd name="T104" fmla="*/ 2895 w 3862"/>
              <a:gd name="T105" fmla="*/ 1428 h 1492"/>
              <a:gd name="T106" fmla="*/ 2998 w 3862"/>
              <a:gd name="T107" fmla="*/ 1428 h 1492"/>
              <a:gd name="T108" fmla="*/ 3096 w 3862"/>
              <a:gd name="T109" fmla="*/ 1410 h 1492"/>
              <a:gd name="T110" fmla="*/ 3202 w 3862"/>
              <a:gd name="T111" fmla="*/ 1414 h 1492"/>
              <a:gd name="T112" fmla="*/ 3363 w 3862"/>
              <a:gd name="T113" fmla="*/ 1477 h 1492"/>
              <a:gd name="T114" fmla="*/ 3520 w 3862"/>
              <a:gd name="T115" fmla="*/ 1467 h 1492"/>
              <a:gd name="T116" fmla="*/ 3678 w 3862"/>
              <a:gd name="T117" fmla="*/ 1407 h 1492"/>
              <a:gd name="T118" fmla="*/ 3795 w 3862"/>
              <a:gd name="T119" fmla="*/ 1357 h 1492"/>
              <a:gd name="T120" fmla="*/ 3849 w 3862"/>
              <a:gd name="T121" fmla="*/ 1356 h 1492"/>
              <a:gd name="T122" fmla="*/ 2881 w 3862"/>
              <a:gd name="T123" fmla="*/ 106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2" h="149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# Main program</a:t>
            </a:r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C6324ECD-5B82-4334-B39F-39291AFAA3B2}"/>
              </a:ext>
            </a:extLst>
          </p:cNvPr>
          <p:cNvSpPr>
            <a:spLocks noEditPoints="1"/>
          </p:cNvSpPr>
          <p:nvPr/>
        </p:nvSpPr>
        <p:spPr bwMode="auto">
          <a:xfrm>
            <a:off x="4234543" y="3292478"/>
            <a:ext cx="3973286" cy="368361"/>
          </a:xfrm>
          <a:custGeom>
            <a:avLst/>
            <a:gdLst>
              <a:gd name="T0" fmla="*/ 3802 w 3862"/>
              <a:gd name="T1" fmla="*/ 82 h 1492"/>
              <a:gd name="T2" fmla="*/ 3599 w 3862"/>
              <a:gd name="T3" fmla="*/ 60 h 1492"/>
              <a:gd name="T4" fmla="*/ 3424 w 3862"/>
              <a:gd name="T5" fmla="*/ 18 h 1492"/>
              <a:gd name="T6" fmla="*/ 3294 w 3862"/>
              <a:gd name="T7" fmla="*/ 37 h 1492"/>
              <a:gd name="T8" fmla="*/ 3211 w 3862"/>
              <a:gd name="T9" fmla="*/ 84 h 1492"/>
              <a:gd name="T10" fmla="*/ 3037 w 3862"/>
              <a:gd name="T11" fmla="*/ 87 h 1492"/>
              <a:gd name="T12" fmla="*/ 2882 w 3862"/>
              <a:gd name="T13" fmla="*/ 105 h 1492"/>
              <a:gd name="T14" fmla="*/ 2747 w 3862"/>
              <a:gd name="T15" fmla="*/ 115 h 1492"/>
              <a:gd name="T16" fmla="*/ 2622 w 3862"/>
              <a:gd name="T17" fmla="*/ 127 h 1492"/>
              <a:gd name="T18" fmla="*/ 2480 w 3862"/>
              <a:gd name="T19" fmla="*/ 116 h 1492"/>
              <a:gd name="T20" fmla="*/ 2376 w 3862"/>
              <a:gd name="T21" fmla="*/ 87 h 1492"/>
              <a:gd name="T22" fmla="*/ 2321 w 3862"/>
              <a:gd name="T23" fmla="*/ 161 h 1492"/>
              <a:gd name="T24" fmla="*/ 2206 w 3862"/>
              <a:gd name="T25" fmla="*/ 175 h 1492"/>
              <a:gd name="T26" fmla="*/ 2093 w 3862"/>
              <a:gd name="T27" fmla="*/ 144 h 1492"/>
              <a:gd name="T28" fmla="*/ 1984 w 3862"/>
              <a:gd name="T29" fmla="*/ 108 h 1492"/>
              <a:gd name="T30" fmla="*/ 1876 w 3862"/>
              <a:gd name="T31" fmla="*/ 101 h 1492"/>
              <a:gd name="T32" fmla="*/ 1704 w 3862"/>
              <a:gd name="T33" fmla="*/ 58 h 1492"/>
              <a:gd name="T34" fmla="*/ 1531 w 3862"/>
              <a:gd name="T35" fmla="*/ 32 h 1492"/>
              <a:gd name="T36" fmla="*/ 1329 w 3862"/>
              <a:gd name="T37" fmla="*/ 48 h 1492"/>
              <a:gd name="T38" fmla="*/ 1186 w 3862"/>
              <a:gd name="T39" fmla="*/ 18 h 1492"/>
              <a:gd name="T40" fmla="*/ 1074 w 3862"/>
              <a:gd name="T41" fmla="*/ 56 h 1492"/>
              <a:gd name="T42" fmla="*/ 971 w 3862"/>
              <a:gd name="T43" fmla="*/ 65 h 1492"/>
              <a:gd name="T44" fmla="*/ 868 w 3862"/>
              <a:gd name="T45" fmla="*/ 68 h 1492"/>
              <a:gd name="T46" fmla="*/ 771 w 3862"/>
              <a:gd name="T47" fmla="*/ 90 h 1492"/>
              <a:gd name="T48" fmla="*/ 664 w 3862"/>
              <a:gd name="T49" fmla="*/ 88 h 1492"/>
              <a:gd name="T50" fmla="*/ 494 w 3862"/>
              <a:gd name="T51" fmla="*/ 44 h 1492"/>
              <a:gd name="T52" fmla="*/ 345 w 3862"/>
              <a:gd name="T53" fmla="*/ 44 h 1492"/>
              <a:gd name="T54" fmla="*/ 196 w 3862"/>
              <a:gd name="T55" fmla="*/ 108 h 1492"/>
              <a:gd name="T56" fmla="*/ 80 w 3862"/>
              <a:gd name="T57" fmla="*/ 167 h 1492"/>
              <a:gd name="T58" fmla="*/ 21 w 3862"/>
              <a:gd name="T59" fmla="*/ 148 h 1492"/>
              <a:gd name="T60" fmla="*/ 43 w 3862"/>
              <a:gd name="T61" fmla="*/ 1424 h 1492"/>
              <a:gd name="T62" fmla="*/ 256 w 3862"/>
              <a:gd name="T63" fmla="*/ 1420 h 1492"/>
              <a:gd name="T64" fmla="*/ 437 w 3862"/>
              <a:gd name="T65" fmla="*/ 1461 h 1492"/>
              <a:gd name="T66" fmla="*/ 569 w 3862"/>
              <a:gd name="T67" fmla="*/ 1397 h 1492"/>
              <a:gd name="T68" fmla="*/ 623 w 3862"/>
              <a:gd name="T69" fmla="*/ 1341 h 1492"/>
              <a:gd name="T70" fmla="*/ 790 w 3862"/>
              <a:gd name="T71" fmla="*/ 1343 h 1492"/>
              <a:gd name="T72" fmla="*/ 940 w 3862"/>
              <a:gd name="T73" fmla="*/ 1329 h 1492"/>
              <a:gd name="T74" fmla="*/ 1069 w 3862"/>
              <a:gd name="T75" fmla="*/ 1353 h 1492"/>
              <a:gd name="T76" fmla="*/ 1175 w 3862"/>
              <a:gd name="T77" fmla="*/ 1351 h 1492"/>
              <a:gd name="T78" fmla="*/ 1344 w 3862"/>
              <a:gd name="T79" fmla="*/ 1331 h 1492"/>
              <a:gd name="T80" fmla="*/ 1452 w 3862"/>
              <a:gd name="T81" fmla="*/ 1360 h 1492"/>
              <a:gd name="T82" fmla="*/ 1517 w 3862"/>
              <a:gd name="T83" fmla="*/ 1348 h 1492"/>
              <a:gd name="T84" fmla="*/ 1601 w 3862"/>
              <a:gd name="T85" fmla="*/ 1258 h 1492"/>
              <a:gd name="T86" fmla="*/ 1693 w 3862"/>
              <a:gd name="T87" fmla="*/ 1314 h 1492"/>
              <a:gd name="T88" fmla="*/ 1798 w 3862"/>
              <a:gd name="T89" fmla="*/ 1341 h 1492"/>
              <a:gd name="T90" fmla="*/ 1893 w 3862"/>
              <a:gd name="T91" fmla="*/ 1358 h 1492"/>
              <a:gd name="T92" fmla="*/ 2003 w 3862"/>
              <a:gd name="T93" fmla="*/ 1370 h 1492"/>
              <a:gd name="T94" fmla="*/ 2200 w 3862"/>
              <a:gd name="T95" fmla="*/ 1409 h 1492"/>
              <a:gd name="T96" fmla="*/ 2334 w 3862"/>
              <a:gd name="T97" fmla="*/ 1445 h 1492"/>
              <a:gd name="T98" fmla="*/ 2551 w 3862"/>
              <a:gd name="T99" fmla="*/ 1436 h 1492"/>
              <a:gd name="T100" fmla="*/ 2693 w 3862"/>
              <a:gd name="T101" fmla="*/ 1470 h 1492"/>
              <a:gd name="T102" fmla="*/ 2803 w 3862"/>
              <a:gd name="T103" fmla="*/ 1429 h 1492"/>
              <a:gd name="T104" fmla="*/ 2895 w 3862"/>
              <a:gd name="T105" fmla="*/ 1428 h 1492"/>
              <a:gd name="T106" fmla="*/ 2998 w 3862"/>
              <a:gd name="T107" fmla="*/ 1428 h 1492"/>
              <a:gd name="T108" fmla="*/ 3096 w 3862"/>
              <a:gd name="T109" fmla="*/ 1410 h 1492"/>
              <a:gd name="T110" fmla="*/ 3202 w 3862"/>
              <a:gd name="T111" fmla="*/ 1414 h 1492"/>
              <a:gd name="T112" fmla="*/ 3363 w 3862"/>
              <a:gd name="T113" fmla="*/ 1477 h 1492"/>
              <a:gd name="T114" fmla="*/ 3520 w 3862"/>
              <a:gd name="T115" fmla="*/ 1467 h 1492"/>
              <a:gd name="T116" fmla="*/ 3678 w 3862"/>
              <a:gd name="T117" fmla="*/ 1407 h 1492"/>
              <a:gd name="T118" fmla="*/ 3795 w 3862"/>
              <a:gd name="T119" fmla="*/ 1357 h 1492"/>
              <a:gd name="T120" fmla="*/ 3849 w 3862"/>
              <a:gd name="T121" fmla="*/ 1356 h 1492"/>
              <a:gd name="T122" fmla="*/ 2881 w 3862"/>
              <a:gd name="T123" fmla="*/ 106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2" h="149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C = 30</a:t>
            </a:r>
          </a:p>
        </p:txBody>
      </p:sp>
      <p:sp>
        <p:nvSpPr>
          <p:cNvPr id="24" name="Freeform 46">
            <a:extLst>
              <a:ext uri="{FF2B5EF4-FFF2-40B4-BE49-F238E27FC236}">
                <a16:creationId xmlns:a16="http://schemas.microsoft.com/office/drawing/2014/main" id="{0C8E5B20-F3AB-4A18-ACEF-6A26BD7393E1}"/>
              </a:ext>
            </a:extLst>
          </p:cNvPr>
          <p:cNvSpPr>
            <a:spLocks noEditPoints="1"/>
          </p:cNvSpPr>
          <p:nvPr/>
        </p:nvSpPr>
        <p:spPr bwMode="auto">
          <a:xfrm>
            <a:off x="4234543" y="3734856"/>
            <a:ext cx="3973286" cy="368361"/>
          </a:xfrm>
          <a:custGeom>
            <a:avLst/>
            <a:gdLst>
              <a:gd name="T0" fmla="*/ 3802 w 3862"/>
              <a:gd name="T1" fmla="*/ 82 h 1492"/>
              <a:gd name="T2" fmla="*/ 3599 w 3862"/>
              <a:gd name="T3" fmla="*/ 60 h 1492"/>
              <a:gd name="T4" fmla="*/ 3424 w 3862"/>
              <a:gd name="T5" fmla="*/ 18 h 1492"/>
              <a:gd name="T6" fmla="*/ 3294 w 3862"/>
              <a:gd name="T7" fmla="*/ 37 h 1492"/>
              <a:gd name="T8" fmla="*/ 3211 w 3862"/>
              <a:gd name="T9" fmla="*/ 84 h 1492"/>
              <a:gd name="T10" fmla="*/ 3037 w 3862"/>
              <a:gd name="T11" fmla="*/ 87 h 1492"/>
              <a:gd name="T12" fmla="*/ 2882 w 3862"/>
              <a:gd name="T13" fmla="*/ 105 h 1492"/>
              <a:gd name="T14" fmla="*/ 2747 w 3862"/>
              <a:gd name="T15" fmla="*/ 115 h 1492"/>
              <a:gd name="T16" fmla="*/ 2622 w 3862"/>
              <a:gd name="T17" fmla="*/ 127 h 1492"/>
              <a:gd name="T18" fmla="*/ 2480 w 3862"/>
              <a:gd name="T19" fmla="*/ 116 h 1492"/>
              <a:gd name="T20" fmla="*/ 2376 w 3862"/>
              <a:gd name="T21" fmla="*/ 87 h 1492"/>
              <a:gd name="T22" fmla="*/ 2321 w 3862"/>
              <a:gd name="T23" fmla="*/ 161 h 1492"/>
              <a:gd name="T24" fmla="*/ 2206 w 3862"/>
              <a:gd name="T25" fmla="*/ 175 h 1492"/>
              <a:gd name="T26" fmla="*/ 2093 w 3862"/>
              <a:gd name="T27" fmla="*/ 144 h 1492"/>
              <a:gd name="T28" fmla="*/ 1984 w 3862"/>
              <a:gd name="T29" fmla="*/ 108 h 1492"/>
              <a:gd name="T30" fmla="*/ 1876 w 3862"/>
              <a:gd name="T31" fmla="*/ 101 h 1492"/>
              <a:gd name="T32" fmla="*/ 1704 w 3862"/>
              <a:gd name="T33" fmla="*/ 58 h 1492"/>
              <a:gd name="T34" fmla="*/ 1531 w 3862"/>
              <a:gd name="T35" fmla="*/ 32 h 1492"/>
              <a:gd name="T36" fmla="*/ 1329 w 3862"/>
              <a:gd name="T37" fmla="*/ 48 h 1492"/>
              <a:gd name="T38" fmla="*/ 1186 w 3862"/>
              <a:gd name="T39" fmla="*/ 18 h 1492"/>
              <a:gd name="T40" fmla="*/ 1074 w 3862"/>
              <a:gd name="T41" fmla="*/ 56 h 1492"/>
              <a:gd name="T42" fmla="*/ 971 w 3862"/>
              <a:gd name="T43" fmla="*/ 65 h 1492"/>
              <a:gd name="T44" fmla="*/ 868 w 3862"/>
              <a:gd name="T45" fmla="*/ 68 h 1492"/>
              <a:gd name="T46" fmla="*/ 771 w 3862"/>
              <a:gd name="T47" fmla="*/ 90 h 1492"/>
              <a:gd name="T48" fmla="*/ 664 w 3862"/>
              <a:gd name="T49" fmla="*/ 88 h 1492"/>
              <a:gd name="T50" fmla="*/ 494 w 3862"/>
              <a:gd name="T51" fmla="*/ 44 h 1492"/>
              <a:gd name="T52" fmla="*/ 345 w 3862"/>
              <a:gd name="T53" fmla="*/ 44 h 1492"/>
              <a:gd name="T54" fmla="*/ 196 w 3862"/>
              <a:gd name="T55" fmla="*/ 108 h 1492"/>
              <a:gd name="T56" fmla="*/ 80 w 3862"/>
              <a:gd name="T57" fmla="*/ 167 h 1492"/>
              <a:gd name="T58" fmla="*/ 21 w 3862"/>
              <a:gd name="T59" fmla="*/ 148 h 1492"/>
              <a:gd name="T60" fmla="*/ 43 w 3862"/>
              <a:gd name="T61" fmla="*/ 1424 h 1492"/>
              <a:gd name="T62" fmla="*/ 256 w 3862"/>
              <a:gd name="T63" fmla="*/ 1420 h 1492"/>
              <a:gd name="T64" fmla="*/ 437 w 3862"/>
              <a:gd name="T65" fmla="*/ 1461 h 1492"/>
              <a:gd name="T66" fmla="*/ 569 w 3862"/>
              <a:gd name="T67" fmla="*/ 1397 h 1492"/>
              <a:gd name="T68" fmla="*/ 623 w 3862"/>
              <a:gd name="T69" fmla="*/ 1341 h 1492"/>
              <a:gd name="T70" fmla="*/ 790 w 3862"/>
              <a:gd name="T71" fmla="*/ 1343 h 1492"/>
              <a:gd name="T72" fmla="*/ 940 w 3862"/>
              <a:gd name="T73" fmla="*/ 1329 h 1492"/>
              <a:gd name="T74" fmla="*/ 1069 w 3862"/>
              <a:gd name="T75" fmla="*/ 1353 h 1492"/>
              <a:gd name="T76" fmla="*/ 1175 w 3862"/>
              <a:gd name="T77" fmla="*/ 1351 h 1492"/>
              <a:gd name="T78" fmla="*/ 1344 w 3862"/>
              <a:gd name="T79" fmla="*/ 1331 h 1492"/>
              <a:gd name="T80" fmla="*/ 1452 w 3862"/>
              <a:gd name="T81" fmla="*/ 1360 h 1492"/>
              <a:gd name="T82" fmla="*/ 1517 w 3862"/>
              <a:gd name="T83" fmla="*/ 1348 h 1492"/>
              <a:gd name="T84" fmla="*/ 1601 w 3862"/>
              <a:gd name="T85" fmla="*/ 1258 h 1492"/>
              <a:gd name="T86" fmla="*/ 1693 w 3862"/>
              <a:gd name="T87" fmla="*/ 1314 h 1492"/>
              <a:gd name="T88" fmla="*/ 1798 w 3862"/>
              <a:gd name="T89" fmla="*/ 1341 h 1492"/>
              <a:gd name="T90" fmla="*/ 1893 w 3862"/>
              <a:gd name="T91" fmla="*/ 1358 h 1492"/>
              <a:gd name="T92" fmla="*/ 2003 w 3862"/>
              <a:gd name="T93" fmla="*/ 1370 h 1492"/>
              <a:gd name="T94" fmla="*/ 2200 w 3862"/>
              <a:gd name="T95" fmla="*/ 1409 h 1492"/>
              <a:gd name="T96" fmla="*/ 2334 w 3862"/>
              <a:gd name="T97" fmla="*/ 1445 h 1492"/>
              <a:gd name="T98" fmla="*/ 2551 w 3862"/>
              <a:gd name="T99" fmla="*/ 1436 h 1492"/>
              <a:gd name="T100" fmla="*/ 2693 w 3862"/>
              <a:gd name="T101" fmla="*/ 1470 h 1492"/>
              <a:gd name="T102" fmla="*/ 2803 w 3862"/>
              <a:gd name="T103" fmla="*/ 1429 h 1492"/>
              <a:gd name="T104" fmla="*/ 2895 w 3862"/>
              <a:gd name="T105" fmla="*/ 1428 h 1492"/>
              <a:gd name="T106" fmla="*/ 2998 w 3862"/>
              <a:gd name="T107" fmla="*/ 1428 h 1492"/>
              <a:gd name="T108" fmla="*/ 3096 w 3862"/>
              <a:gd name="T109" fmla="*/ 1410 h 1492"/>
              <a:gd name="T110" fmla="*/ 3202 w 3862"/>
              <a:gd name="T111" fmla="*/ 1414 h 1492"/>
              <a:gd name="T112" fmla="*/ 3363 w 3862"/>
              <a:gd name="T113" fmla="*/ 1477 h 1492"/>
              <a:gd name="T114" fmla="*/ 3520 w 3862"/>
              <a:gd name="T115" fmla="*/ 1467 h 1492"/>
              <a:gd name="T116" fmla="*/ 3678 w 3862"/>
              <a:gd name="T117" fmla="*/ 1407 h 1492"/>
              <a:gd name="T118" fmla="*/ 3795 w 3862"/>
              <a:gd name="T119" fmla="*/ 1357 h 1492"/>
              <a:gd name="T120" fmla="*/ 3849 w 3862"/>
              <a:gd name="T121" fmla="*/ 1356 h 1492"/>
              <a:gd name="T122" fmla="*/ 2881 w 3862"/>
              <a:gd name="T123" fmla="*/ 106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2" h="149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F = </a:t>
            </a:r>
            <a:r>
              <a:rPr lang="en-GB" sz="11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CtoF</a:t>
            </a:r>
            <a:r>
              <a:rPr lang="en-GB" sz="1100" dirty="0">
                <a:solidFill>
                  <a:schemeClr val="accent1"/>
                </a:solidFill>
                <a:latin typeface="Consolas" panose="020B0609020204030204" pitchFamily="49" charset="0"/>
              </a:rPr>
              <a:t>(C)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6CC212-2F50-40F7-84F7-1A685D3A23E5}"/>
              </a:ext>
            </a:extLst>
          </p:cNvPr>
          <p:cNvGrpSpPr/>
          <p:nvPr/>
        </p:nvGrpSpPr>
        <p:grpSpPr>
          <a:xfrm>
            <a:off x="4234543" y="5504371"/>
            <a:ext cx="3973286" cy="339432"/>
            <a:chOff x="6776151" y="5669482"/>
            <a:chExt cx="2359932" cy="558800"/>
          </a:xfrm>
        </p:grpSpPr>
        <p:sp>
          <p:nvSpPr>
            <p:cNvPr id="28" name="Freeform 63">
              <a:extLst>
                <a:ext uri="{FF2B5EF4-FFF2-40B4-BE49-F238E27FC236}">
                  <a16:creationId xmlns:a16="http://schemas.microsoft.com/office/drawing/2014/main" id="{6BD5072D-6DFE-4584-8BB8-BB5A2AF59216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6776151" y="5669482"/>
              <a:ext cx="2359932" cy="558800"/>
            </a:xfrm>
            <a:custGeom>
              <a:avLst/>
              <a:gdLst>
                <a:gd name="T0" fmla="*/ 34 w 3887"/>
                <a:gd name="T1" fmla="*/ 1266 h 1753"/>
                <a:gd name="T2" fmla="*/ 130 w 3887"/>
                <a:gd name="T3" fmla="*/ 1265 h 1753"/>
                <a:gd name="T4" fmla="*/ 198 w 3887"/>
                <a:gd name="T5" fmla="*/ 1292 h 1753"/>
                <a:gd name="T6" fmla="*/ 223 w 3887"/>
                <a:gd name="T7" fmla="*/ 1315 h 1753"/>
                <a:gd name="T8" fmla="*/ 257 w 3887"/>
                <a:gd name="T9" fmla="*/ 1322 h 1753"/>
                <a:gd name="T10" fmla="*/ 301 w 3887"/>
                <a:gd name="T11" fmla="*/ 1276 h 1753"/>
                <a:gd name="T12" fmla="*/ 338 w 3887"/>
                <a:gd name="T13" fmla="*/ 1333 h 1753"/>
                <a:gd name="T14" fmla="*/ 401 w 3887"/>
                <a:gd name="T15" fmla="*/ 1302 h 1753"/>
                <a:gd name="T16" fmla="*/ 477 w 3887"/>
                <a:gd name="T17" fmla="*/ 1328 h 1753"/>
                <a:gd name="T18" fmla="*/ 538 w 3887"/>
                <a:gd name="T19" fmla="*/ 1328 h 1753"/>
                <a:gd name="T20" fmla="*/ 580 w 3887"/>
                <a:gd name="T21" fmla="*/ 1357 h 1753"/>
                <a:gd name="T22" fmla="*/ 639 w 3887"/>
                <a:gd name="T23" fmla="*/ 1336 h 1753"/>
                <a:gd name="T24" fmla="*/ 691 w 3887"/>
                <a:gd name="T25" fmla="*/ 1374 h 1753"/>
                <a:gd name="T26" fmla="*/ 738 w 3887"/>
                <a:gd name="T27" fmla="*/ 1386 h 1753"/>
                <a:gd name="T28" fmla="*/ 824 w 3887"/>
                <a:gd name="T29" fmla="*/ 1401 h 1753"/>
                <a:gd name="T30" fmla="*/ 893 w 3887"/>
                <a:gd name="T31" fmla="*/ 1412 h 1753"/>
                <a:gd name="T32" fmla="*/ 991 w 3887"/>
                <a:gd name="T33" fmla="*/ 1385 h 1753"/>
                <a:gd name="T34" fmla="*/ 1043 w 3887"/>
                <a:gd name="T35" fmla="*/ 1424 h 1753"/>
                <a:gd name="T36" fmla="*/ 1106 w 3887"/>
                <a:gd name="T37" fmla="*/ 1422 h 1753"/>
                <a:gd name="T38" fmla="*/ 1164 w 3887"/>
                <a:gd name="T39" fmla="*/ 1512 h 1753"/>
                <a:gd name="T40" fmla="*/ 1244 w 3887"/>
                <a:gd name="T41" fmla="*/ 1456 h 1753"/>
                <a:gd name="T42" fmla="*/ 1334 w 3887"/>
                <a:gd name="T43" fmla="*/ 1469 h 1753"/>
                <a:gd name="T44" fmla="*/ 1401 w 3887"/>
                <a:gd name="T45" fmla="*/ 1468 h 1753"/>
                <a:gd name="T46" fmla="*/ 1461 w 3887"/>
                <a:gd name="T47" fmla="*/ 1486 h 1753"/>
                <a:gd name="T48" fmla="*/ 1520 w 3887"/>
                <a:gd name="T49" fmla="*/ 1471 h 1753"/>
                <a:gd name="T50" fmla="*/ 1565 w 3887"/>
                <a:gd name="T51" fmla="*/ 1503 h 1753"/>
                <a:gd name="T52" fmla="*/ 1632 w 3887"/>
                <a:gd name="T53" fmla="*/ 1458 h 1753"/>
                <a:gd name="T54" fmla="*/ 1694 w 3887"/>
                <a:gd name="T55" fmla="*/ 1438 h 1753"/>
                <a:gd name="T56" fmla="*/ 1735 w 3887"/>
                <a:gd name="T57" fmla="*/ 1409 h 1753"/>
                <a:gd name="T58" fmla="*/ 1837 w 3887"/>
                <a:gd name="T59" fmla="*/ 1448 h 1753"/>
                <a:gd name="T60" fmla="*/ 1872 w 3887"/>
                <a:gd name="T61" fmla="*/ 1431 h 1753"/>
                <a:gd name="T62" fmla="*/ 1901 w 3887"/>
                <a:gd name="T63" fmla="*/ 1447 h 1753"/>
                <a:gd name="T64" fmla="*/ 1937 w 3887"/>
                <a:gd name="T65" fmla="*/ 1477 h 1753"/>
                <a:gd name="T66" fmla="*/ 2020 w 3887"/>
                <a:gd name="T67" fmla="*/ 1536 h 1753"/>
                <a:gd name="T68" fmla="*/ 2053 w 3887"/>
                <a:gd name="T69" fmla="*/ 1510 h 1753"/>
                <a:gd name="T70" fmla="*/ 2104 w 3887"/>
                <a:gd name="T71" fmla="*/ 1499 h 1753"/>
                <a:gd name="T72" fmla="*/ 2189 w 3887"/>
                <a:gd name="T73" fmla="*/ 1612 h 1753"/>
                <a:gd name="T74" fmla="*/ 2291 w 3887"/>
                <a:gd name="T75" fmla="*/ 1590 h 1753"/>
                <a:gd name="T76" fmla="*/ 2338 w 3887"/>
                <a:gd name="T77" fmla="*/ 1559 h 1753"/>
                <a:gd name="T78" fmla="*/ 2397 w 3887"/>
                <a:gd name="T79" fmla="*/ 1540 h 1753"/>
                <a:gd name="T80" fmla="*/ 2463 w 3887"/>
                <a:gd name="T81" fmla="*/ 1556 h 1753"/>
                <a:gd name="T82" fmla="*/ 2521 w 3887"/>
                <a:gd name="T83" fmla="*/ 1531 h 1753"/>
                <a:gd name="T84" fmla="*/ 2589 w 3887"/>
                <a:gd name="T85" fmla="*/ 1552 h 1753"/>
                <a:gd name="T86" fmla="*/ 2655 w 3887"/>
                <a:gd name="T87" fmla="*/ 1571 h 1753"/>
                <a:gd name="T88" fmla="*/ 2690 w 3887"/>
                <a:gd name="T89" fmla="*/ 1542 h 1753"/>
                <a:gd name="T90" fmla="*/ 2726 w 3887"/>
                <a:gd name="T91" fmla="*/ 1554 h 1753"/>
                <a:gd name="T92" fmla="*/ 2802 w 3887"/>
                <a:gd name="T93" fmla="*/ 1590 h 1753"/>
                <a:gd name="T94" fmla="*/ 2870 w 3887"/>
                <a:gd name="T95" fmla="*/ 1551 h 1753"/>
                <a:gd name="T96" fmla="*/ 2918 w 3887"/>
                <a:gd name="T97" fmla="*/ 1531 h 1753"/>
                <a:gd name="T98" fmla="*/ 2969 w 3887"/>
                <a:gd name="T99" fmla="*/ 1506 h 1753"/>
                <a:gd name="T100" fmla="*/ 3030 w 3887"/>
                <a:gd name="T101" fmla="*/ 1505 h 1753"/>
                <a:gd name="T102" fmla="*/ 3140 w 3887"/>
                <a:gd name="T103" fmla="*/ 1490 h 1753"/>
                <a:gd name="T104" fmla="*/ 3180 w 3887"/>
                <a:gd name="T105" fmla="*/ 1512 h 1753"/>
                <a:gd name="T106" fmla="*/ 3225 w 3887"/>
                <a:gd name="T107" fmla="*/ 1522 h 1753"/>
                <a:gd name="T108" fmla="*/ 3316 w 3887"/>
                <a:gd name="T109" fmla="*/ 1587 h 1753"/>
                <a:gd name="T110" fmla="*/ 3379 w 3887"/>
                <a:gd name="T111" fmla="*/ 1645 h 1753"/>
                <a:gd name="T112" fmla="*/ 3470 w 3887"/>
                <a:gd name="T113" fmla="*/ 1698 h 1753"/>
                <a:gd name="T114" fmla="*/ 3553 w 3887"/>
                <a:gd name="T115" fmla="*/ 1709 h 1753"/>
                <a:gd name="T116" fmla="*/ 3666 w 3887"/>
                <a:gd name="T117" fmla="*/ 1711 h 1753"/>
                <a:gd name="T118" fmla="*/ 3738 w 3887"/>
                <a:gd name="T119" fmla="*/ 1729 h 1753"/>
                <a:gd name="T120" fmla="*/ 3821 w 3887"/>
                <a:gd name="T121" fmla="*/ 1746 h 1753"/>
                <a:gd name="T122" fmla="*/ 1107 w 3887"/>
                <a:gd name="T123" fmla="*/ 1422 h 1753"/>
                <a:gd name="T124" fmla="*/ 3712 w 3887"/>
                <a:gd name="T125" fmla="*/ 1708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87" h="1753">
                  <a:moveTo>
                    <a:pt x="0" y="0"/>
                  </a:moveTo>
                  <a:cubicBezTo>
                    <a:pt x="0" y="1241"/>
                    <a:pt x="0" y="1241"/>
                    <a:pt x="0" y="1241"/>
                  </a:cubicBezTo>
                  <a:cubicBezTo>
                    <a:pt x="3" y="1242"/>
                    <a:pt x="6" y="1242"/>
                    <a:pt x="9" y="1242"/>
                  </a:cubicBezTo>
                  <a:cubicBezTo>
                    <a:pt x="9" y="1243"/>
                    <a:pt x="9" y="1244"/>
                    <a:pt x="9" y="1245"/>
                  </a:cubicBezTo>
                  <a:cubicBezTo>
                    <a:pt x="16" y="1250"/>
                    <a:pt x="29" y="1235"/>
                    <a:pt x="31" y="1253"/>
                  </a:cubicBezTo>
                  <a:cubicBezTo>
                    <a:pt x="31" y="1253"/>
                    <a:pt x="31" y="1253"/>
                    <a:pt x="31" y="1253"/>
                  </a:cubicBezTo>
                  <a:cubicBezTo>
                    <a:pt x="28" y="1252"/>
                    <a:pt x="25" y="1249"/>
                    <a:pt x="23" y="1251"/>
                  </a:cubicBezTo>
                  <a:cubicBezTo>
                    <a:pt x="19" y="1254"/>
                    <a:pt x="24" y="1256"/>
                    <a:pt x="24" y="1259"/>
                  </a:cubicBezTo>
                  <a:cubicBezTo>
                    <a:pt x="25" y="1264"/>
                    <a:pt x="24" y="1271"/>
                    <a:pt x="34" y="1266"/>
                  </a:cubicBezTo>
                  <a:cubicBezTo>
                    <a:pt x="34" y="1266"/>
                    <a:pt x="34" y="1266"/>
                    <a:pt x="34" y="1266"/>
                  </a:cubicBezTo>
                  <a:cubicBezTo>
                    <a:pt x="41" y="1263"/>
                    <a:pt x="49" y="1264"/>
                    <a:pt x="56" y="1267"/>
                  </a:cubicBezTo>
                  <a:cubicBezTo>
                    <a:pt x="61" y="1267"/>
                    <a:pt x="67" y="1269"/>
                    <a:pt x="72" y="1265"/>
                  </a:cubicBezTo>
                  <a:cubicBezTo>
                    <a:pt x="79" y="1265"/>
                    <a:pt x="85" y="1263"/>
                    <a:pt x="89" y="1258"/>
                  </a:cubicBezTo>
                  <a:cubicBezTo>
                    <a:pt x="91" y="1261"/>
                    <a:pt x="93" y="1264"/>
                    <a:pt x="97" y="1260"/>
                  </a:cubicBezTo>
                  <a:cubicBezTo>
                    <a:pt x="100" y="1256"/>
                    <a:pt x="103" y="1252"/>
                    <a:pt x="105" y="1248"/>
                  </a:cubicBezTo>
                  <a:cubicBezTo>
                    <a:pt x="107" y="1246"/>
                    <a:pt x="110" y="1246"/>
                    <a:pt x="113" y="1244"/>
                  </a:cubicBezTo>
                  <a:cubicBezTo>
                    <a:pt x="113" y="1243"/>
                    <a:pt x="113" y="1243"/>
                    <a:pt x="113" y="1243"/>
                  </a:cubicBezTo>
                  <a:cubicBezTo>
                    <a:pt x="115" y="1244"/>
                    <a:pt x="116" y="1244"/>
                    <a:pt x="118" y="1243"/>
                  </a:cubicBezTo>
                  <a:cubicBezTo>
                    <a:pt x="130" y="1238"/>
                    <a:pt x="132" y="1244"/>
                    <a:pt x="130" y="1254"/>
                  </a:cubicBezTo>
                  <a:cubicBezTo>
                    <a:pt x="130" y="1257"/>
                    <a:pt x="130" y="1259"/>
                    <a:pt x="130" y="1265"/>
                  </a:cubicBezTo>
                  <a:cubicBezTo>
                    <a:pt x="141" y="1249"/>
                    <a:pt x="144" y="1261"/>
                    <a:pt x="149" y="1267"/>
                  </a:cubicBezTo>
                  <a:cubicBezTo>
                    <a:pt x="149" y="1268"/>
                    <a:pt x="151" y="1268"/>
                    <a:pt x="152" y="1268"/>
                  </a:cubicBezTo>
                  <a:cubicBezTo>
                    <a:pt x="152" y="1271"/>
                    <a:pt x="154" y="1272"/>
                    <a:pt x="156" y="1271"/>
                  </a:cubicBezTo>
                  <a:cubicBezTo>
                    <a:pt x="157" y="1274"/>
                    <a:pt x="159" y="1277"/>
                    <a:pt x="160" y="1281"/>
                  </a:cubicBezTo>
                  <a:cubicBezTo>
                    <a:pt x="160" y="1281"/>
                    <a:pt x="160" y="1282"/>
                    <a:pt x="161" y="1283"/>
                  </a:cubicBezTo>
                  <a:cubicBezTo>
                    <a:pt x="166" y="1283"/>
                    <a:pt x="171" y="1282"/>
                    <a:pt x="176" y="1281"/>
                  </a:cubicBezTo>
                  <a:cubicBezTo>
                    <a:pt x="176" y="1281"/>
                    <a:pt x="176" y="1281"/>
                    <a:pt x="176" y="1281"/>
                  </a:cubicBezTo>
                  <a:cubicBezTo>
                    <a:pt x="176" y="1292"/>
                    <a:pt x="185" y="1295"/>
                    <a:pt x="191" y="1301"/>
                  </a:cubicBezTo>
                  <a:cubicBezTo>
                    <a:pt x="191" y="1301"/>
                    <a:pt x="192" y="1300"/>
                    <a:pt x="192" y="1299"/>
                  </a:cubicBezTo>
                  <a:cubicBezTo>
                    <a:pt x="192" y="1295"/>
                    <a:pt x="195" y="1294"/>
                    <a:pt x="198" y="1292"/>
                  </a:cubicBezTo>
                  <a:cubicBezTo>
                    <a:pt x="198" y="1292"/>
                    <a:pt x="198" y="1292"/>
                    <a:pt x="198" y="1292"/>
                  </a:cubicBezTo>
                  <a:cubicBezTo>
                    <a:pt x="200" y="1292"/>
                    <a:pt x="202" y="1292"/>
                    <a:pt x="204" y="1292"/>
                  </a:cubicBezTo>
                  <a:cubicBezTo>
                    <a:pt x="204" y="1292"/>
                    <a:pt x="204" y="1292"/>
                    <a:pt x="204" y="1292"/>
                  </a:cubicBezTo>
                  <a:cubicBezTo>
                    <a:pt x="204" y="1292"/>
                    <a:pt x="204" y="1292"/>
                    <a:pt x="204" y="1292"/>
                  </a:cubicBezTo>
                  <a:cubicBezTo>
                    <a:pt x="207" y="1294"/>
                    <a:pt x="209" y="1295"/>
                    <a:pt x="211" y="1296"/>
                  </a:cubicBezTo>
                  <a:cubicBezTo>
                    <a:pt x="211" y="1296"/>
                    <a:pt x="211" y="1296"/>
                    <a:pt x="211" y="1296"/>
                  </a:cubicBezTo>
                  <a:cubicBezTo>
                    <a:pt x="209" y="1303"/>
                    <a:pt x="215" y="1307"/>
                    <a:pt x="216" y="1312"/>
                  </a:cubicBezTo>
                  <a:cubicBezTo>
                    <a:pt x="214" y="1314"/>
                    <a:pt x="210" y="1315"/>
                    <a:pt x="211" y="1317"/>
                  </a:cubicBezTo>
                  <a:cubicBezTo>
                    <a:pt x="213" y="1322"/>
                    <a:pt x="218" y="1318"/>
                    <a:pt x="222" y="1319"/>
                  </a:cubicBezTo>
                  <a:cubicBezTo>
                    <a:pt x="223" y="1318"/>
                    <a:pt x="224" y="1316"/>
                    <a:pt x="223" y="1315"/>
                  </a:cubicBezTo>
                  <a:cubicBezTo>
                    <a:pt x="227" y="1314"/>
                    <a:pt x="227" y="1309"/>
                    <a:pt x="229" y="1307"/>
                  </a:cubicBezTo>
                  <a:cubicBezTo>
                    <a:pt x="230" y="1306"/>
                    <a:pt x="231" y="1305"/>
                    <a:pt x="232" y="1304"/>
                  </a:cubicBezTo>
                  <a:cubicBezTo>
                    <a:pt x="232" y="1303"/>
                    <a:pt x="233" y="1302"/>
                    <a:pt x="233" y="1301"/>
                  </a:cubicBezTo>
                  <a:cubicBezTo>
                    <a:pt x="233" y="1301"/>
                    <a:pt x="233" y="1301"/>
                    <a:pt x="233" y="1301"/>
                  </a:cubicBezTo>
                  <a:cubicBezTo>
                    <a:pt x="242" y="1302"/>
                    <a:pt x="243" y="1311"/>
                    <a:pt x="247" y="1317"/>
                  </a:cubicBezTo>
                  <a:cubicBezTo>
                    <a:pt x="248" y="1318"/>
                    <a:pt x="248" y="1318"/>
                    <a:pt x="248" y="1318"/>
                  </a:cubicBezTo>
                  <a:cubicBezTo>
                    <a:pt x="248" y="1318"/>
                    <a:pt x="248" y="1318"/>
                    <a:pt x="248" y="1318"/>
                  </a:cubicBezTo>
                  <a:cubicBezTo>
                    <a:pt x="247" y="1325"/>
                    <a:pt x="243" y="1334"/>
                    <a:pt x="257" y="1331"/>
                  </a:cubicBezTo>
                  <a:cubicBezTo>
                    <a:pt x="257" y="1330"/>
                    <a:pt x="257" y="1329"/>
                    <a:pt x="257" y="1328"/>
                  </a:cubicBezTo>
                  <a:cubicBezTo>
                    <a:pt x="257" y="1326"/>
                    <a:pt x="257" y="1324"/>
                    <a:pt x="257" y="1322"/>
                  </a:cubicBezTo>
                  <a:cubicBezTo>
                    <a:pt x="257" y="1322"/>
                    <a:pt x="257" y="1322"/>
                    <a:pt x="257" y="1322"/>
                  </a:cubicBezTo>
                  <a:cubicBezTo>
                    <a:pt x="262" y="1319"/>
                    <a:pt x="265" y="1315"/>
                    <a:pt x="264" y="1309"/>
                  </a:cubicBezTo>
                  <a:cubicBezTo>
                    <a:pt x="265" y="1307"/>
                    <a:pt x="266" y="1305"/>
                    <a:pt x="268" y="1303"/>
                  </a:cubicBezTo>
                  <a:cubicBezTo>
                    <a:pt x="278" y="1302"/>
                    <a:pt x="278" y="1295"/>
                    <a:pt x="278" y="1287"/>
                  </a:cubicBezTo>
                  <a:cubicBezTo>
                    <a:pt x="278" y="1287"/>
                    <a:pt x="278" y="1287"/>
                    <a:pt x="278" y="1287"/>
                  </a:cubicBezTo>
                  <a:cubicBezTo>
                    <a:pt x="278" y="1287"/>
                    <a:pt x="278" y="1287"/>
                    <a:pt x="278" y="1287"/>
                  </a:cubicBezTo>
                  <a:cubicBezTo>
                    <a:pt x="278" y="1287"/>
                    <a:pt x="279" y="1286"/>
                    <a:pt x="279" y="1285"/>
                  </a:cubicBezTo>
                  <a:cubicBezTo>
                    <a:pt x="279" y="1285"/>
                    <a:pt x="279" y="1285"/>
                    <a:pt x="279" y="1285"/>
                  </a:cubicBezTo>
                  <a:cubicBezTo>
                    <a:pt x="284" y="1287"/>
                    <a:pt x="290" y="1288"/>
                    <a:pt x="294" y="1282"/>
                  </a:cubicBezTo>
                  <a:cubicBezTo>
                    <a:pt x="297" y="1280"/>
                    <a:pt x="299" y="1278"/>
                    <a:pt x="301" y="1276"/>
                  </a:cubicBezTo>
                  <a:cubicBezTo>
                    <a:pt x="304" y="1272"/>
                    <a:pt x="308" y="1271"/>
                    <a:pt x="314" y="1271"/>
                  </a:cubicBezTo>
                  <a:cubicBezTo>
                    <a:pt x="323" y="1270"/>
                    <a:pt x="324" y="1280"/>
                    <a:pt x="328" y="1283"/>
                  </a:cubicBezTo>
                  <a:cubicBezTo>
                    <a:pt x="326" y="1285"/>
                    <a:pt x="325" y="1288"/>
                    <a:pt x="324" y="1291"/>
                  </a:cubicBezTo>
                  <a:cubicBezTo>
                    <a:pt x="324" y="1292"/>
                    <a:pt x="324" y="1294"/>
                    <a:pt x="325" y="1295"/>
                  </a:cubicBezTo>
                  <a:cubicBezTo>
                    <a:pt x="332" y="1301"/>
                    <a:pt x="328" y="1308"/>
                    <a:pt x="329" y="1315"/>
                  </a:cubicBezTo>
                  <a:cubicBezTo>
                    <a:pt x="330" y="1322"/>
                    <a:pt x="331" y="1322"/>
                    <a:pt x="337" y="1317"/>
                  </a:cubicBezTo>
                  <a:cubicBezTo>
                    <a:pt x="337" y="1318"/>
                    <a:pt x="337" y="1318"/>
                    <a:pt x="337" y="1318"/>
                  </a:cubicBezTo>
                  <a:cubicBezTo>
                    <a:pt x="338" y="1319"/>
                    <a:pt x="338" y="1319"/>
                    <a:pt x="339" y="1320"/>
                  </a:cubicBezTo>
                  <a:cubicBezTo>
                    <a:pt x="338" y="1321"/>
                    <a:pt x="337" y="1322"/>
                    <a:pt x="337" y="1323"/>
                  </a:cubicBezTo>
                  <a:cubicBezTo>
                    <a:pt x="334" y="1327"/>
                    <a:pt x="332" y="1331"/>
                    <a:pt x="338" y="1333"/>
                  </a:cubicBezTo>
                  <a:cubicBezTo>
                    <a:pt x="338" y="1333"/>
                    <a:pt x="338" y="1333"/>
                    <a:pt x="338" y="1333"/>
                  </a:cubicBezTo>
                  <a:cubicBezTo>
                    <a:pt x="340" y="1338"/>
                    <a:pt x="345" y="1340"/>
                    <a:pt x="348" y="1344"/>
                  </a:cubicBezTo>
                  <a:cubicBezTo>
                    <a:pt x="351" y="1346"/>
                    <a:pt x="354" y="1348"/>
                    <a:pt x="358" y="1347"/>
                  </a:cubicBezTo>
                  <a:cubicBezTo>
                    <a:pt x="360" y="1344"/>
                    <a:pt x="361" y="1340"/>
                    <a:pt x="365" y="1338"/>
                  </a:cubicBezTo>
                  <a:cubicBezTo>
                    <a:pt x="367" y="1336"/>
                    <a:pt x="369" y="1334"/>
                    <a:pt x="371" y="1332"/>
                  </a:cubicBezTo>
                  <a:cubicBezTo>
                    <a:pt x="372" y="1331"/>
                    <a:pt x="373" y="1330"/>
                    <a:pt x="373" y="1329"/>
                  </a:cubicBezTo>
                  <a:cubicBezTo>
                    <a:pt x="378" y="1329"/>
                    <a:pt x="383" y="1331"/>
                    <a:pt x="387" y="1329"/>
                  </a:cubicBezTo>
                  <a:cubicBezTo>
                    <a:pt x="389" y="1327"/>
                    <a:pt x="390" y="1325"/>
                    <a:pt x="392" y="1323"/>
                  </a:cubicBezTo>
                  <a:cubicBezTo>
                    <a:pt x="395" y="1319"/>
                    <a:pt x="402" y="1317"/>
                    <a:pt x="404" y="1311"/>
                  </a:cubicBezTo>
                  <a:cubicBezTo>
                    <a:pt x="404" y="1308"/>
                    <a:pt x="403" y="1305"/>
                    <a:pt x="401" y="1302"/>
                  </a:cubicBezTo>
                  <a:cubicBezTo>
                    <a:pt x="402" y="1302"/>
                    <a:pt x="403" y="1301"/>
                    <a:pt x="404" y="1299"/>
                  </a:cubicBezTo>
                  <a:cubicBezTo>
                    <a:pt x="404" y="1299"/>
                    <a:pt x="404" y="1298"/>
                    <a:pt x="404" y="1297"/>
                  </a:cubicBezTo>
                  <a:cubicBezTo>
                    <a:pt x="406" y="1297"/>
                    <a:pt x="407" y="1296"/>
                    <a:pt x="409" y="1296"/>
                  </a:cubicBezTo>
                  <a:cubicBezTo>
                    <a:pt x="416" y="1299"/>
                    <a:pt x="418" y="1304"/>
                    <a:pt x="415" y="1312"/>
                  </a:cubicBezTo>
                  <a:cubicBezTo>
                    <a:pt x="418" y="1312"/>
                    <a:pt x="421" y="1312"/>
                    <a:pt x="424" y="1313"/>
                  </a:cubicBezTo>
                  <a:cubicBezTo>
                    <a:pt x="424" y="1313"/>
                    <a:pt x="424" y="1313"/>
                    <a:pt x="424" y="1313"/>
                  </a:cubicBezTo>
                  <a:cubicBezTo>
                    <a:pt x="426" y="1313"/>
                    <a:pt x="428" y="1313"/>
                    <a:pt x="430" y="1313"/>
                  </a:cubicBezTo>
                  <a:cubicBezTo>
                    <a:pt x="431" y="1313"/>
                    <a:pt x="432" y="1313"/>
                    <a:pt x="432" y="1313"/>
                  </a:cubicBezTo>
                  <a:cubicBezTo>
                    <a:pt x="446" y="1318"/>
                    <a:pt x="460" y="1324"/>
                    <a:pt x="474" y="1329"/>
                  </a:cubicBezTo>
                  <a:cubicBezTo>
                    <a:pt x="475" y="1329"/>
                    <a:pt x="476" y="1328"/>
                    <a:pt x="477" y="1328"/>
                  </a:cubicBezTo>
                  <a:cubicBezTo>
                    <a:pt x="478" y="1330"/>
                    <a:pt x="479" y="1331"/>
                    <a:pt x="481" y="1332"/>
                  </a:cubicBezTo>
                  <a:cubicBezTo>
                    <a:pt x="474" y="1355"/>
                    <a:pt x="491" y="1347"/>
                    <a:pt x="501" y="1349"/>
                  </a:cubicBezTo>
                  <a:cubicBezTo>
                    <a:pt x="501" y="1349"/>
                    <a:pt x="501" y="1349"/>
                    <a:pt x="501" y="1349"/>
                  </a:cubicBezTo>
                  <a:cubicBezTo>
                    <a:pt x="502" y="1349"/>
                    <a:pt x="503" y="1349"/>
                    <a:pt x="504" y="1350"/>
                  </a:cubicBezTo>
                  <a:cubicBezTo>
                    <a:pt x="509" y="1347"/>
                    <a:pt x="513" y="1344"/>
                    <a:pt x="517" y="1341"/>
                  </a:cubicBezTo>
                  <a:cubicBezTo>
                    <a:pt x="518" y="1340"/>
                    <a:pt x="518" y="1339"/>
                    <a:pt x="518" y="1338"/>
                  </a:cubicBezTo>
                  <a:cubicBezTo>
                    <a:pt x="521" y="1337"/>
                    <a:pt x="525" y="1336"/>
                    <a:pt x="528" y="1335"/>
                  </a:cubicBezTo>
                  <a:cubicBezTo>
                    <a:pt x="527" y="1334"/>
                    <a:pt x="528" y="1333"/>
                    <a:pt x="528" y="1332"/>
                  </a:cubicBezTo>
                  <a:cubicBezTo>
                    <a:pt x="528" y="1332"/>
                    <a:pt x="528" y="1332"/>
                    <a:pt x="528" y="1332"/>
                  </a:cubicBezTo>
                  <a:cubicBezTo>
                    <a:pt x="531" y="1331"/>
                    <a:pt x="535" y="1329"/>
                    <a:pt x="538" y="1328"/>
                  </a:cubicBezTo>
                  <a:cubicBezTo>
                    <a:pt x="542" y="1330"/>
                    <a:pt x="547" y="1330"/>
                    <a:pt x="547" y="1335"/>
                  </a:cubicBezTo>
                  <a:cubicBezTo>
                    <a:pt x="547" y="1348"/>
                    <a:pt x="554" y="1341"/>
                    <a:pt x="559" y="1340"/>
                  </a:cubicBezTo>
                  <a:cubicBezTo>
                    <a:pt x="559" y="1340"/>
                    <a:pt x="559" y="1340"/>
                    <a:pt x="559" y="1340"/>
                  </a:cubicBezTo>
                  <a:cubicBezTo>
                    <a:pt x="561" y="1343"/>
                    <a:pt x="563" y="1343"/>
                    <a:pt x="566" y="1341"/>
                  </a:cubicBezTo>
                  <a:cubicBezTo>
                    <a:pt x="566" y="1341"/>
                    <a:pt x="566" y="1341"/>
                    <a:pt x="566" y="1341"/>
                  </a:cubicBezTo>
                  <a:cubicBezTo>
                    <a:pt x="570" y="1344"/>
                    <a:pt x="574" y="1347"/>
                    <a:pt x="578" y="1351"/>
                  </a:cubicBezTo>
                  <a:cubicBezTo>
                    <a:pt x="578" y="1351"/>
                    <a:pt x="578" y="1351"/>
                    <a:pt x="578" y="1351"/>
                  </a:cubicBezTo>
                  <a:cubicBezTo>
                    <a:pt x="576" y="1352"/>
                    <a:pt x="573" y="1353"/>
                    <a:pt x="573" y="1353"/>
                  </a:cubicBezTo>
                  <a:cubicBezTo>
                    <a:pt x="574" y="1358"/>
                    <a:pt x="577" y="1356"/>
                    <a:pt x="580" y="1357"/>
                  </a:cubicBezTo>
                  <a:cubicBezTo>
                    <a:pt x="580" y="1357"/>
                    <a:pt x="580" y="1357"/>
                    <a:pt x="580" y="1357"/>
                  </a:cubicBezTo>
                  <a:cubicBezTo>
                    <a:pt x="590" y="1360"/>
                    <a:pt x="592" y="1350"/>
                    <a:pt x="597" y="1346"/>
                  </a:cubicBezTo>
                  <a:cubicBezTo>
                    <a:pt x="597" y="1346"/>
                    <a:pt x="597" y="1346"/>
                    <a:pt x="597" y="1346"/>
                  </a:cubicBezTo>
                  <a:cubicBezTo>
                    <a:pt x="597" y="1346"/>
                    <a:pt x="597" y="1346"/>
                    <a:pt x="597" y="1346"/>
                  </a:cubicBezTo>
                  <a:cubicBezTo>
                    <a:pt x="598" y="1346"/>
                    <a:pt x="598" y="1346"/>
                    <a:pt x="598" y="1346"/>
                  </a:cubicBezTo>
                  <a:cubicBezTo>
                    <a:pt x="599" y="1346"/>
                    <a:pt x="600" y="1347"/>
                    <a:pt x="600" y="1347"/>
                  </a:cubicBezTo>
                  <a:cubicBezTo>
                    <a:pt x="602" y="1348"/>
                    <a:pt x="603" y="1348"/>
                    <a:pt x="605" y="1347"/>
                  </a:cubicBezTo>
                  <a:cubicBezTo>
                    <a:pt x="605" y="1347"/>
                    <a:pt x="606" y="1347"/>
                    <a:pt x="607" y="1347"/>
                  </a:cubicBezTo>
                  <a:cubicBezTo>
                    <a:pt x="609" y="1346"/>
                    <a:pt x="611" y="1346"/>
                    <a:pt x="613" y="1346"/>
                  </a:cubicBezTo>
                  <a:cubicBezTo>
                    <a:pt x="616" y="1342"/>
                    <a:pt x="618" y="1337"/>
                    <a:pt x="621" y="1332"/>
                  </a:cubicBezTo>
                  <a:cubicBezTo>
                    <a:pt x="628" y="1329"/>
                    <a:pt x="634" y="1327"/>
                    <a:pt x="639" y="1336"/>
                  </a:cubicBezTo>
                  <a:cubicBezTo>
                    <a:pt x="638" y="1337"/>
                    <a:pt x="638" y="1337"/>
                    <a:pt x="638" y="1337"/>
                  </a:cubicBezTo>
                  <a:cubicBezTo>
                    <a:pt x="639" y="1339"/>
                    <a:pt x="639" y="1339"/>
                    <a:pt x="639" y="1339"/>
                  </a:cubicBezTo>
                  <a:cubicBezTo>
                    <a:pt x="638" y="1340"/>
                    <a:pt x="638" y="1340"/>
                    <a:pt x="638" y="1340"/>
                  </a:cubicBezTo>
                  <a:cubicBezTo>
                    <a:pt x="639" y="1341"/>
                    <a:pt x="639" y="1341"/>
                    <a:pt x="639" y="1341"/>
                  </a:cubicBezTo>
                  <a:cubicBezTo>
                    <a:pt x="634" y="1352"/>
                    <a:pt x="634" y="1363"/>
                    <a:pt x="636" y="1375"/>
                  </a:cubicBezTo>
                  <a:cubicBezTo>
                    <a:pt x="643" y="1370"/>
                    <a:pt x="636" y="1358"/>
                    <a:pt x="648" y="1358"/>
                  </a:cubicBezTo>
                  <a:cubicBezTo>
                    <a:pt x="656" y="1358"/>
                    <a:pt x="662" y="1354"/>
                    <a:pt x="667" y="1349"/>
                  </a:cubicBezTo>
                  <a:cubicBezTo>
                    <a:pt x="668" y="1348"/>
                    <a:pt x="669" y="1346"/>
                    <a:pt x="669" y="1345"/>
                  </a:cubicBezTo>
                  <a:cubicBezTo>
                    <a:pt x="673" y="1353"/>
                    <a:pt x="678" y="1359"/>
                    <a:pt x="683" y="1366"/>
                  </a:cubicBezTo>
                  <a:cubicBezTo>
                    <a:pt x="684" y="1370"/>
                    <a:pt x="687" y="1373"/>
                    <a:pt x="691" y="1374"/>
                  </a:cubicBezTo>
                  <a:cubicBezTo>
                    <a:pt x="693" y="1375"/>
                    <a:pt x="695" y="1375"/>
                    <a:pt x="698" y="1374"/>
                  </a:cubicBezTo>
                  <a:cubicBezTo>
                    <a:pt x="702" y="1373"/>
                    <a:pt x="704" y="1370"/>
                    <a:pt x="707" y="1368"/>
                  </a:cubicBezTo>
                  <a:cubicBezTo>
                    <a:pt x="709" y="1361"/>
                    <a:pt x="716" y="1360"/>
                    <a:pt x="720" y="1356"/>
                  </a:cubicBezTo>
                  <a:cubicBezTo>
                    <a:pt x="721" y="1356"/>
                    <a:pt x="721" y="1356"/>
                    <a:pt x="721" y="1356"/>
                  </a:cubicBezTo>
                  <a:cubicBezTo>
                    <a:pt x="722" y="1357"/>
                    <a:pt x="723" y="1358"/>
                    <a:pt x="724" y="1360"/>
                  </a:cubicBezTo>
                  <a:cubicBezTo>
                    <a:pt x="724" y="1361"/>
                    <a:pt x="724" y="1362"/>
                    <a:pt x="725" y="1363"/>
                  </a:cubicBezTo>
                  <a:cubicBezTo>
                    <a:pt x="725" y="1364"/>
                    <a:pt x="726" y="1366"/>
                    <a:pt x="727" y="1367"/>
                  </a:cubicBezTo>
                  <a:cubicBezTo>
                    <a:pt x="728" y="1368"/>
                    <a:pt x="729" y="1369"/>
                    <a:pt x="730" y="1370"/>
                  </a:cubicBezTo>
                  <a:cubicBezTo>
                    <a:pt x="731" y="1371"/>
                    <a:pt x="732" y="1373"/>
                    <a:pt x="733" y="1375"/>
                  </a:cubicBezTo>
                  <a:cubicBezTo>
                    <a:pt x="734" y="1379"/>
                    <a:pt x="736" y="1383"/>
                    <a:pt x="738" y="1386"/>
                  </a:cubicBezTo>
                  <a:cubicBezTo>
                    <a:pt x="740" y="1389"/>
                    <a:pt x="742" y="1391"/>
                    <a:pt x="744" y="1393"/>
                  </a:cubicBezTo>
                  <a:cubicBezTo>
                    <a:pt x="746" y="1394"/>
                    <a:pt x="747" y="1394"/>
                    <a:pt x="749" y="1394"/>
                  </a:cubicBezTo>
                  <a:cubicBezTo>
                    <a:pt x="755" y="1394"/>
                    <a:pt x="760" y="1391"/>
                    <a:pt x="764" y="1387"/>
                  </a:cubicBezTo>
                  <a:cubicBezTo>
                    <a:pt x="766" y="1384"/>
                    <a:pt x="767" y="1380"/>
                    <a:pt x="768" y="1377"/>
                  </a:cubicBezTo>
                  <a:cubicBezTo>
                    <a:pt x="774" y="1379"/>
                    <a:pt x="777" y="1383"/>
                    <a:pt x="781" y="1387"/>
                  </a:cubicBezTo>
                  <a:cubicBezTo>
                    <a:pt x="782" y="1389"/>
                    <a:pt x="783" y="1391"/>
                    <a:pt x="783" y="1393"/>
                  </a:cubicBezTo>
                  <a:cubicBezTo>
                    <a:pt x="785" y="1395"/>
                    <a:pt x="788" y="1396"/>
                    <a:pt x="790" y="1396"/>
                  </a:cubicBezTo>
                  <a:cubicBezTo>
                    <a:pt x="790" y="1397"/>
                    <a:pt x="790" y="1397"/>
                    <a:pt x="790" y="1397"/>
                  </a:cubicBezTo>
                  <a:cubicBezTo>
                    <a:pt x="790" y="1399"/>
                    <a:pt x="790" y="1400"/>
                    <a:pt x="791" y="1402"/>
                  </a:cubicBezTo>
                  <a:cubicBezTo>
                    <a:pt x="802" y="1413"/>
                    <a:pt x="813" y="1409"/>
                    <a:pt x="824" y="1401"/>
                  </a:cubicBezTo>
                  <a:cubicBezTo>
                    <a:pt x="826" y="1399"/>
                    <a:pt x="828" y="1397"/>
                    <a:pt x="831" y="1395"/>
                  </a:cubicBezTo>
                  <a:cubicBezTo>
                    <a:pt x="838" y="1386"/>
                    <a:pt x="846" y="1394"/>
                    <a:pt x="853" y="1394"/>
                  </a:cubicBezTo>
                  <a:cubicBezTo>
                    <a:pt x="853" y="1393"/>
                    <a:pt x="853" y="1393"/>
                    <a:pt x="853" y="1393"/>
                  </a:cubicBezTo>
                  <a:cubicBezTo>
                    <a:pt x="855" y="1392"/>
                    <a:pt x="857" y="1392"/>
                    <a:pt x="858" y="1390"/>
                  </a:cubicBezTo>
                  <a:cubicBezTo>
                    <a:pt x="865" y="1390"/>
                    <a:pt x="871" y="1394"/>
                    <a:pt x="875" y="1399"/>
                  </a:cubicBezTo>
                  <a:cubicBezTo>
                    <a:pt x="879" y="1405"/>
                    <a:pt x="883" y="1409"/>
                    <a:pt x="891" y="1408"/>
                  </a:cubicBezTo>
                  <a:cubicBezTo>
                    <a:pt x="891" y="1409"/>
                    <a:pt x="892" y="1409"/>
                    <a:pt x="893" y="1409"/>
                  </a:cubicBezTo>
                  <a:cubicBezTo>
                    <a:pt x="893" y="1409"/>
                    <a:pt x="893" y="1409"/>
                    <a:pt x="893" y="1409"/>
                  </a:cubicBezTo>
                  <a:cubicBezTo>
                    <a:pt x="893" y="1411"/>
                    <a:pt x="893" y="1411"/>
                    <a:pt x="893" y="1411"/>
                  </a:cubicBezTo>
                  <a:cubicBezTo>
                    <a:pt x="893" y="1412"/>
                    <a:pt x="893" y="1412"/>
                    <a:pt x="893" y="1412"/>
                  </a:cubicBezTo>
                  <a:cubicBezTo>
                    <a:pt x="894" y="1413"/>
                    <a:pt x="895" y="1414"/>
                    <a:pt x="896" y="1416"/>
                  </a:cubicBezTo>
                  <a:cubicBezTo>
                    <a:pt x="898" y="1417"/>
                    <a:pt x="901" y="1418"/>
                    <a:pt x="902" y="1415"/>
                  </a:cubicBezTo>
                  <a:cubicBezTo>
                    <a:pt x="905" y="1412"/>
                    <a:pt x="907" y="1410"/>
                    <a:pt x="909" y="1407"/>
                  </a:cubicBezTo>
                  <a:cubicBezTo>
                    <a:pt x="913" y="1410"/>
                    <a:pt x="918" y="1409"/>
                    <a:pt x="923" y="1408"/>
                  </a:cubicBezTo>
                  <a:cubicBezTo>
                    <a:pt x="924" y="1408"/>
                    <a:pt x="924" y="1407"/>
                    <a:pt x="925" y="1407"/>
                  </a:cubicBezTo>
                  <a:cubicBezTo>
                    <a:pt x="927" y="1400"/>
                    <a:pt x="928" y="1393"/>
                    <a:pt x="930" y="1385"/>
                  </a:cubicBezTo>
                  <a:cubicBezTo>
                    <a:pt x="934" y="1386"/>
                    <a:pt x="931" y="1400"/>
                    <a:pt x="940" y="1390"/>
                  </a:cubicBezTo>
                  <a:cubicBezTo>
                    <a:pt x="946" y="1398"/>
                    <a:pt x="952" y="1406"/>
                    <a:pt x="964" y="1400"/>
                  </a:cubicBezTo>
                  <a:cubicBezTo>
                    <a:pt x="968" y="1396"/>
                    <a:pt x="971" y="1390"/>
                    <a:pt x="978" y="1388"/>
                  </a:cubicBezTo>
                  <a:cubicBezTo>
                    <a:pt x="982" y="1387"/>
                    <a:pt x="987" y="1388"/>
                    <a:pt x="991" y="1385"/>
                  </a:cubicBezTo>
                  <a:cubicBezTo>
                    <a:pt x="991" y="1387"/>
                    <a:pt x="991" y="1390"/>
                    <a:pt x="991" y="1392"/>
                  </a:cubicBezTo>
                  <a:cubicBezTo>
                    <a:pt x="994" y="1393"/>
                    <a:pt x="998" y="1394"/>
                    <a:pt x="999" y="1396"/>
                  </a:cubicBezTo>
                  <a:cubicBezTo>
                    <a:pt x="1000" y="1401"/>
                    <a:pt x="993" y="1398"/>
                    <a:pt x="992" y="1402"/>
                  </a:cubicBezTo>
                  <a:cubicBezTo>
                    <a:pt x="993" y="1405"/>
                    <a:pt x="995" y="1409"/>
                    <a:pt x="996" y="1412"/>
                  </a:cubicBezTo>
                  <a:cubicBezTo>
                    <a:pt x="1000" y="1410"/>
                    <a:pt x="1000" y="1404"/>
                    <a:pt x="1006" y="1403"/>
                  </a:cubicBezTo>
                  <a:cubicBezTo>
                    <a:pt x="1006" y="1406"/>
                    <a:pt x="1006" y="1409"/>
                    <a:pt x="1006" y="1412"/>
                  </a:cubicBezTo>
                  <a:cubicBezTo>
                    <a:pt x="1010" y="1417"/>
                    <a:pt x="1015" y="1419"/>
                    <a:pt x="1021" y="1417"/>
                  </a:cubicBezTo>
                  <a:cubicBezTo>
                    <a:pt x="1021" y="1417"/>
                    <a:pt x="1021" y="1417"/>
                    <a:pt x="1021" y="1417"/>
                  </a:cubicBezTo>
                  <a:cubicBezTo>
                    <a:pt x="1029" y="1415"/>
                    <a:pt x="1036" y="1419"/>
                    <a:pt x="1043" y="1420"/>
                  </a:cubicBezTo>
                  <a:cubicBezTo>
                    <a:pt x="1043" y="1421"/>
                    <a:pt x="1043" y="1423"/>
                    <a:pt x="1043" y="1424"/>
                  </a:cubicBezTo>
                  <a:cubicBezTo>
                    <a:pt x="1048" y="1424"/>
                    <a:pt x="1052" y="1424"/>
                    <a:pt x="1057" y="1424"/>
                  </a:cubicBezTo>
                  <a:cubicBezTo>
                    <a:pt x="1058" y="1423"/>
                    <a:pt x="1058" y="1423"/>
                    <a:pt x="1058" y="1423"/>
                  </a:cubicBezTo>
                  <a:cubicBezTo>
                    <a:pt x="1058" y="1423"/>
                    <a:pt x="1058" y="1423"/>
                    <a:pt x="1058" y="1423"/>
                  </a:cubicBezTo>
                  <a:cubicBezTo>
                    <a:pt x="1068" y="1414"/>
                    <a:pt x="1065" y="1431"/>
                    <a:pt x="1071" y="1430"/>
                  </a:cubicBezTo>
                  <a:cubicBezTo>
                    <a:pt x="1072" y="1430"/>
                    <a:pt x="1073" y="1429"/>
                    <a:pt x="1074" y="1429"/>
                  </a:cubicBezTo>
                  <a:cubicBezTo>
                    <a:pt x="1071" y="1413"/>
                    <a:pt x="1082" y="1415"/>
                    <a:pt x="1091" y="1414"/>
                  </a:cubicBezTo>
                  <a:cubicBezTo>
                    <a:pt x="1092" y="1414"/>
                    <a:pt x="1093" y="1415"/>
                    <a:pt x="1094" y="1415"/>
                  </a:cubicBezTo>
                  <a:cubicBezTo>
                    <a:pt x="1094" y="1416"/>
                    <a:pt x="1094" y="1417"/>
                    <a:pt x="1095" y="1418"/>
                  </a:cubicBezTo>
                  <a:cubicBezTo>
                    <a:pt x="1094" y="1421"/>
                    <a:pt x="1096" y="1423"/>
                    <a:pt x="1099" y="1424"/>
                  </a:cubicBezTo>
                  <a:cubicBezTo>
                    <a:pt x="1101" y="1424"/>
                    <a:pt x="1104" y="1423"/>
                    <a:pt x="1106" y="1422"/>
                  </a:cubicBezTo>
                  <a:cubicBezTo>
                    <a:pt x="1108" y="1433"/>
                    <a:pt x="1113" y="1442"/>
                    <a:pt x="1120" y="1451"/>
                  </a:cubicBezTo>
                  <a:cubicBezTo>
                    <a:pt x="1122" y="1449"/>
                    <a:pt x="1123" y="1447"/>
                    <a:pt x="1125" y="1446"/>
                  </a:cubicBezTo>
                  <a:cubicBezTo>
                    <a:pt x="1126" y="1446"/>
                    <a:pt x="1127" y="1446"/>
                    <a:pt x="1127" y="1446"/>
                  </a:cubicBezTo>
                  <a:cubicBezTo>
                    <a:pt x="1129" y="1448"/>
                    <a:pt x="1130" y="1450"/>
                    <a:pt x="1131" y="1452"/>
                  </a:cubicBezTo>
                  <a:cubicBezTo>
                    <a:pt x="1140" y="1456"/>
                    <a:pt x="1144" y="1463"/>
                    <a:pt x="1140" y="1472"/>
                  </a:cubicBezTo>
                  <a:cubicBezTo>
                    <a:pt x="1138" y="1478"/>
                    <a:pt x="1137" y="1483"/>
                    <a:pt x="1144" y="1485"/>
                  </a:cubicBezTo>
                  <a:cubicBezTo>
                    <a:pt x="1147" y="1485"/>
                    <a:pt x="1149" y="1485"/>
                    <a:pt x="1151" y="1485"/>
                  </a:cubicBezTo>
                  <a:cubicBezTo>
                    <a:pt x="1155" y="1493"/>
                    <a:pt x="1145" y="1504"/>
                    <a:pt x="1155" y="1511"/>
                  </a:cubicBezTo>
                  <a:cubicBezTo>
                    <a:pt x="1154" y="1514"/>
                    <a:pt x="1152" y="1516"/>
                    <a:pt x="1156" y="1518"/>
                  </a:cubicBezTo>
                  <a:cubicBezTo>
                    <a:pt x="1158" y="1516"/>
                    <a:pt x="1161" y="1514"/>
                    <a:pt x="1164" y="1512"/>
                  </a:cubicBezTo>
                  <a:cubicBezTo>
                    <a:pt x="1167" y="1519"/>
                    <a:pt x="1174" y="1513"/>
                    <a:pt x="1178" y="1516"/>
                  </a:cubicBezTo>
                  <a:cubicBezTo>
                    <a:pt x="1176" y="1525"/>
                    <a:pt x="1197" y="1526"/>
                    <a:pt x="1185" y="1539"/>
                  </a:cubicBezTo>
                  <a:cubicBezTo>
                    <a:pt x="1193" y="1541"/>
                    <a:pt x="1192" y="1534"/>
                    <a:pt x="1195" y="1532"/>
                  </a:cubicBezTo>
                  <a:cubicBezTo>
                    <a:pt x="1194" y="1527"/>
                    <a:pt x="1197" y="1524"/>
                    <a:pt x="1200" y="1520"/>
                  </a:cubicBezTo>
                  <a:cubicBezTo>
                    <a:pt x="1199" y="1520"/>
                    <a:pt x="1199" y="1520"/>
                    <a:pt x="1199" y="1520"/>
                  </a:cubicBezTo>
                  <a:cubicBezTo>
                    <a:pt x="1201" y="1516"/>
                    <a:pt x="1204" y="1512"/>
                    <a:pt x="1207" y="1508"/>
                  </a:cubicBezTo>
                  <a:cubicBezTo>
                    <a:pt x="1208" y="1504"/>
                    <a:pt x="1209" y="1500"/>
                    <a:pt x="1211" y="1495"/>
                  </a:cubicBezTo>
                  <a:cubicBezTo>
                    <a:pt x="1211" y="1494"/>
                    <a:pt x="1211" y="1493"/>
                    <a:pt x="1212" y="1492"/>
                  </a:cubicBezTo>
                  <a:cubicBezTo>
                    <a:pt x="1219" y="1485"/>
                    <a:pt x="1221" y="1474"/>
                    <a:pt x="1226" y="1465"/>
                  </a:cubicBezTo>
                  <a:cubicBezTo>
                    <a:pt x="1229" y="1456"/>
                    <a:pt x="1240" y="1465"/>
                    <a:pt x="1244" y="1456"/>
                  </a:cubicBezTo>
                  <a:cubicBezTo>
                    <a:pt x="1244" y="1455"/>
                    <a:pt x="1244" y="1455"/>
                    <a:pt x="1244" y="1455"/>
                  </a:cubicBezTo>
                  <a:cubicBezTo>
                    <a:pt x="1246" y="1455"/>
                    <a:pt x="1248" y="1454"/>
                    <a:pt x="1250" y="1452"/>
                  </a:cubicBezTo>
                  <a:cubicBezTo>
                    <a:pt x="1250" y="1457"/>
                    <a:pt x="1249" y="1461"/>
                    <a:pt x="1256" y="1463"/>
                  </a:cubicBezTo>
                  <a:cubicBezTo>
                    <a:pt x="1262" y="1464"/>
                    <a:pt x="1269" y="1466"/>
                    <a:pt x="1274" y="1462"/>
                  </a:cubicBezTo>
                  <a:cubicBezTo>
                    <a:pt x="1275" y="1466"/>
                    <a:pt x="1278" y="1469"/>
                    <a:pt x="1281" y="1471"/>
                  </a:cubicBezTo>
                  <a:cubicBezTo>
                    <a:pt x="1283" y="1471"/>
                    <a:pt x="1284" y="1472"/>
                    <a:pt x="1286" y="1472"/>
                  </a:cubicBezTo>
                  <a:cubicBezTo>
                    <a:pt x="1298" y="1473"/>
                    <a:pt x="1307" y="1481"/>
                    <a:pt x="1316" y="1488"/>
                  </a:cubicBezTo>
                  <a:cubicBezTo>
                    <a:pt x="1320" y="1488"/>
                    <a:pt x="1322" y="1486"/>
                    <a:pt x="1324" y="1483"/>
                  </a:cubicBezTo>
                  <a:cubicBezTo>
                    <a:pt x="1325" y="1481"/>
                    <a:pt x="1325" y="1479"/>
                    <a:pt x="1325" y="1477"/>
                  </a:cubicBezTo>
                  <a:cubicBezTo>
                    <a:pt x="1329" y="1475"/>
                    <a:pt x="1330" y="1471"/>
                    <a:pt x="1334" y="1469"/>
                  </a:cubicBezTo>
                  <a:cubicBezTo>
                    <a:pt x="1338" y="1466"/>
                    <a:pt x="1341" y="1463"/>
                    <a:pt x="1340" y="1458"/>
                  </a:cubicBezTo>
                  <a:cubicBezTo>
                    <a:pt x="1342" y="1460"/>
                    <a:pt x="1343" y="1462"/>
                    <a:pt x="1346" y="1462"/>
                  </a:cubicBezTo>
                  <a:cubicBezTo>
                    <a:pt x="1349" y="1461"/>
                    <a:pt x="1349" y="1459"/>
                    <a:pt x="1348" y="1456"/>
                  </a:cubicBezTo>
                  <a:cubicBezTo>
                    <a:pt x="1361" y="1455"/>
                    <a:pt x="1374" y="1453"/>
                    <a:pt x="1386" y="1452"/>
                  </a:cubicBezTo>
                  <a:cubicBezTo>
                    <a:pt x="1386" y="1452"/>
                    <a:pt x="1386" y="1452"/>
                    <a:pt x="1386" y="1452"/>
                  </a:cubicBezTo>
                  <a:cubicBezTo>
                    <a:pt x="1388" y="1454"/>
                    <a:pt x="1390" y="1457"/>
                    <a:pt x="1392" y="1460"/>
                  </a:cubicBezTo>
                  <a:cubicBezTo>
                    <a:pt x="1397" y="1458"/>
                    <a:pt x="1398" y="1461"/>
                    <a:pt x="1398" y="1465"/>
                  </a:cubicBezTo>
                  <a:cubicBezTo>
                    <a:pt x="1399" y="1465"/>
                    <a:pt x="1400" y="1465"/>
                    <a:pt x="1401" y="1465"/>
                  </a:cubicBezTo>
                  <a:cubicBezTo>
                    <a:pt x="1401" y="1465"/>
                    <a:pt x="1401" y="1465"/>
                    <a:pt x="1401" y="1465"/>
                  </a:cubicBezTo>
                  <a:cubicBezTo>
                    <a:pt x="1401" y="1466"/>
                    <a:pt x="1401" y="1467"/>
                    <a:pt x="1401" y="1468"/>
                  </a:cubicBezTo>
                  <a:cubicBezTo>
                    <a:pt x="1418" y="1464"/>
                    <a:pt x="1426" y="1478"/>
                    <a:pt x="1435" y="1487"/>
                  </a:cubicBezTo>
                  <a:cubicBezTo>
                    <a:pt x="1435" y="1487"/>
                    <a:pt x="1435" y="1487"/>
                    <a:pt x="1435" y="1487"/>
                  </a:cubicBezTo>
                  <a:cubicBezTo>
                    <a:pt x="1434" y="1487"/>
                    <a:pt x="1433" y="1487"/>
                    <a:pt x="1432" y="1487"/>
                  </a:cubicBezTo>
                  <a:cubicBezTo>
                    <a:pt x="1422" y="1491"/>
                    <a:pt x="1433" y="1495"/>
                    <a:pt x="1431" y="1499"/>
                  </a:cubicBezTo>
                  <a:cubicBezTo>
                    <a:pt x="1430" y="1500"/>
                    <a:pt x="1429" y="1502"/>
                    <a:pt x="1428" y="1503"/>
                  </a:cubicBezTo>
                  <a:cubicBezTo>
                    <a:pt x="1428" y="1510"/>
                    <a:pt x="1434" y="1505"/>
                    <a:pt x="1437" y="1506"/>
                  </a:cubicBezTo>
                  <a:cubicBezTo>
                    <a:pt x="1437" y="1506"/>
                    <a:pt x="1437" y="1506"/>
                    <a:pt x="1437" y="1506"/>
                  </a:cubicBezTo>
                  <a:cubicBezTo>
                    <a:pt x="1437" y="1508"/>
                    <a:pt x="1438" y="1510"/>
                    <a:pt x="1439" y="1512"/>
                  </a:cubicBezTo>
                  <a:cubicBezTo>
                    <a:pt x="1447" y="1506"/>
                    <a:pt x="1451" y="1498"/>
                    <a:pt x="1454" y="1489"/>
                  </a:cubicBezTo>
                  <a:cubicBezTo>
                    <a:pt x="1456" y="1488"/>
                    <a:pt x="1459" y="1487"/>
                    <a:pt x="1461" y="1486"/>
                  </a:cubicBezTo>
                  <a:cubicBezTo>
                    <a:pt x="1463" y="1484"/>
                    <a:pt x="1466" y="1482"/>
                    <a:pt x="1469" y="1482"/>
                  </a:cubicBezTo>
                  <a:cubicBezTo>
                    <a:pt x="1469" y="1483"/>
                    <a:pt x="1469" y="1485"/>
                    <a:pt x="1470" y="1486"/>
                  </a:cubicBezTo>
                  <a:cubicBezTo>
                    <a:pt x="1471" y="1489"/>
                    <a:pt x="1471" y="1493"/>
                    <a:pt x="1476" y="1492"/>
                  </a:cubicBezTo>
                  <a:cubicBezTo>
                    <a:pt x="1483" y="1487"/>
                    <a:pt x="1483" y="1495"/>
                    <a:pt x="1486" y="1497"/>
                  </a:cubicBezTo>
                  <a:cubicBezTo>
                    <a:pt x="1488" y="1497"/>
                    <a:pt x="1489" y="1496"/>
                    <a:pt x="1489" y="1494"/>
                  </a:cubicBezTo>
                  <a:cubicBezTo>
                    <a:pt x="1490" y="1494"/>
                    <a:pt x="1490" y="1494"/>
                    <a:pt x="1491" y="1494"/>
                  </a:cubicBezTo>
                  <a:cubicBezTo>
                    <a:pt x="1494" y="1491"/>
                    <a:pt x="1495" y="1487"/>
                    <a:pt x="1499" y="1484"/>
                  </a:cubicBezTo>
                  <a:cubicBezTo>
                    <a:pt x="1500" y="1484"/>
                    <a:pt x="1501" y="1483"/>
                    <a:pt x="1501" y="1481"/>
                  </a:cubicBezTo>
                  <a:cubicBezTo>
                    <a:pt x="1505" y="1476"/>
                    <a:pt x="1512" y="1474"/>
                    <a:pt x="1516" y="1469"/>
                  </a:cubicBezTo>
                  <a:cubicBezTo>
                    <a:pt x="1517" y="1471"/>
                    <a:pt x="1518" y="1472"/>
                    <a:pt x="1520" y="1471"/>
                  </a:cubicBezTo>
                  <a:cubicBezTo>
                    <a:pt x="1530" y="1482"/>
                    <a:pt x="1536" y="1482"/>
                    <a:pt x="1544" y="1470"/>
                  </a:cubicBezTo>
                  <a:cubicBezTo>
                    <a:pt x="1544" y="1470"/>
                    <a:pt x="1544" y="1470"/>
                    <a:pt x="1544" y="1470"/>
                  </a:cubicBezTo>
                  <a:cubicBezTo>
                    <a:pt x="1546" y="1474"/>
                    <a:pt x="1549" y="1477"/>
                    <a:pt x="1549" y="1482"/>
                  </a:cubicBezTo>
                  <a:cubicBezTo>
                    <a:pt x="1552" y="1492"/>
                    <a:pt x="1545" y="1499"/>
                    <a:pt x="1541" y="1506"/>
                  </a:cubicBezTo>
                  <a:cubicBezTo>
                    <a:pt x="1540" y="1507"/>
                    <a:pt x="1541" y="1509"/>
                    <a:pt x="1541" y="1510"/>
                  </a:cubicBezTo>
                  <a:cubicBezTo>
                    <a:pt x="1543" y="1511"/>
                    <a:pt x="1544" y="1512"/>
                    <a:pt x="1545" y="1512"/>
                  </a:cubicBezTo>
                  <a:cubicBezTo>
                    <a:pt x="1549" y="1513"/>
                    <a:pt x="1551" y="1512"/>
                    <a:pt x="1554" y="1511"/>
                  </a:cubicBezTo>
                  <a:cubicBezTo>
                    <a:pt x="1555" y="1510"/>
                    <a:pt x="1556" y="1510"/>
                    <a:pt x="1557" y="1510"/>
                  </a:cubicBezTo>
                  <a:cubicBezTo>
                    <a:pt x="1560" y="1511"/>
                    <a:pt x="1563" y="1511"/>
                    <a:pt x="1565" y="1504"/>
                  </a:cubicBezTo>
                  <a:cubicBezTo>
                    <a:pt x="1565" y="1503"/>
                    <a:pt x="1565" y="1503"/>
                    <a:pt x="1565" y="1503"/>
                  </a:cubicBezTo>
                  <a:cubicBezTo>
                    <a:pt x="1566" y="1503"/>
                    <a:pt x="1568" y="1503"/>
                    <a:pt x="1569" y="1504"/>
                  </a:cubicBezTo>
                  <a:cubicBezTo>
                    <a:pt x="1573" y="1509"/>
                    <a:pt x="1577" y="1514"/>
                    <a:pt x="1584" y="1514"/>
                  </a:cubicBezTo>
                  <a:cubicBezTo>
                    <a:pt x="1588" y="1513"/>
                    <a:pt x="1593" y="1513"/>
                    <a:pt x="1597" y="1511"/>
                  </a:cubicBezTo>
                  <a:cubicBezTo>
                    <a:pt x="1598" y="1510"/>
                    <a:pt x="1599" y="1508"/>
                    <a:pt x="1599" y="1506"/>
                  </a:cubicBezTo>
                  <a:cubicBezTo>
                    <a:pt x="1599" y="1505"/>
                    <a:pt x="1600" y="1504"/>
                    <a:pt x="1600" y="1504"/>
                  </a:cubicBezTo>
                  <a:cubicBezTo>
                    <a:pt x="1603" y="1498"/>
                    <a:pt x="1611" y="1496"/>
                    <a:pt x="1610" y="1488"/>
                  </a:cubicBezTo>
                  <a:cubicBezTo>
                    <a:pt x="1609" y="1487"/>
                    <a:pt x="1609" y="1487"/>
                    <a:pt x="1609" y="1487"/>
                  </a:cubicBezTo>
                  <a:cubicBezTo>
                    <a:pt x="1612" y="1486"/>
                    <a:pt x="1614" y="1484"/>
                    <a:pt x="1617" y="1481"/>
                  </a:cubicBezTo>
                  <a:cubicBezTo>
                    <a:pt x="1617" y="1479"/>
                    <a:pt x="1617" y="1476"/>
                    <a:pt x="1617" y="1473"/>
                  </a:cubicBezTo>
                  <a:cubicBezTo>
                    <a:pt x="1622" y="1468"/>
                    <a:pt x="1627" y="1463"/>
                    <a:pt x="1632" y="1458"/>
                  </a:cubicBezTo>
                  <a:cubicBezTo>
                    <a:pt x="1633" y="1456"/>
                    <a:pt x="1634" y="1454"/>
                    <a:pt x="1635" y="1452"/>
                  </a:cubicBezTo>
                  <a:cubicBezTo>
                    <a:pt x="1635" y="1452"/>
                    <a:pt x="1635" y="1452"/>
                    <a:pt x="1635" y="1452"/>
                  </a:cubicBezTo>
                  <a:cubicBezTo>
                    <a:pt x="1638" y="1455"/>
                    <a:pt x="1641" y="1456"/>
                    <a:pt x="1645" y="1455"/>
                  </a:cubicBezTo>
                  <a:cubicBezTo>
                    <a:pt x="1655" y="1454"/>
                    <a:pt x="1655" y="1463"/>
                    <a:pt x="1659" y="1468"/>
                  </a:cubicBezTo>
                  <a:cubicBezTo>
                    <a:pt x="1666" y="1467"/>
                    <a:pt x="1670" y="1462"/>
                    <a:pt x="1673" y="1456"/>
                  </a:cubicBezTo>
                  <a:cubicBezTo>
                    <a:pt x="1673" y="1455"/>
                    <a:pt x="1673" y="1454"/>
                    <a:pt x="1673" y="1454"/>
                  </a:cubicBezTo>
                  <a:cubicBezTo>
                    <a:pt x="1678" y="1450"/>
                    <a:pt x="1684" y="1447"/>
                    <a:pt x="1687" y="1442"/>
                  </a:cubicBezTo>
                  <a:cubicBezTo>
                    <a:pt x="1687" y="1441"/>
                    <a:pt x="1687" y="1441"/>
                    <a:pt x="1688" y="1441"/>
                  </a:cubicBezTo>
                  <a:cubicBezTo>
                    <a:pt x="1688" y="1441"/>
                    <a:pt x="1689" y="1441"/>
                    <a:pt x="1690" y="1441"/>
                  </a:cubicBezTo>
                  <a:cubicBezTo>
                    <a:pt x="1691" y="1440"/>
                    <a:pt x="1693" y="1439"/>
                    <a:pt x="1694" y="1438"/>
                  </a:cubicBezTo>
                  <a:cubicBezTo>
                    <a:pt x="1694" y="1437"/>
                    <a:pt x="1695" y="1435"/>
                    <a:pt x="1696" y="1433"/>
                  </a:cubicBezTo>
                  <a:cubicBezTo>
                    <a:pt x="1698" y="1432"/>
                    <a:pt x="1699" y="1431"/>
                    <a:pt x="1700" y="1430"/>
                  </a:cubicBezTo>
                  <a:cubicBezTo>
                    <a:pt x="1701" y="1422"/>
                    <a:pt x="1705" y="1416"/>
                    <a:pt x="1711" y="1411"/>
                  </a:cubicBezTo>
                  <a:cubicBezTo>
                    <a:pt x="1711" y="1411"/>
                    <a:pt x="1711" y="1411"/>
                    <a:pt x="1711" y="1411"/>
                  </a:cubicBezTo>
                  <a:cubicBezTo>
                    <a:pt x="1713" y="1415"/>
                    <a:pt x="1715" y="1418"/>
                    <a:pt x="1717" y="1421"/>
                  </a:cubicBezTo>
                  <a:cubicBezTo>
                    <a:pt x="1718" y="1420"/>
                    <a:pt x="1719" y="1419"/>
                    <a:pt x="1721" y="1418"/>
                  </a:cubicBezTo>
                  <a:cubicBezTo>
                    <a:pt x="1722" y="1417"/>
                    <a:pt x="1724" y="1416"/>
                    <a:pt x="1724" y="1414"/>
                  </a:cubicBezTo>
                  <a:cubicBezTo>
                    <a:pt x="1725" y="1414"/>
                    <a:pt x="1725" y="1414"/>
                    <a:pt x="1725" y="1414"/>
                  </a:cubicBezTo>
                  <a:cubicBezTo>
                    <a:pt x="1729" y="1413"/>
                    <a:pt x="1732" y="1411"/>
                    <a:pt x="1734" y="1408"/>
                  </a:cubicBezTo>
                  <a:cubicBezTo>
                    <a:pt x="1735" y="1409"/>
                    <a:pt x="1735" y="1409"/>
                    <a:pt x="1735" y="1409"/>
                  </a:cubicBezTo>
                  <a:cubicBezTo>
                    <a:pt x="1735" y="1409"/>
                    <a:pt x="1734" y="1410"/>
                    <a:pt x="1734" y="1411"/>
                  </a:cubicBezTo>
                  <a:cubicBezTo>
                    <a:pt x="1733" y="1421"/>
                    <a:pt x="1742" y="1420"/>
                    <a:pt x="1748" y="1423"/>
                  </a:cubicBezTo>
                  <a:cubicBezTo>
                    <a:pt x="1750" y="1428"/>
                    <a:pt x="1754" y="1430"/>
                    <a:pt x="1759" y="1431"/>
                  </a:cubicBezTo>
                  <a:cubicBezTo>
                    <a:pt x="1765" y="1438"/>
                    <a:pt x="1771" y="1442"/>
                    <a:pt x="1774" y="1429"/>
                  </a:cubicBezTo>
                  <a:cubicBezTo>
                    <a:pt x="1774" y="1427"/>
                    <a:pt x="1774" y="1426"/>
                    <a:pt x="1774" y="1425"/>
                  </a:cubicBezTo>
                  <a:cubicBezTo>
                    <a:pt x="1782" y="1415"/>
                    <a:pt x="1793" y="1416"/>
                    <a:pt x="1803" y="1427"/>
                  </a:cubicBezTo>
                  <a:cubicBezTo>
                    <a:pt x="1803" y="1428"/>
                    <a:pt x="1803" y="1428"/>
                    <a:pt x="1803" y="1429"/>
                  </a:cubicBezTo>
                  <a:cubicBezTo>
                    <a:pt x="1802" y="1434"/>
                    <a:pt x="1799" y="1441"/>
                    <a:pt x="1806" y="1443"/>
                  </a:cubicBezTo>
                  <a:cubicBezTo>
                    <a:pt x="1814" y="1445"/>
                    <a:pt x="1818" y="1439"/>
                    <a:pt x="1820" y="1431"/>
                  </a:cubicBezTo>
                  <a:cubicBezTo>
                    <a:pt x="1829" y="1433"/>
                    <a:pt x="1824" y="1449"/>
                    <a:pt x="1837" y="1448"/>
                  </a:cubicBezTo>
                  <a:cubicBezTo>
                    <a:pt x="1837" y="1449"/>
                    <a:pt x="1838" y="1450"/>
                    <a:pt x="1839" y="1450"/>
                  </a:cubicBezTo>
                  <a:cubicBezTo>
                    <a:pt x="1842" y="1451"/>
                    <a:pt x="1844" y="1451"/>
                    <a:pt x="1846" y="1450"/>
                  </a:cubicBezTo>
                  <a:cubicBezTo>
                    <a:pt x="1847" y="1450"/>
                    <a:pt x="1847" y="1449"/>
                    <a:pt x="1848" y="1449"/>
                  </a:cubicBezTo>
                  <a:cubicBezTo>
                    <a:pt x="1850" y="1449"/>
                    <a:pt x="1851" y="1449"/>
                    <a:pt x="1853" y="1450"/>
                  </a:cubicBezTo>
                  <a:cubicBezTo>
                    <a:pt x="1856" y="1449"/>
                    <a:pt x="1859" y="1449"/>
                    <a:pt x="1862" y="1449"/>
                  </a:cubicBezTo>
                  <a:cubicBezTo>
                    <a:pt x="1863" y="1449"/>
                    <a:pt x="1863" y="1448"/>
                    <a:pt x="1863" y="1447"/>
                  </a:cubicBezTo>
                  <a:cubicBezTo>
                    <a:pt x="1865" y="1447"/>
                    <a:pt x="1866" y="1447"/>
                    <a:pt x="1867" y="1446"/>
                  </a:cubicBezTo>
                  <a:cubicBezTo>
                    <a:pt x="1871" y="1443"/>
                    <a:pt x="1872" y="1438"/>
                    <a:pt x="1872" y="1434"/>
                  </a:cubicBezTo>
                  <a:cubicBezTo>
                    <a:pt x="1872" y="1433"/>
                    <a:pt x="1872" y="1432"/>
                    <a:pt x="1872" y="1431"/>
                  </a:cubicBezTo>
                  <a:cubicBezTo>
                    <a:pt x="1872" y="1431"/>
                    <a:pt x="1872" y="1431"/>
                    <a:pt x="1872" y="1431"/>
                  </a:cubicBezTo>
                  <a:cubicBezTo>
                    <a:pt x="1872" y="1431"/>
                    <a:pt x="1872" y="1431"/>
                    <a:pt x="1872" y="1431"/>
                  </a:cubicBezTo>
                  <a:cubicBezTo>
                    <a:pt x="1873" y="1430"/>
                    <a:pt x="1874" y="1430"/>
                    <a:pt x="1874" y="1429"/>
                  </a:cubicBezTo>
                  <a:cubicBezTo>
                    <a:pt x="1877" y="1427"/>
                    <a:pt x="1880" y="1429"/>
                    <a:pt x="1883" y="1431"/>
                  </a:cubicBezTo>
                  <a:cubicBezTo>
                    <a:pt x="1886" y="1433"/>
                    <a:pt x="1888" y="1435"/>
                    <a:pt x="1891" y="1436"/>
                  </a:cubicBezTo>
                  <a:cubicBezTo>
                    <a:pt x="1891" y="1436"/>
                    <a:pt x="1891" y="1436"/>
                    <a:pt x="1891" y="1436"/>
                  </a:cubicBezTo>
                  <a:cubicBezTo>
                    <a:pt x="1891" y="1436"/>
                    <a:pt x="1891" y="1436"/>
                    <a:pt x="1891" y="1436"/>
                  </a:cubicBezTo>
                  <a:cubicBezTo>
                    <a:pt x="1890" y="1448"/>
                    <a:pt x="1891" y="1460"/>
                    <a:pt x="1895" y="1471"/>
                  </a:cubicBezTo>
                  <a:cubicBezTo>
                    <a:pt x="1897" y="1471"/>
                    <a:pt x="1898" y="1471"/>
                    <a:pt x="1899" y="1471"/>
                  </a:cubicBezTo>
                  <a:cubicBezTo>
                    <a:pt x="1906" y="1464"/>
                    <a:pt x="1900" y="1456"/>
                    <a:pt x="1901" y="1449"/>
                  </a:cubicBezTo>
                  <a:cubicBezTo>
                    <a:pt x="1901" y="1448"/>
                    <a:pt x="1901" y="1448"/>
                    <a:pt x="1901" y="1447"/>
                  </a:cubicBezTo>
                  <a:cubicBezTo>
                    <a:pt x="1902" y="1446"/>
                    <a:pt x="1903" y="1444"/>
                    <a:pt x="1904" y="1442"/>
                  </a:cubicBezTo>
                  <a:cubicBezTo>
                    <a:pt x="1904" y="1441"/>
                    <a:pt x="1905" y="1441"/>
                    <a:pt x="1906" y="1440"/>
                  </a:cubicBezTo>
                  <a:cubicBezTo>
                    <a:pt x="1906" y="1441"/>
                    <a:pt x="1906" y="1441"/>
                    <a:pt x="1906" y="1441"/>
                  </a:cubicBezTo>
                  <a:cubicBezTo>
                    <a:pt x="1908" y="1443"/>
                    <a:pt x="1908" y="1446"/>
                    <a:pt x="1908" y="1449"/>
                  </a:cubicBezTo>
                  <a:cubicBezTo>
                    <a:pt x="1909" y="1460"/>
                    <a:pt x="1914" y="1462"/>
                    <a:pt x="1922" y="1458"/>
                  </a:cubicBezTo>
                  <a:cubicBezTo>
                    <a:pt x="1922" y="1459"/>
                    <a:pt x="1922" y="1461"/>
                    <a:pt x="1922" y="1463"/>
                  </a:cubicBezTo>
                  <a:cubicBezTo>
                    <a:pt x="1923" y="1465"/>
                    <a:pt x="1924" y="1467"/>
                    <a:pt x="1925" y="1469"/>
                  </a:cubicBezTo>
                  <a:cubicBezTo>
                    <a:pt x="1927" y="1470"/>
                    <a:pt x="1930" y="1470"/>
                    <a:pt x="1931" y="1473"/>
                  </a:cubicBezTo>
                  <a:cubicBezTo>
                    <a:pt x="1931" y="1473"/>
                    <a:pt x="1931" y="1473"/>
                    <a:pt x="1931" y="1473"/>
                  </a:cubicBezTo>
                  <a:cubicBezTo>
                    <a:pt x="1933" y="1474"/>
                    <a:pt x="1935" y="1476"/>
                    <a:pt x="1937" y="1477"/>
                  </a:cubicBezTo>
                  <a:cubicBezTo>
                    <a:pt x="1938" y="1478"/>
                    <a:pt x="1939" y="1479"/>
                    <a:pt x="1940" y="1481"/>
                  </a:cubicBezTo>
                  <a:cubicBezTo>
                    <a:pt x="1955" y="1482"/>
                    <a:pt x="1948" y="1495"/>
                    <a:pt x="1952" y="1503"/>
                  </a:cubicBezTo>
                  <a:cubicBezTo>
                    <a:pt x="1952" y="1503"/>
                    <a:pt x="1952" y="1503"/>
                    <a:pt x="1952" y="1503"/>
                  </a:cubicBezTo>
                  <a:cubicBezTo>
                    <a:pt x="1954" y="1504"/>
                    <a:pt x="1956" y="1503"/>
                    <a:pt x="1958" y="1502"/>
                  </a:cubicBezTo>
                  <a:cubicBezTo>
                    <a:pt x="1968" y="1494"/>
                    <a:pt x="1974" y="1501"/>
                    <a:pt x="1979" y="1509"/>
                  </a:cubicBezTo>
                  <a:cubicBezTo>
                    <a:pt x="1980" y="1511"/>
                    <a:pt x="1981" y="1514"/>
                    <a:pt x="1982" y="1517"/>
                  </a:cubicBezTo>
                  <a:cubicBezTo>
                    <a:pt x="1987" y="1519"/>
                    <a:pt x="1988" y="1513"/>
                    <a:pt x="1992" y="1512"/>
                  </a:cubicBezTo>
                  <a:cubicBezTo>
                    <a:pt x="1992" y="1515"/>
                    <a:pt x="1992" y="1518"/>
                    <a:pt x="1992" y="1521"/>
                  </a:cubicBezTo>
                  <a:cubicBezTo>
                    <a:pt x="1996" y="1524"/>
                    <a:pt x="2002" y="1523"/>
                    <a:pt x="2005" y="1528"/>
                  </a:cubicBezTo>
                  <a:cubicBezTo>
                    <a:pt x="2010" y="1529"/>
                    <a:pt x="2017" y="1530"/>
                    <a:pt x="2020" y="1536"/>
                  </a:cubicBezTo>
                  <a:cubicBezTo>
                    <a:pt x="2020" y="1536"/>
                    <a:pt x="2020" y="1537"/>
                    <a:pt x="2021" y="1537"/>
                  </a:cubicBezTo>
                  <a:cubicBezTo>
                    <a:pt x="2021" y="1537"/>
                    <a:pt x="2022" y="1537"/>
                    <a:pt x="2023" y="1536"/>
                  </a:cubicBezTo>
                  <a:cubicBezTo>
                    <a:pt x="2023" y="1536"/>
                    <a:pt x="2023" y="1536"/>
                    <a:pt x="2023" y="1536"/>
                  </a:cubicBezTo>
                  <a:cubicBezTo>
                    <a:pt x="2029" y="1534"/>
                    <a:pt x="2035" y="1532"/>
                    <a:pt x="2038" y="1527"/>
                  </a:cubicBezTo>
                  <a:cubicBezTo>
                    <a:pt x="2041" y="1521"/>
                    <a:pt x="2045" y="1516"/>
                    <a:pt x="2045" y="1509"/>
                  </a:cubicBezTo>
                  <a:cubicBezTo>
                    <a:pt x="2045" y="1509"/>
                    <a:pt x="2045" y="1508"/>
                    <a:pt x="2045" y="1507"/>
                  </a:cubicBezTo>
                  <a:cubicBezTo>
                    <a:pt x="2047" y="1508"/>
                    <a:pt x="2049" y="1507"/>
                    <a:pt x="2051" y="1506"/>
                  </a:cubicBezTo>
                  <a:cubicBezTo>
                    <a:pt x="2051" y="1505"/>
                    <a:pt x="2051" y="1505"/>
                    <a:pt x="2052" y="1504"/>
                  </a:cubicBezTo>
                  <a:cubicBezTo>
                    <a:pt x="2053" y="1505"/>
                    <a:pt x="2053" y="1507"/>
                    <a:pt x="2053" y="1509"/>
                  </a:cubicBezTo>
                  <a:cubicBezTo>
                    <a:pt x="2053" y="1510"/>
                    <a:pt x="2053" y="1510"/>
                    <a:pt x="2053" y="1510"/>
                  </a:cubicBezTo>
                  <a:cubicBezTo>
                    <a:pt x="2053" y="1510"/>
                    <a:pt x="2054" y="1510"/>
                    <a:pt x="2054" y="1511"/>
                  </a:cubicBezTo>
                  <a:cubicBezTo>
                    <a:pt x="2055" y="1511"/>
                    <a:pt x="2055" y="1511"/>
                    <a:pt x="2055" y="1511"/>
                  </a:cubicBezTo>
                  <a:cubicBezTo>
                    <a:pt x="2056" y="1518"/>
                    <a:pt x="2058" y="1523"/>
                    <a:pt x="2066" y="1524"/>
                  </a:cubicBezTo>
                  <a:cubicBezTo>
                    <a:pt x="2072" y="1522"/>
                    <a:pt x="2072" y="1516"/>
                    <a:pt x="2075" y="1512"/>
                  </a:cubicBezTo>
                  <a:cubicBezTo>
                    <a:pt x="2076" y="1511"/>
                    <a:pt x="2076" y="1510"/>
                    <a:pt x="2077" y="1509"/>
                  </a:cubicBezTo>
                  <a:cubicBezTo>
                    <a:pt x="2082" y="1507"/>
                    <a:pt x="2087" y="1508"/>
                    <a:pt x="2092" y="1505"/>
                  </a:cubicBezTo>
                  <a:cubicBezTo>
                    <a:pt x="2093" y="1505"/>
                    <a:pt x="2093" y="1504"/>
                    <a:pt x="2093" y="1503"/>
                  </a:cubicBezTo>
                  <a:cubicBezTo>
                    <a:pt x="2098" y="1502"/>
                    <a:pt x="2099" y="1510"/>
                    <a:pt x="2104" y="1509"/>
                  </a:cubicBezTo>
                  <a:cubicBezTo>
                    <a:pt x="2104" y="1508"/>
                    <a:pt x="2105" y="1507"/>
                    <a:pt x="2105" y="1506"/>
                  </a:cubicBezTo>
                  <a:cubicBezTo>
                    <a:pt x="2105" y="1504"/>
                    <a:pt x="2105" y="1502"/>
                    <a:pt x="2104" y="1499"/>
                  </a:cubicBezTo>
                  <a:cubicBezTo>
                    <a:pt x="2104" y="1499"/>
                    <a:pt x="2104" y="1499"/>
                    <a:pt x="2104" y="1499"/>
                  </a:cubicBezTo>
                  <a:cubicBezTo>
                    <a:pt x="2106" y="1498"/>
                    <a:pt x="2107" y="1498"/>
                    <a:pt x="2108" y="1497"/>
                  </a:cubicBezTo>
                  <a:cubicBezTo>
                    <a:pt x="2109" y="1502"/>
                    <a:pt x="2109" y="1508"/>
                    <a:pt x="2112" y="1512"/>
                  </a:cubicBezTo>
                  <a:cubicBezTo>
                    <a:pt x="2122" y="1523"/>
                    <a:pt x="2135" y="1532"/>
                    <a:pt x="2140" y="1548"/>
                  </a:cubicBezTo>
                  <a:cubicBezTo>
                    <a:pt x="2140" y="1548"/>
                    <a:pt x="2140" y="1549"/>
                    <a:pt x="2141" y="1549"/>
                  </a:cubicBezTo>
                  <a:cubicBezTo>
                    <a:pt x="2145" y="1552"/>
                    <a:pt x="2149" y="1550"/>
                    <a:pt x="2153" y="1549"/>
                  </a:cubicBezTo>
                  <a:cubicBezTo>
                    <a:pt x="2146" y="1566"/>
                    <a:pt x="2159" y="1573"/>
                    <a:pt x="2169" y="1581"/>
                  </a:cubicBezTo>
                  <a:cubicBezTo>
                    <a:pt x="2169" y="1581"/>
                    <a:pt x="2169" y="1581"/>
                    <a:pt x="2169" y="1581"/>
                  </a:cubicBezTo>
                  <a:cubicBezTo>
                    <a:pt x="2166" y="1591"/>
                    <a:pt x="2174" y="1599"/>
                    <a:pt x="2173" y="1608"/>
                  </a:cubicBezTo>
                  <a:cubicBezTo>
                    <a:pt x="2176" y="1622"/>
                    <a:pt x="2183" y="1616"/>
                    <a:pt x="2189" y="1612"/>
                  </a:cubicBezTo>
                  <a:cubicBezTo>
                    <a:pt x="2193" y="1611"/>
                    <a:pt x="2197" y="1608"/>
                    <a:pt x="2201" y="1607"/>
                  </a:cubicBezTo>
                  <a:cubicBezTo>
                    <a:pt x="2206" y="1612"/>
                    <a:pt x="2212" y="1616"/>
                    <a:pt x="2213" y="1624"/>
                  </a:cubicBezTo>
                  <a:cubicBezTo>
                    <a:pt x="2218" y="1626"/>
                    <a:pt x="2221" y="1622"/>
                    <a:pt x="2224" y="1619"/>
                  </a:cubicBezTo>
                  <a:cubicBezTo>
                    <a:pt x="2230" y="1623"/>
                    <a:pt x="2233" y="1616"/>
                    <a:pt x="2238" y="1615"/>
                  </a:cubicBezTo>
                  <a:cubicBezTo>
                    <a:pt x="2242" y="1614"/>
                    <a:pt x="2245" y="1606"/>
                    <a:pt x="2251" y="1611"/>
                  </a:cubicBezTo>
                  <a:cubicBezTo>
                    <a:pt x="2251" y="1618"/>
                    <a:pt x="2262" y="1612"/>
                    <a:pt x="2261" y="1620"/>
                  </a:cubicBezTo>
                  <a:cubicBezTo>
                    <a:pt x="2268" y="1622"/>
                    <a:pt x="2273" y="1618"/>
                    <a:pt x="2277" y="1612"/>
                  </a:cubicBezTo>
                  <a:cubicBezTo>
                    <a:pt x="2279" y="1611"/>
                    <a:pt x="2279" y="1609"/>
                    <a:pt x="2278" y="1606"/>
                  </a:cubicBezTo>
                  <a:cubicBezTo>
                    <a:pt x="2278" y="1606"/>
                    <a:pt x="2278" y="1606"/>
                    <a:pt x="2278" y="1606"/>
                  </a:cubicBezTo>
                  <a:cubicBezTo>
                    <a:pt x="2285" y="1603"/>
                    <a:pt x="2290" y="1598"/>
                    <a:pt x="2291" y="1590"/>
                  </a:cubicBezTo>
                  <a:cubicBezTo>
                    <a:pt x="2291" y="1590"/>
                    <a:pt x="2291" y="1589"/>
                    <a:pt x="2291" y="1588"/>
                  </a:cubicBezTo>
                  <a:cubicBezTo>
                    <a:pt x="2293" y="1587"/>
                    <a:pt x="2293" y="1586"/>
                    <a:pt x="2292" y="1584"/>
                  </a:cubicBezTo>
                  <a:cubicBezTo>
                    <a:pt x="2291" y="1584"/>
                    <a:pt x="2291" y="1584"/>
                    <a:pt x="2291" y="1584"/>
                  </a:cubicBezTo>
                  <a:cubicBezTo>
                    <a:pt x="2298" y="1579"/>
                    <a:pt x="2305" y="1575"/>
                    <a:pt x="2308" y="1567"/>
                  </a:cubicBezTo>
                  <a:cubicBezTo>
                    <a:pt x="2309" y="1566"/>
                    <a:pt x="2309" y="1565"/>
                    <a:pt x="2310" y="1564"/>
                  </a:cubicBezTo>
                  <a:cubicBezTo>
                    <a:pt x="2311" y="1563"/>
                    <a:pt x="2313" y="1562"/>
                    <a:pt x="2315" y="1560"/>
                  </a:cubicBezTo>
                  <a:cubicBezTo>
                    <a:pt x="2316" y="1560"/>
                    <a:pt x="2317" y="1559"/>
                    <a:pt x="2318" y="1558"/>
                  </a:cubicBezTo>
                  <a:cubicBezTo>
                    <a:pt x="2319" y="1557"/>
                    <a:pt x="2319" y="1556"/>
                    <a:pt x="2319" y="1555"/>
                  </a:cubicBezTo>
                  <a:cubicBezTo>
                    <a:pt x="2319" y="1555"/>
                    <a:pt x="2319" y="1555"/>
                    <a:pt x="2319" y="1555"/>
                  </a:cubicBezTo>
                  <a:cubicBezTo>
                    <a:pt x="2326" y="1554"/>
                    <a:pt x="2332" y="1554"/>
                    <a:pt x="2338" y="1559"/>
                  </a:cubicBezTo>
                  <a:cubicBezTo>
                    <a:pt x="2338" y="1559"/>
                    <a:pt x="2338" y="1559"/>
                    <a:pt x="2338" y="1559"/>
                  </a:cubicBezTo>
                  <a:cubicBezTo>
                    <a:pt x="2339" y="1558"/>
                    <a:pt x="2339" y="1557"/>
                    <a:pt x="2339" y="1555"/>
                  </a:cubicBezTo>
                  <a:cubicBezTo>
                    <a:pt x="2342" y="1556"/>
                    <a:pt x="2345" y="1557"/>
                    <a:pt x="2348" y="1558"/>
                  </a:cubicBezTo>
                  <a:cubicBezTo>
                    <a:pt x="2351" y="1557"/>
                    <a:pt x="2353" y="1555"/>
                    <a:pt x="2353" y="1552"/>
                  </a:cubicBezTo>
                  <a:cubicBezTo>
                    <a:pt x="2354" y="1549"/>
                    <a:pt x="2354" y="1546"/>
                    <a:pt x="2354" y="1543"/>
                  </a:cubicBezTo>
                  <a:cubicBezTo>
                    <a:pt x="2355" y="1543"/>
                    <a:pt x="2356" y="1543"/>
                    <a:pt x="2356" y="1543"/>
                  </a:cubicBezTo>
                  <a:cubicBezTo>
                    <a:pt x="2366" y="1546"/>
                    <a:pt x="2374" y="1543"/>
                    <a:pt x="2381" y="1535"/>
                  </a:cubicBezTo>
                  <a:cubicBezTo>
                    <a:pt x="2385" y="1533"/>
                    <a:pt x="2386" y="1539"/>
                    <a:pt x="2390" y="1539"/>
                  </a:cubicBezTo>
                  <a:cubicBezTo>
                    <a:pt x="2391" y="1538"/>
                    <a:pt x="2392" y="1537"/>
                    <a:pt x="2393" y="1535"/>
                  </a:cubicBezTo>
                  <a:cubicBezTo>
                    <a:pt x="2394" y="1537"/>
                    <a:pt x="2395" y="1539"/>
                    <a:pt x="2397" y="1540"/>
                  </a:cubicBezTo>
                  <a:cubicBezTo>
                    <a:pt x="2398" y="1542"/>
                    <a:pt x="2399" y="1545"/>
                    <a:pt x="2399" y="1547"/>
                  </a:cubicBezTo>
                  <a:cubicBezTo>
                    <a:pt x="2403" y="1549"/>
                    <a:pt x="2406" y="1548"/>
                    <a:pt x="2409" y="1546"/>
                  </a:cubicBezTo>
                  <a:cubicBezTo>
                    <a:pt x="2415" y="1542"/>
                    <a:pt x="2417" y="1537"/>
                    <a:pt x="2416" y="1530"/>
                  </a:cubicBezTo>
                  <a:cubicBezTo>
                    <a:pt x="2424" y="1532"/>
                    <a:pt x="2431" y="1533"/>
                    <a:pt x="2438" y="1530"/>
                  </a:cubicBezTo>
                  <a:cubicBezTo>
                    <a:pt x="2439" y="1531"/>
                    <a:pt x="2440" y="1532"/>
                    <a:pt x="2441" y="1534"/>
                  </a:cubicBezTo>
                  <a:cubicBezTo>
                    <a:pt x="2441" y="1536"/>
                    <a:pt x="2441" y="1539"/>
                    <a:pt x="2440" y="1542"/>
                  </a:cubicBezTo>
                  <a:cubicBezTo>
                    <a:pt x="2442" y="1547"/>
                    <a:pt x="2439" y="1552"/>
                    <a:pt x="2443" y="1556"/>
                  </a:cubicBezTo>
                  <a:cubicBezTo>
                    <a:pt x="2445" y="1555"/>
                    <a:pt x="2447" y="1554"/>
                    <a:pt x="2449" y="1553"/>
                  </a:cubicBezTo>
                  <a:cubicBezTo>
                    <a:pt x="2450" y="1553"/>
                    <a:pt x="2451" y="1553"/>
                    <a:pt x="2452" y="1553"/>
                  </a:cubicBezTo>
                  <a:cubicBezTo>
                    <a:pt x="2455" y="1556"/>
                    <a:pt x="2460" y="1554"/>
                    <a:pt x="2463" y="1556"/>
                  </a:cubicBezTo>
                  <a:cubicBezTo>
                    <a:pt x="2467" y="1556"/>
                    <a:pt x="2469" y="1559"/>
                    <a:pt x="2471" y="1561"/>
                  </a:cubicBezTo>
                  <a:cubicBezTo>
                    <a:pt x="2471" y="1562"/>
                    <a:pt x="2471" y="1563"/>
                    <a:pt x="2471" y="1564"/>
                  </a:cubicBezTo>
                  <a:cubicBezTo>
                    <a:pt x="2475" y="1569"/>
                    <a:pt x="2478" y="1572"/>
                    <a:pt x="2484" y="1567"/>
                  </a:cubicBezTo>
                  <a:cubicBezTo>
                    <a:pt x="2489" y="1562"/>
                    <a:pt x="2500" y="1567"/>
                    <a:pt x="2501" y="1556"/>
                  </a:cubicBezTo>
                  <a:cubicBezTo>
                    <a:pt x="2501" y="1555"/>
                    <a:pt x="2502" y="1555"/>
                    <a:pt x="2502" y="1554"/>
                  </a:cubicBezTo>
                  <a:cubicBezTo>
                    <a:pt x="2503" y="1550"/>
                    <a:pt x="2503" y="1545"/>
                    <a:pt x="2502" y="1541"/>
                  </a:cubicBezTo>
                  <a:cubicBezTo>
                    <a:pt x="2502" y="1540"/>
                    <a:pt x="2502" y="1540"/>
                    <a:pt x="2502" y="1540"/>
                  </a:cubicBezTo>
                  <a:cubicBezTo>
                    <a:pt x="2503" y="1539"/>
                    <a:pt x="2503" y="1537"/>
                    <a:pt x="2504" y="1536"/>
                  </a:cubicBezTo>
                  <a:cubicBezTo>
                    <a:pt x="2505" y="1535"/>
                    <a:pt x="2505" y="1533"/>
                    <a:pt x="2506" y="1531"/>
                  </a:cubicBezTo>
                  <a:cubicBezTo>
                    <a:pt x="2511" y="1534"/>
                    <a:pt x="2516" y="1534"/>
                    <a:pt x="2521" y="1531"/>
                  </a:cubicBezTo>
                  <a:cubicBezTo>
                    <a:pt x="2521" y="1534"/>
                    <a:pt x="2525" y="1534"/>
                    <a:pt x="2528" y="1535"/>
                  </a:cubicBezTo>
                  <a:cubicBezTo>
                    <a:pt x="2530" y="1538"/>
                    <a:pt x="2532" y="1540"/>
                    <a:pt x="2534" y="1542"/>
                  </a:cubicBezTo>
                  <a:cubicBezTo>
                    <a:pt x="2539" y="1540"/>
                    <a:pt x="2543" y="1543"/>
                    <a:pt x="2545" y="1547"/>
                  </a:cubicBezTo>
                  <a:cubicBezTo>
                    <a:pt x="2544" y="1548"/>
                    <a:pt x="2543" y="1549"/>
                    <a:pt x="2542" y="1550"/>
                  </a:cubicBezTo>
                  <a:cubicBezTo>
                    <a:pt x="2542" y="1552"/>
                    <a:pt x="2543" y="1554"/>
                    <a:pt x="2546" y="1554"/>
                  </a:cubicBezTo>
                  <a:cubicBezTo>
                    <a:pt x="2547" y="1555"/>
                    <a:pt x="2548" y="1555"/>
                    <a:pt x="2549" y="1555"/>
                  </a:cubicBezTo>
                  <a:cubicBezTo>
                    <a:pt x="2551" y="1557"/>
                    <a:pt x="2551" y="1563"/>
                    <a:pt x="2557" y="1560"/>
                  </a:cubicBezTo>
                  <a:cubicBezTo>
                    <a:pt x="2557" y="1559"/>
                    <a:pt x="2558" y="1558"/>
                    <a:pt x="2558" y="1557"/>
                  </a:cubicBezTo>
                  <a:cubicBezTo>
                    <a:pt x="2568" y="1564"/>
                    <a:pt x="2578" y="1572"/>
                    <a:pt x="2587" y="1556"/>
                  </a:cubicBezTo>
                  <a:cubicBezTo>
                    <a:pt x="2588" y="1555"/>
                    <a:pt x="2588" y="1553"/>
                    <a:pt x="2589" y="1552"/>
                  </a:cubicBezTo>
                  <a:cubicBezTo>
                    <a:pt x="2592" y="1553"/>
                    <a:pt x="2596" y="1556"/>
                    <a:pt x="2600" y="1556"/>
                  </a:cubicBezTo>
                  <a:cubicBezTo>
                    <a:pt x="2600" y="1556"/>
                    <a:pt x="2600" y="1556"/>
                    <a:pt x="2600" y="1556"/>
                  </a:cubicBezTo>
                  <a:cubicBezTo>
                    <a:pt x="2601" y="1556"/>
                    <a:pt x="2602" y="1556"/>
                    <a:pt x="2603" y="1556"/>
                  </a:cubicBezTo>
                  <a:cubicBezTo>
                    <a:pt x="2603" y="1556"/>
                    <a:pt x="2603" y="1556"/>
                    <a:pt x="2603" y="1556"/>
                  </a:cubicBezTo>
                  <a:cubicBezTo>
                    <a:pt x="2612" y="1558"/>
                    <a:pt x="2611" y="1567"/>
                    <a:pt x="2615" y="1573"/>
                  </a:cubicBezTo>
                  <a:cubicBezTo>
                    <a:pt x="2617" y="1574"/>
                    <a:pt x="2621" y="1576"/>
                    <a:pt x="2622" y="1575"/>
                  </a:cubicBezTo>
                  <a:cubicBezTo>
                    <a:pt x="2636" y="1567"/>
                    <a:pt x="2642" y="1577"/>
                    <a:pt x="2648" y="1587"/>
                  </a:cubicBezTo>
                  <a:cubicBezTo>
                    <a:pt x="2650" y="1587"/>
                    <a:pt x="2652" y="1586"/>
                    <a:pt x="2653" y="1585"/>
                  </a:cubicBezTo>
                  <a:cubicBezTo>
                    <a:pt x="2657" y="1581"/>
                    <a:pt x="2657" y="1577"/>
                    <a:pt x="2655" y="1572"/>
                  </a:cubicBezTo>
                  <a:cubicBezTo>
                    <a:pt x="2655" y="1571"/>
                    <a:pt x="2655" y="1571"/>
                    <a:pt x="2655" y="1571"/>
                  </a:cubicBezTo>
                  <a:cubicBezTo>
                    <a:pt x="2656" y="1569"/>
                    <a:pt x="2658" y="1568"/>
                    <a:pt x="2660" y="1566"/>
                  </a:cubicBezTo>
                  <a:cubicBezTo>
                    <a:pt x="2664" y="1564"/>
                    <a:pt x="2667" y="1560"/>
                    <a:pt x="2663" y="1555"/>
                  </a:cubicBezTo>
                  <a:cubicBezTo>
                    <a:pt x="2663" y="1554"/>
                    <a:pt x="2662" y="1553"/>
                    <a:pt x="2661" y="1553"/>
                  </a:cubicBezTo>
                  <a:cubicBezTo>
                    <a:pt x="2661" y="1552"/>
                    <a:pt x="2661" y="1552"/>
                    <a:pt x="2661" y="1551"/>
                  </a:cubicBezTo>
                  <a:cubicBezTo>
                    <a:pt x="2661" y="1551"/>
                    <a:pt x="2661" y="1551"/>
                    <a:pt x="2661" y="1551"/>
                  </a:cubicBezTo>
                  <a:cubicBezTo>
                    <a:pt x="2662" y="1550"/>
                    <a:pt x="2662" y="1550"/>
                    <a:pt x="2663" y="1549"/>
                  </a:cubicBezTo>
                  <a:cubicBezTo>
                    <a:pt x="2663" y="1551"/>
                    <a:pt x="2664" y="1554"/>
                    <a:pt x="2665" y="1556"/>
                  </a:cubicBezTo>
                  <a:cubicBezTo>
                    <a:pt x="2669" y="1559"/>
                    <a:pt x="2671" y="1557"/>
                    <a:pt x="2673" y="1554"/>
                  </a:cubicBezTo>
                  <a:cubicBezTo>
                    <a:pt x="2676" y="1551"/>
                    <a:pt x="2680" y="1548"/>
                    <a:pt x="2683" y="1545"/>
                  </a:cubicBezTo>
                  <a:cubicBezTo>
                    <a:pt x="2685" y="1541"/>
                    <a:pt x="2687" y="1541"/>
                    <a:pt x="2690" y="1542"/>
                  </a:cubicBezTo>
                  <a:cubicBezTo>
                    <a:pt x="2691" y="1540"/>
                    <a:pt x="2693" y="1539"/>
                    <a:pt x="2694" y="1537"/>
                  </a:cubicBezTo>
                  <a:cubicBezTo>
                    <a:pt x="2695" y="1537"/>
                    <a:pt x="2697" y="1537"/>
                    <a:pt x="2699" y="1537"/>
                  </a:cubicBezTo>
                  <a:cubicBezTo>
                    <a:pt x="2699" y="1537"/>
                    <a:pt x="2699" y="1537"/>
                    <a:pt x="2699" y="1537"/>
                  </a:cubicBezTo>
                  <a:cubicBezTo>
                    <a:pt x="2699" y="1539"/>
                    <a:pt x="2700" y="1541"/>
                    <a:pt x="2700" y="1543"/>
                  </a:cubicBezTo>
                  <a:cubicBezTo>
                    <a:pt x="2708" y="1545"/>
                    <a:pt x="2715" y="1542"/>
                    <a:pt x="2722" y="1538"/>
                  </a:cubicBezTo>
                  <a:cubicBezTo>
                    <a:pt x="2722" y="1538"/>
                    <a:pt x="2722" y="1538"/>
                    <a:pt x="2722" y="1538"/>
                  </a:cubicBezTo>
                  <a:cubicBezTo>
                    <a:pt x="2722" y="1539"/>
                    <a:pt x="2722" y="1540"/>
                    <a:pt x="2722" y="1541"/>
                  </a:cubicBezTo>
                  <a:cubicBezTo>
                    <a:pt x="2722" y="1541"/>
                    <a:pt x="2722" y="1541"/>
                    <a:pt x="2722" y="1541"/>
                  </a:cubicBezTo>
                  <a:cubicBezTo>
                    <a:pt x="2722" y="1541"/>
                    <a:pt x="2721" y="1542"/>
                    <a:pt x="2720" y="1542"/>
                  </a:cubicBezTo>
                  <a:cubicBezTo>
                    <a:pt x="2720" y="1548"/>
                    <a:pt x="2721" y="1553"/>
                    <a:pt x="2726" y="1554"/>
                  </a:cubicBezTo>
                  <a:cubicBezTo>
                    <a:pt x="2735" y="1557"/>
                    <a:pt x="2735" y="1564"/>
                    <a:pt x="2736" y="1571"/>
                  </a:cubicBezTo>
                  <a:cubicBezTo>
                    <a:pt x="2737" y="1572"/>
                    <a:pt x="2738" y="1573"/>
                    <a:pt x="2739" y="1575"/>
                  </a:cubicBezTo>
                  <a:cubicBezTo>
                    <a:pt x="2742" y="1577"/>
                    <a:pt x="2746" y="1578"/>
                    <a:pt x="2749" y="1581"/>
                  </a:cubicBezTo>
                  <a:cubicBezTo>
                    <a:pt x="2750" y="1582"/>
                    <a:pt x="2751" y="1583"/>
                    <a:pt x="2751" y="1584"/>
                  </a:cubicBezTo>
                  <a:cubicBezTo>
                    <a:pt x="2762" y="1580"/>
                    <a:pt x="2768" y="1590"/>
                    <a:pt x="2777" y="1592"/>
                  </a:cubicBezTo>
                  <a:cubicBezTo>
                    <a:pt x="2780" y="1594"/>
                    <a:pt x="2784" y="1593"/>
                    <a:pt x="2786" y="1596"/>
                  </a:cubicBezTo>
                  <a:cubicBezTo>
                    <a:pt x="2786" y="1600"/>
                    <a:pt x="2789" y="1601"/>
                    <a:pt x="2792" y="1603"/>
                  </a:cubicBezTo>
                  <a:cubicBezTo>
                    <a:pt x="2794" y="1601"/>
                    <a:pt x="2795" y="1598"/>
                    <a:pt x="2796" y="1596"/>
                  </a:cubicBezTo>
                  <a:cubicBezTo>
                    <a:pt x="2796" y="1595"/>
                    <a:pt x="2797" y="1595"/>
                    <a:pt x="2797" y="1594"/>
                  </a:cubicBezTo>
                  <a:cubicBezTo>
                    <a:pt x="2799" y="1593"/>
                    <a:pt x="2801" y="1592"/>
                    <a:pt x="2802" y="1590"/>
                  </a:cubicBezTo>
                  <a:cubicBezTo>
                    <a:pt x="2804" y="1587"/>
                    <a:pt x="2807" y="1586"/>
                    <a:pt x="2809" y="1583"/>
                  </a:cubicBezTo>
                  <a:cubicBezTo>
                    <a:pt x="2809" y="1583"/>
                    <a:pt x="2809" y="1583"/>
                    <a:pt x="2809" y="1583"/>
                  </a:cubicBezTo>
                  <a:cubicBezTo>
                    <a:pt x="2814" y="1580"/>
                    <a:pt x="2819" y="1576"/>
                    <a:pt x="2824" y="1574"/>
                  </a:cubicBezTo>
                  <a:cubicBezTo>
                    <a:pt x="2827" y="1571"/>
                    <a:pt x="2832" y="1568"/>
                    <a:pt x="2832" y="1563"/>
                  </a:cubicBezTo>
                  <a:cubicBezTo>
                    <a:pt x="2832" y="1562"/>
                    <a:pt x="2832" y="1560"/>
                    <a:pt x="2831" y="1559"/>
                  </a:cubicBezTo>
                  <a:cubicBezTo>
                    <a:pt x="2832" y="1559"/>
                    <a:pt x="2832" y="1559"/>
                    <a:pt x="2832" y="1559"/>
                  </a:cubicBezTo>
                  <a:cubicBezTo>
                    <a:pt x="2833" y="1558"/>
                    <a:pt x="2833" y="1557"/>
                    <a:pt x="2834" y="1556"/>
                  </a:cubicBezTo>
                  <a:cubicBezTo>
                    <a:pt x="2835" y="1559"/>
                    <a:pt x="2837" y="1561"/>
                    <a:pt x="2840" y="1562"/>
                  </a:cubicBezTo>
                  <a:cubicBezTo>
                    <a:pt x="2847" y="1564"/>
                    <a:pt x="2854" y="1564"/>
                    <a:pt x="2861" y="1562"/>
                  </a:cubicBezTo>
                  <a:cubicBezTo>
                    <a:pt x="2865" y="1559"/>
                    <a:pt x="2869" y="1557"/>
                    <a:pt x="2870" y="1551"/>
                  </a:cubicBezTo>
                  <a:cubicBezTo>
                    <a:pt x="2870" y="1551"/>
                    <a:pt x="2869" y="1550"/>
                    <a:pt x="2869" y="1550"/>
                  </a:cubicBezTo>
                  <a:cubicBezTo>
                    <a:pt x="2875" y="1548"/>
                    <a:pt x="2876" y="1544"/>
                    <a:pt x="2873" y="1539"/>
                  </a:cubicBezTo>
                  <a:cubicBezTo>
                    <a:pt x="2874" y="1539"/>
                    <a:pt x="2875" y="1539"/>
                    <a:pt x="2876" y="1539"/>
                  </a:cubicBezTo>
                  <a:cubicBezTo>
                    <a:pt x="2886" y="1534"/>
                    <a:pt x="2893" y="1524"/>
                    <a:pt x="2905" y="1521"/>
                  </a:cubicBezTo>
                  <a:cubicBezTo>
                    <a:pt x="2906" y="1521"/>
                    <a:pt x="2906" y="1521"/>
                    <a:pt x="2906" y="1521"/>
                  </a:cubicBezTo>
                  <a:cubicBezTo>
                    <a:pt x="2906" y="1523"/>
                    <a:pt x="2906" y="1524"/>
                    <a:pt x="2905" y="1526"/>
                  </a:cubicBezTo>
                  <a:cubicBezTo>
                    <a:pt x="2909" y="1526"/>
                    <a:pt x="2910" y="1524"/>
                    <a:pt x="2911" y="1522"/>
                  </a:cubicBezTo>
                  <a:cubicBezTo>
                    <a:pt x="2912" y="1522"/>
                    <a:pt x="2913" y="1522"/>
                    <a:pt x="2914" y="1522"/>
                  </a:cubicBezTo>
                  <a:cubicBezTo>
                    <a:pt x="2915" y="1522"/>
                    <a:pt x="2915" y="1521"/>
                    <a:pt x="2916" y="1521"/>
                  </a:cubicBezTo>
                  <a:cubicBezTo>
                    <a:pt x="2917" y="1524"/>
                    <a:pt x="2918" y="1527"/>
                    <a:pt x="2918" y="1531"/>
                  </a:cubicBezTo>
                  <a:cubicBezTo>
                    <a:pt x="2922" y="1534"/>
                    <a:pt x="2920" y="1539"/>
                    <a:pt x="2920" y="1543"/>
                  </a:cubicBezTo>
                  <a:cubicBezTo>
                    <a:pt x="2926" y="1536"/>
                    <a:pt x="2923" y="1527"/>
                    <a:pt x="2925" y="1519"/>
                  </a:cubicBezTo>
                  <a:cubicBezTo>
                    <a:pt x="2925" y="1519"/>
                    <a:pt x="2925" y="1519"/>
                    <a:pt x="2925" y="1519"/>
                  </a:cubicBezTo>
                  <a:cubicBezTo>
                    <a:pt x="2927" y="1519"/>
                    <a:pt x="2929" y="1519"/>
                    <a:pt x="2931" y="1519"/>
                  </a:cubicBezTo>
                  <a:cubicBezTo>
                    <a:pt x="2936" y="1508"/>
                    <a:pt x="2942" y="1512"/>
                    <a:pt x="2948" y="1519"/>
                  </a:cubicBezTo>
                  <a:cubicBezTo>
                    <a:pt x="2948" y="1521"/>
                    <a:pt x="2949" y="1522"/>
                    <a:pt x="2951" y="1520"/>
                  </a:cubicBezTo>
                  <a:cubicBezTo>
                    <a:pt x="2951" y="1520"/>
                    <a:pt x="2951" y="1520"/>
                    <a:pt x="2951" y="1520"/>
                  </a:cubicBezTo>
                  <a:cubicBezTo>
                    <a:pt x="2959" y="1522"/>
                    <a:pt x="2961" y="1513"/>
                    <a:pt x="2967" y="1512"/>
                  </a:cubicBezTo>
                  <a:cubicBezTo>
                    <a:pt x="2968" y="1510"/>
                    <a:pt x="2969" y="1509"/>
                    <a:pt x="2969" y="1507"/>
                  </a:cubicBezTo>
                  <a:cubicBezTo>
                    <a:pt x="2969" y="1507"/>
                    <a:pt x="2969" y="1506"/>
                    <a:pt x="2969" y="1506"/>
                  </a:cubicBezTo>
                  <a:cubicBezTo>
                    <a:pt x="2970" y="1503"/>
                    <a:pt x="2971" y="1500"/>
                    <a:pt x="2969" y="1498"/>
                  </a:cubicBezTo>
                  <a:cubicBezTo>
                    <a:pt x="2970" y="1497"/>
                    <a:pt x="2970" y="1497"/>
                    <a:pt x="2970" y="1497"/>
                  </a:cubicBezTo>
                  <a:cubicBezTo>
                    <a:pt x="2971" y="1495"/>
                    <a:pt x="2972" y="1493"/>
                    <a:pt x="2972" y="1490"/>
                  </a:cubicBezTo>
                  <a:cubicBezTo>
                    <a:pt x="2971" y="1489"/>
                    <a:pt x="2971" y="1488"/>
                    <a:pt x="2971" y="1487"/>
                  </a:cubicBezTo>
                  <a:cubicBezTo>
                    <a:pt x="2975" y="1488"/>
                    <a:pt x="2980" y="1485"/>
                    <a:pt x="2984" y="1485"/>
                  </a:cubicBezTo>
                  <a:cubicBezTo>
                    <a:pt x="2996" y="1497"/>
                    <a:pt x="3004" y="1490"/>
                    <a:pt x="3012" y="1482"/>
                  </a:cubicBezTo>
                  <a:cubicBezTo>
                    <a:pt x="3011" y="1485"/>
                    <a:pt x="3013" y="1488"/>
                    <a:pt x="3016" y="1490"/>
                  </a:cubicBezTo>
                  <a:cubicBezTo>
                    <a:pt x="3018" y="1490"/>
                    <a:pt x="3019" y="1490"/>
                    <a:pt x="3020" y="1491"/>
                  </a:cubicBezTo>
                  <a:cubicBezTo>
                    <a:pt x="3020" y="1494"/>
                    <a:pt x="3018" y="1498"/>
                    <a:pt x="3019" y="1502"/>
                  </a:cubicBezTo>
                  <a:cubicBezTo>
                    <a:pt x="3022" y="1504"/>
                    <a:pt x="3025" y="1509"/>
                    <a:pt x="3030" y="1505"/>
                  </a:cubicBezTo>
                  <a:cubicBezTo>
                    <a:pt x="3037" y="1497"/>
                    <a:pt x="3048" y="1498"/>
                    <a:pt x="3057" y="1496"/>
                  </a:cubicBezTo>
                  <a:cubicBezTo>
                    <a:pt x="3057" y="1498"/>
                    <a:pt x="3057" y="1499"/>
                    <a:pt x="3057" y="1501"/>
                  </a:cubicBezTo>
                  <a:cubicBezTo>
                    <a:pt x="3068" y="1501"/>
                    <a:pt x="3077" y="1495"/>
                    <a:pt x="3086" y="1490"/>
                  </a:cubicBezTo>
                  <a:cubicBezTo>
                    <a:pt x="3088" y="1492"/>
                    <a:pt x="3090" y="1494"/>
                    <a:pt x="3092" y="1496"/>
                  </a:cubicBezTo>
                  <a:cubicBezTo>
                    <a:pt x="3094" y="1493"/>
                    <a:pt x="3096" y="1488"/>
                    <a:pt x="3102" y="1491"/>
                  </a:cubicBezTo>
                  <a:cubicBezTo>
                    <a:pt x="3103" y="1491"/>
                    <a:pt x="3104" y="1491"/>
                    <a:pt x="3105" y="1492"/>
                  </a:cubicBezTo>
                  <a:cubicBezTo>
                    <a:pt x="3106" y="1494"/>
                    <a:pt x="3109" y="1495"/>
                    <a:pt x="3111" y="1495"/>
                  </a:cubicBezTo>
                  <a:cubicBezTo>
                    <a:pt x="3118" y="1498"/>
                    <a:pt x="3123" y="1484"/>
                    <a:pt x="3131" y="1493"/>
                  </a:cubicBezTo>
                  <a:cubicBezTo>
                    <a:pt x="3132" y="1494"/>
                    <a:pt x="3133" y="1494"/>
                    <a:pt x="3134" y="1494"/>
                  </a:cubicBezTo>
                  <a:cubicBezTo>
                    <a:pt x="3136" y="1492"/>
                    <a:pt x="3138" y="1491"/>
                    <a:pt x="3140" y="1490"/>
                  </a:cubicBezTo>
                  <a:cubicBezTo>
                    <a:pt x="3140" y="1490"/>
                    <a:pt x="3140" y="1490"/>
                    <a:pt x="3140" y="1490"/>
                  </a:cubicBezTo>
                  <a:cubicBezTo>
                    <a:pt x="3141" y="1495"/>
                    <a:pt x="3140" y="1499"/>
                    <a:pt x="3143" y="1503"/>
                  </a:cubicBezTo>
                  <a:cubicBezTo>
                    <a:pt x="3144" y="1505"/>
                    <a:pt x="3146" y="1505"/>
                    <a:pt x="3149" y="1504"/>
                  </a:cubicBezTo>
                  <a:cubicBezTo>
                    <a:pt x="3150" y="1504"/>
                    <a:pt x="3150" y="1504"/>
                    <a:pt x="3151" y="1504"/>
                  </a:cubicBezTo>
                  <a:cubicBezTo>
                    <a:pt x="3152" y="1505"/>
                    <a:pt x="3154" y="1506"/>
                    <a:pt x="3156" y="1507"/>
                  </a:cubicBezTo>
                  <a:cubicBezTo>
                    <a:pt x="3158" y="1508"/>
                    <a:pt x="3159" y="1508"/>
                    <a:pt x="3161" y="1507"/>
                  </a:cubicBezTo>
                  <a:cubicBezTo>
                    <a:pt x="3161" y="1506"/>
                    <a:pt x="3162" y="1505"/>
                    <a:pt x="3162" y="1505"/>
                  </a:cubicBezTo>
                  <a:cubicBezTo>
                    <a:pt x="3164" y="1504"/>
                    <a:pt x="3164" y="1503"/>
                    <a:pt x="3163" y="1502"/>
                  </a:cubicBezTo>
                  <a:cubicBezTo>
                    <a:pt x="3168" y="1504"/>
                    <a:pt x="3175" y="1502"/>
                    <a:pt x="3178" y="1509"/>
                  </a:cubicBezTo>
                  <a:cubicBezTo>
                    <a:pt x="3179" y="1510"/>
                    <a:pt x="3180" y="1511"/>
                    <a:pt x="3180" y="1512"/>
                  </a:cubicBezTo>
                  <a:cubicBezTo>
                    <a:pt x="3181" y="1512"/>
                    <a:pt x="3182" y="1512"/>
                    <a:pt x="3183" y="1512"/>
                  </a:cubicBezTo>
                  <a:cubicBezTo>
                    <a:pt x="3183" y="1512"/>
                    <a:pt x="3183" y="1512"/>
                    <a:pt x="3183" y="1512"/>
                  </a:cubicBezTo>
                  <a:cubicBezTo>
                    <a:pt x="3185" y="1515"/>
                    <a:pt x="3188" y="1517"/>
                    <a:pt x="3190" y="1520"/>
                  </a:cubicBezTo>
                  <a:cubicBezTo>
                    <a:pt x="3192" y="1520"/>
                    <a:pt x="3194" y="1515"/>
                    <a:pt x="3197" y="1519"/>
                  </a:cubicBezTo>
                  <a:cubicBezTo>
                    <a:pt x="3202" y="1519"/>
                    <a:pt x="3209" y="1520"/>
                    <a:pt x="3208" y="1511"/>
                  </a:cubicBezTo>
                  <a:cubicBezTo>
                    <a:pt x="3208" y="1503"/>
                    <a:pt x="3212" y="1506"/>
                    <a:pt x="3215" y="1508"/>
                  </a:cubicBezTo>
                  <a:cubicBezTo>
                    <a:pt x="3215" y="1508"/>
                    <a:pt x="3216" y="1509"/>
                    <a:pt x="3216" y="1510"/>
                  </a:cubicBezTo>
                  <a:cubicBezTo>
                    <a:pt x="3214" y="1513"/>
                    <a:pt x="3215" y="1515"/>
                    <a:pt x="3219" y="1517"/>
                  </a:cubicBezTo>
                  <a:cubicBezTo>
                    <a:pt x="3222" y="1518"/>
                    <a:pt x="3224" y="1520"/>
                    <a:pt x="3227" y="1521"/>
                  </a:cubicBezTo>
                  <a:cubicBezTo>
                    <a:pt x="3226" y="1521"/>
                    <a:pt x="3226" y="1522"/>
                    <a:pt x="3225" y="1522"/>
                  </a:cubicBezTo>
                  <a:cubicBezTo>
                    <a:pt x="3220" y="1529"/>
                    <a:pt x="3222" y="1537"/>
                    <a:pt x="3224" y="1544"/>
                  </a:cubicBezTo>
                  <a:cubicBezTo>
                    <a:pt x="3225" y="1552"/>
                    <a:pt x="3227" y="1558"/>
                    <a:pt x="3235" y="1560"/>
                  </a:cubicBezTo>
                  <a:cubicBezTo>
                    <a:pt x="3239" y="1563"/>
                    <a:pt x="3241" y="1569"/>
                    <a:pt x="3247" y="1568"/>
                  </a:cubicBezTo>
                  <a:cubicBezTo>
                    <a:pt x="3250" y="1571"/>
                    <a:pt x="3252" y="1576"/>
                    <a:pt x="3256" y="1578"/>
                  </a:cubicBezTo>
                  <a:cubicBezTo>
                    <a:pt x="3260" y="1577"/>
                    <a:pt x="3263" y="1575"/>
                    <a:pt x="3264" y="1572"/>
                  </a:cubicBezTo>
                  <a:cubicBezTo>
                    <a:pt x="3264" y="1572"/>
                    <a:pt x="3264" y="1572"/>
                    <a:pt x="3264" y="1572"/>
                  </a:cubicBezTo>
                  <a:cubicBezTo>
                    <a:pt x="3267" y="1570"/>
                    <a:pt x="3267" y="1568"/>
                    <a:pt x="3267" y="1565"/>
                  </a:cubicBezTo>
                  <a:cubicBezTo>
                    <a:pt x="3274" y="1570"/>
                    <a:pt x="3281" y="1573"/>
                    <a:pt x="3289" y="1570"/>
                  </a:cubicBezTo>
                  <a:cubicBezTo>
                    <a:pt x="3299" y="1570"/>
                    <a:pt x="3308" y="1572"/>
                    <a:pt x="3311" y="1584"/>
                  </a:cubicBezTo>
                  <a:cubicBezTo>
                    <a:pt x="3313" y="1585"/>
                    <a:pt x="3314" y="1586"/>
                    <a:pt x="3316" y="1587"/>
                  </a:cubicBezTo>
                  <a:cubicBezTo>
                    <a:pt x="3318" y="1588"/>
                    <a:pt x="3319" y="1587"/>
                    <a:pt x="3321" y="1586"/>
                  </a:cubicBezTo>
                  <a:cubicBezTo>
                    <a:pt x="3319" y="1589"/>
                    <a:pt x="3319" y="1591"/>
                    <a:pt x="3320" y="1594"/>
                  </a:cubicBezTo>
                  <a:cubicBezTo>
                    <a:pt x="3324" y="1598"/>
                    <a:pt x="3326" y="1603"/>
                    <a:pt x="3331" y="1604"/>
                  </a:cubicBezTo>
                  <a:cubicBezTo>
                    <a:pt x="3331" y="1607"/>
                    <a:pt x="3332" y="1610"/>
                    <a:pt x="3333" y="1613"/>
                  </a:cubicBezTo>
                  <a:cubicBezTo>
                    <a:pt x="3334" y="1620"/>
                    <a:pt x="3338" y="1625"/>
                    <a:pt x="3346" y="1626"/>
                  </a:cubicBezTo>
                  <a:cubicBezTo>
                    <a:pt x="3346" y="1626"/>
                    <a:pt x="3346" y="1626"/>
                    <a:pt x="3346" y="1626"/>
                  </a:cubicBezTo>
                  <a:cubicBezTo>
                    <a:pt x="3346" y="1627"/>
                    <a:pt x="3346" y="1627"/>
                    <a:pt x="3346" y="1627"/>
                  </a:cubicBezTo>
                  <a:cubicBezTo>
                    <a:pt x="3353" y="1635"/>
                    <a:pt x="3361" y="1642"/>
                    <a:pt x="3371" y="1646"/>
                  </a:cubicBezTo>
                  <a:cubicBezTo>
                    <a:pt x="3373" y="1646"/>
                    <a:pt x="3376" y="1646"/>
                    <a:pt x="3378" y="1644"/>
                  </a:cubicBezTo>
                  <a:cubicBezTo>
                    <a:pt x="3379" y="1645"/>
                    <a:pt x="3379" y="1645"/>
                    <a:pt x="3379" y="1645"/>
                  </a:cubicBezTo>
                  <a:cubicBezTo>
                    <a:pt x="3379" y="1645"/>
                    <a:pt x="3379" y="1645"/>
                    <a:pt x="3379" y="1645"/>
                  </a:cubicBezTo>
                  <a:cubicBezTo>
                    <a:pt x="3379" y="1648"/>
                    <a:pt x="3380" y="1650"/>
                    <a:pt x="3382" y="1652"/>
                  </a:cubicBezTo>
                  <a:cubicBezTo>
                    <a:pt x="3388" y="1656"/>
                    <a:pt x="3397" y="1652"/>
                    <a:pt x="3402" y="1659"/>
                  </a:cubicBezTo>
                  <a:cubicBezTo>
                    <a:pt x="3407" y="1662"/>
                    <a:pt x="3410" y="1667"/>
                    <a:pt x="3416" y="1667"/>
                  </a:cubicBezTo>
                  <a:cubicBezTo>
                    <a:pt x="3416" y="1668"/>
                    <a:pt x="3416" y="1668"/>
                    <a:pt x="3416" y="1669"/>
                  </a:cubicBezTo>
                  <a:cubicBezTo>
                    <a:pt x="3419" y="1672"/>
                    <a:pt x="3422" y="1673"/>
                    <a:pt x="3426" y="1675"/>
                  </a:cubicBezTo>
                  <a:cubicBezTo>
                    <a:pt x="3430" y="1677"/>
                    <a:pt x="3437" y="1673"/>
                    <a:pt x="3440" y="1680"/>
                  </a:cubicBezTo>
                  <a:cubicBezTo>
                    <a:pt x="3441" y="1681"/>
                    <a:pt x="3442" y="1682"/>
                    <a:pt x="3443" y="1683"/>
                  </a:cubicBezTo>
                  <a:cubicBezTo>
                    <a:pt x="3450" y="1688"/>
                    <a:pt x="3458" y="1690"/>
                    <a:pt x="3466" y="1688"/>
                  </a:cubicBezTo>
                  <a:cubicBezTo>
                    <a:pt x="3466" y="1692"/>
                    <a:pt x="3465" y="1696"/>
                    <a:pt x="3470" y="1698"/>
                  </a:cubicBezTo>
                  <a:cubicBezTo>
                    <a:pt x="3474" y="1706"/>
                    <a:pt x="3482" y="1702"/>
                    <a:pt x="3488" y="1704"/>
                  </a:cubicBezTo>
                  <a:cubicBezTo>
                    <a:pt x="3491" y="1704"/>
                    <a:pt x="3493" y="1703"/>
                    <a:pt x="3496" y="1702"/>
                  </a:cubicBezTo>
                  <a:cubicBezTo>
                    <a:pt x="3496" y="1702"/>
                    <a:pt x="3497" y="1702"/>
                    <a:pt x="3498" y="1701"/>
                  </a:cubicBezTo>
                  <a:cubicBezTo>
                    <a:pt x="3499" y="1702"/>
                    <a:pt x="3501" y="1702"/>
                    <a:pt x="3503" y="1703"/>
                  </a:cubicBezTo>
                  <a:cubicBezTo>
                    <a:pt x="3509" y="1703"/>
                    <a:pt x="3515" y="1705"/>
                    <a:pt x="3520" y="1699"/>
                  </a:cubicBezTo>
                  <a:cubicBezTo>
                    <a:pt x="3520" y="1699"/>
                    <a:pt x="3520" y="1699"/>
                    <a:pt x="3521" y="1700"/>
                  </a:cubicBezTo>
                  <a:cubicBezTo>
                    <a:pt x="3521" y="1700"/>
                    <a:pt x="3521" y="1700"/>
                    <a:pt x="3521" y="1700"/>
                  </a:cubicBezTo>
                  <a:cubicBezTo>
                    <a:pt x="3523" y="1706"/>
                    <a:pt x="3531" y="1706"/>
                    <a:pt x="3535" y="1709"/>
                  </a:cubicBezTo>
                  <a:cubicBezTo>
                    <a:pt x="3536" y="1710"/>
                    <a:pt x="3538" y="1710"/>
                    <a:pt x="3539" y="1710"/>
                  </a:cubicBezTo>
                  <a:cubicBezTo>
                    <a:pt x="3544" y="1711"/>
                    <a:pt x="3550" y="1713"/>
                    <a:pt x="3553" y="1709"/>
                  </a:cubicBezTo>
                  <a:cubicBezTo>
                    <a:pt x="3554" y="1709"/>
                    <a:pt x="3554" y="1709"/>
                    <a:pt x="3555" y="1708"/>
                  </a:cubicBezTo>
                  <a:cubicBezTo>
                    <a:pt x="3555" y="1708"/>
                    <a:pt x="3555" y="1708"/>
                    <a:pt x="3555" y="1708"/>
                  </a:cubicBezTo>
                  <a:cubicBezTo>
                    <a:pt x="3555" y="1709"/>
                    <a:pt x="3555" y="1709"/>
                    <a:pt x="3555" y="1709"/>
                  </a:cubicBezTo>
                  <a:cubicBezTo>
                    <a:pt x="3556" y="1710"/>
                    <a:pt x="3558" y="1711"/>
                    <a:pt x="3560" y="1711"/>
                  </a:cubicBezTo>
                  <a:cubicBezTo>
                    <a:pt x="3569" y="1710"/>
                    <a:pt x="3579" y="1711"/>
                    <a:pt x="3589" y="1708"/>
                  </a:cubicBezTo>
                  <a:cubicBezTo>
                    <a:pt x="3595" y="1705"/>
                    <a:pt x="3601" y="1706"/>
                    <a:pt x="3607" y="1706"/>
                  </a:cubicBezTo>
                  <a:cubicBezTo>
                    <a:pt x="3621" y="1706"/>
                    <a:pt x="3635" y="1710"/>
                    <a:pt x="3649" y="1710"/>
                  </a:cubicBezTo>
                  <a:cubicBezTo>
                    <a:pt x="3650" y="1710"/>
                    <a:pt x="3652" y="1710"/>
                    <a:pt x="3653" y="1710"/>
                  </a:cubicBezTo>
                  <a:cubicBezTo>
                    <a:pt x="3656" y="1710"/>
                    <a:pt x="3659" y="1711"/>
                    <a:pt x="3662" y="1711"/>
                  </a:cubicBezTo>
                  <a:cubicBezTo>
                    <a:pt x="3663" y="1711"/>
                    <a:pt x="3665" y="1711"/>
                    <a:pt x="3666" y="1711"/>
                  </a:cubicBezTo>
                  <a:cubicBezTo>
                    <a:pt x="3671" y="1709"/>
                    <a:pt x="3676" y="1711"/>
                    <a:pt x="3680" y="1707"/>
                  </a:cubicBezTo>
                  <a:cubicBezTo>
                    <a:pt x="3685" y="1714"/>
                    <a:pt x="3690" y="1720"/>
                    <a:pt x="3699" y="1713"/>
                  </a:cubicBezTo>
                  <a:cubicBezTo>
                    <a:pt x="3699" y="1712"/>
                    <a:pt x="3699" y="1712"/>
                    <a:pt x="3699" y="1711"/>
                  </a:cubicBezTo>
                  <a:cubicBezTo>
                    <a:pt x="3700" y="1711"/>
                    <a:pt x="3700" y="1711"/>
                    <a:pt x="3700" y="1711"/>
                  </a:cubicBezTo>
                  <a:cubicBezTo>
                    <a:pt x="3700" y="1712"/>
                    <a:pt x="3700" y="1712"/>
                    <a:pt x="3701" y="1711"/>
                  </a:cubicBezTo>
                  <a:cubicBezTo>
                    <a:pt x="3701" y="1712"/>
                    <a:pt x="3702" y="1713"/>
                    <a:pt x="3702" y="1713"/>
                  </a:cubicBezTo>
                  <a:cubicBezTo>
                    <a:pt x="3707" y="1714"/>
                    <a:pt x="3712" y="1716"/>
                    <a:pt x="3716" y="1717"/>
                  </a:cubicBezTo>
                  <a:cubicBezTo>
                    <a:pt x="3717" y="1717"/>
                    <a:pt x="3719" y="1718"/>
                    <a:pt x="3720" y="1719"/>
                  </a:cubicBezTo>
                  <a:cubicBezTo>
                    <a:pt x="3724" y="1720"/>
                    <a:pt x="3728" y="1722"/>
                    <a:pt x="3731" y="1725"/>
                  </a:cubicBezTo>
                  <a:cubicBezTo>
                    <a:pt x="3733" y="1726"/>
                    <a:pt x="3736" y="1728"/>
                    <a:pt x="3738" y="1729"/>
                  </a:cubicBezTo>
                  <a:cubicBezTo>
                    <a:pt x="3744" y="1732"/>
                    <a:pt x="3749" y="1736"/>
                    <a:pt x="3754" y="1738"/>
                  </a:cubicBezTo>
                  <a:cubicBezTo>
                    <a:pt x="3755" y="1738"/>
                    <a:pt x="3757" y="1739"/>
                    <a:pt x="3758" y="1739"/>
                  </a:cubicBezTo>
                  <a:cubicBezTo>
                    <a:pt x="3759" y="1742"/>
                    <a:pt x="3762" y="1743"/>
                    <a:pt x="3766" y="1743"/>
                  </a:cubicBezTo>
                  <a:cubicBezTo>
                    <a:pt x="3766" y="1743"/>
                    <a:pt x="3766" y="1743"/>
                    <a:pt x="3767" y="1743"/>
                  </a:cubicBezTo>
                  <a:cubicBezTo>
                    <a:pt x="3768" y="1743"/>
                    <a:pt x="3769" y="1743"/>
                    <a:pt x="3770" y="1744"/>
                  </a:cubicBezTo>
                  <a:cubicBezTo>
                    <a:pt x="3771" y="1749"/>
                    <a:pt x="3775" y="1751"/>
                    <a:pt x="3781" y="1749"/>
                  </a:cubicBezTo>
                  <a:cubicBezTo>
                    <a:pt x="3782" y="1749"/>
                    <a:pt x="3782" y="1748"/>
                    <a:pt x="3783" y="1747"/>
                  </a:cubicBezTo>
                  <a:cubicBezTo>
                    <a:pt x="3787" y="1742"/>
                    <a:pt x="3793" y="1746"/>
                    <a:pt x="3798" y="1746"/>
                  </a:cubicBezTo>
                  <a:cubicBezTo>
                    <a:pt x="3801" y="1746"/>
                    <a:pt x="3805" y="1748"/>
                    <a:pt x="3806" y="1745"/>
                  </a:cubicBezTo>
                  <a:cubicBezTo>
                    <a:pt x="3814" y="1725"/>
                    <a:pt x="3816" y="1744"/>
                    <a:pt x="3821" y="1746"/>
                  </a:cubicBezTo>
                  <a:cubicBezTo>
                    <a:pt x="3833" y="1745"/>
                    <a:pt x="3845" y="1743"/>
                    <a:pt x="3853" y="1733"/>
                  </a:cubicBezTo>
                  <a:cubicBezTo>
                    <a:pt x="3855" y="1734"/>
                    <a:pt x="3857" y="1735"/>
                    <a:pt x="3859" y="1735"/>
                  </a:cubicBezTo>
                  <a:cubicBezTo>
                    <a:pt x="3859" y="1735"/>
                    <a:pt x="3859" y="1736"/>
                    <a:pt x="3860" y="1736"/>
                  </a:cubicBezTo>
                  <a:cubicBezTo>
                    <a:pt x="3861" y="1736"/>
                    <a:pt x="3861" y="1736"/>
                    <a:pt x="3862" y="1736"/>
                  </a:cubicBezTo>
                  <a:cubicBezTo>
                    <a:pt x="3861" y="1737"/>
                    <a:pt x="3861" y="1737"/>
                    <a:pt x="3861" y="1737"/>
                  </a:cubicBezTo>
                  <a:cubicBezTo>
                    <a:pt x="3860" y="1750"/>
                    <a:pt x="3871" y="1749"/>
                    <a:pt x="3879" y="1752"/>
                  </a:cubicBezTo>
                  <a:cubicBezTo>
                    <a:pt x="3882" y="1753"/>
                    <a:pt x="3885" y="1752"/>
                    <a:pt x="3887" y="1752"/>
                  </a:cubicBezTo>
                  <a:cubicBezTo>
                    <a:pt x="3887" y="0"/>
                    <a:pt x="3887" y="0"/>
                    <a:pt x="3887" y="0"/>
                  </a:cubicBezTo>
                  <a:lnTo>
                    <a:pt x="0" y="0"/>
                  </a:lnTo>
                  <a:close/>
                  <a:moveTo>
                    <a:pt x="1107" y="1422"/>
                  </a:moveTo>
                  <a:cubicBezTo>
                    <a:pt x="1106" y="1421"/>
                    <a:pt x="1106" y="1421"/>
                    <a:pt x="1106" y="1421"/>
                  </a:cubicBezTo>
                  <a:cubicBezTo>
                    <a:pt x="1107" y="1422"/>
                    <a:pt x="1107" y="1422"/>
                    <a:pt x="1107" y="1422"/>
                  </a:cubicBezTo>
                  <a:close/>
                  <a:moveTo>
                    <a:pt x="2406" y="1534"/>
                  </a:moveTo>
                  <a:cubicBezTo>
                    <a:pt x="2406" y="1533"/>
                    <a:pt x="2406" y="1532"/>
                    <a:pt x="2406" y="1531"/>
                  </a:cubicBezTo>
                  <a:cubicBezTo>
                    <a:pt x="2406" y="1531"/>
                    <a:pt x="2406" y="1531"/>
                    <a:pt x="2406" y="1531"/>
                  </a:cubicBezTo>
                  <a:cubicBezTo>
                    <a:pt x="2406" y="1531"/>
                    <a:pt x="2406" y="1531"/>
                    <a:pt x="2406" y="1531"/>
                  </a:cubicBezTo>
                  <a:cubicBezTo>
                    <a:pt x="2408" y="1530"/>
                    <a:pt x="2406" y="1533"/>
                    <a:pt x="2406" y="1534"/>
                  </a:cubicBezTo>
                  <a:close/>
                  <a:moveTo>
                    <a:pt x="3712" y="1708"/>
                  </a:moveTo>
                  <a:cubicBezTo>
                    <a:pt x="3712" y="1708"/>
                    <a:pt x="3712" y="1708"/>
                    <a:pt x="3712" y="1708"/>
                  </a:cubicBezTo>
                  <a:cubicBezTo>
                    <a:pt x="3712" y="1708"/>
                    <a:pt x="3712" y="1708"/>
                    <a:pt x="3712" y="1708"/>
                  </a:cubicBezTo>
                  <a:cubicBezTo>
                    <a:pt x="3712" y="1708"/>
                    <a:pt x="3712" y="1708"/>
                    <a:pt x="3712" y="1708"/>
                  </a:cubicBezTo>
                  <a:cubicBezTo>
                    <a:pt x="3712" y="1707"/>
                    <a:pt x="3712" y="1707"/>
                    <a:pt x="3712" y="1707"/>
                  </a:cubicBezTo>
                  <a:cubicBezTo>
                    <a:pt x="3712" y="1708"/>
                    <a:pt x="3712" y="1708"/>
                    <a:pt x="3712" y="1708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10800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00" dirty="0">
                <a:solidFill>
                  <a:schemeClr val="accent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93E5901-207D-4EB0-8FAF-7956C195BF2D}"/>
                </a:ext>
              </a:extLst>
            </p:cNvPr>
            <p:cNvSpPr txBox="1"/>
            <p:nvPr/>
          </p:nvSpPr>
          <p:spPr>
            <a:xfrm>
              <a:off x="6827137" y="5915357"/>
              <a:ext cx="2246444" cy="26161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1"/>
                  </a:solidFill>
                  <a:latin typeface="Consolas" panose="020B0609020204030204" pitchFamily="49" charset="0"/>
                </a:defRPr>
              </a:lvl1pPr>
            </a:lstStyle>
            <a:p>
              <a:r>
                <a:rPr lang="en-GB" dirty="0"/>
                <a:t>print(</a:t>
              </a:r>
              <a:r>
                <a:rPr lang="en-GB" dirty="0" err="1"/>
                <a:t>C,"degrees</a:t>
              </a:r>
              <a:r>
                <a:rPr lang="en-GB" dirty="0"/>
                <a:t> C </a:t>
              </a:r>
              <a:r>
                <a:rPr lang="en-GB" dirty="0" err="1"/>
                <a:t>is",F,"degrees</a:t>
              </a:r>
              <a:r>
                <a:rPr lang="en-GB" dirty="0"/>
                <a:t> F")</a:t>
              </a:r>
            </a:p>
          </p:txBody>
        </p:sp>
      </p:grpSp>
      <p:sp>
        <p:nvSpPr>
          <p:cNvPr id="31" name="Speech Bubble: Oval 30">
            <a:extLst>
              <a:ext uri="{FF2B5EF4-FFF2-40B4-BE49-F238E27FC236}">
                <a16:creationId xmlns:a16="http://schemas.microsoft.com/office/drawing/2014/main" id="{D8EC802B-A398-4A65-9724-D0E33BFC59AE}"/>
              </a:ext>
            </a:extLst>
          </p:cNvPr>
          <p:cNvSpPr/>
          <p:nvPr/>
        </p:nvSpPr>
        <p:spPr>
          <a:xfrm>
            <a:off x="1742657" y="5635420"/>
            <a:ext cx="2219743" cy="1024006"/>
          </a:xfrm>
          <a:prstGeom prst="wedgeEllipseCallout">
            <a:avLst>
              <a:gd name="adj1" fmla="val 50120"/>
              <a:gd name="adj2" fmla="val -5532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To help you get started, here is all the code you need with the statements jumbled up.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412" y="4545595"/>
            <a:ext cx="3240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https://replit.com/@JacobFlintASFC/Temperature-Converter-Program#main.py</a:t>
            </a:r>
          </a:p>
        </p:txBody>
      </p:sp>
    </p:spTree>
    <p:extLst>
      <p:ext uri="{BB962C8B-B14F-4D97-AF65-F5344CB8AC3E}">
        <p14:creationId xmlns:p14="http://schemas.microsoft.com/office/powerpoint/2010/main" val="3099002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6CACCCB-0AFF-444C-9800-BEAF65B138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694" y="1388917"/>
            <a:ext cx="8012906" cy="4758506"/>
          </a:xfrm>
        </p:spPr>
        <p:txBody>
          <a:bodyPr/>
          <a:lstStyle/>
          <a:p>
            <a:r>
              <a:rPr lang="en-GB" sz="1800" dirty="0">
                <a:solidFill>
                  <a:schemeClr val="accent3"/>
                </a:solidFill>
              </a:rPr>
              <a:t>Characters problem:</a:t>
            </a:r>
          </a:p>
          <a:p>
            <a:r>
              <a:rPr lang="en-GB" dirty="0"/>
              <a:t>1 point.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Write a program to produce the following output: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digits are: 0123456789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characters are: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abcdABCD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@#!£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alphanumerics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are: 0123456789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abcdABCD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@#!£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3C4C09-AEBE-4E6D-A516-4DE624FDF44B}"/>
              </a:ext>
            </a:extLst>
          </p:cNvPr>
          <p:cNvGrpSpPr/>
          <p:nvPr/>
        </p:nvGrpSpPr>
        <p:grpSpPr>
          <a:xfrm>
            <a:off x="8640000" y="1411704"/>
            <a:ext cx="1080000" cy="1080000"/>
            <a:chOff x="2514600" y="990600"/>
            <a:chExt cx="4876800" cy="4876800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A6F388A5-75CB-4C10-91FF-6B14C3764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14600" y="990600"/>
              <a:ext cx="4876800" cy="4876800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B894BF20-20F7-456B-9BCC-1EB94A152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223147" y="2675860"/>
              <a:ext cx="2862263" cy="286226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977900" y="3644900"/>
            <a:ext cx="2749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https://replit.com/@JacobFlintASFC/Characters-Problem#main.py</a:t>
            </a:r>
          </a:p>
        </p:txBody>
      </p:sp>
    </p:spTree>
    <p:extLst>
      <p:ext uri="{BB962C8B-B14F-4D97-AF65-F5344CB8AC3E}">
        <p14:creationId xmlns:p14="http://schemas.microsoft.com/office/powerpoint/2010/main" val="2253081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6CACCCB-0AFF-444C-9800-BEAF65B138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694" y="1388917"/>
            <a:ext cx="8012906" cy="4758506"/>
          </a:xfrm>
        </p:spPr>
        <p:txBody>
          <a:bodyPr/>
          <a:lstStyle/>
          <a:p>
            <a:r>
              <a:rPr lang="en-GB" sz="1800" dirty="0">
                <a:solidFill>
                  <a:schemeClr val="accent3"/>
                </a:solidFill>
              </a:rPr>
              <a:t>Fish tank volume problem:</a:t>
            </a:r>
          </a:p>
          <a:p>
            <a:r>
              <a:rPr lang="en-GB" dirty="0"/>
              <a:t>2 points.</a:t>
            </a:r>
          </a:p>
          <a:p>
            <a:r>
              <a:rPr lang="en-GB" dirty="0"/>
              <a:t>Write a subroutine that will output the volume of a fish tank. To calculate volume in litres, multiply length by depth by height and divide by 1000.</a:t>
            </a:r>
            <a:endParaRPr lang="pt-BR" dirty="0">
              <a:latin typeface="Consolas" panose="020B0609020204030204" pitchFamily="49" charset="0"/>
            </a:endParaRPr>
          </a:p>
          <a:p>
            <a:endParaRPr lang="en-GB" dirty="0"/>
          </a:p>
          <a:p>
            <a:r>
              <a:rPr lang="en-GB" sz="1800" dirty="0">
                <a:solidFill>
                  <a:schemeClr val="accent3"/>
                </a:solidFill>
              </a:rPr>
              <a:t>Microscopy problem:</a:t>
            </a:r>
          </a:p>
          <a:p>
            <a:r>
              <a:rPr lang="en-GB" dirty="0"/>
              <a:t>2 points.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actual size of a cell viewed under a light microscope is 80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 (micrometres). It measures 4cm on the slide. Calculate the magnification.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size on the slide multiplied by 10,000 converts the measurement to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m. Divide this by the actual size to determine the magnification.</a:t>
            </a:r>
          </a:p>
          <a:p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E017497-F973-45F3-9599-BAF0E7D3317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40000" y="1235150"/>
            <a:ext cx="1080000" cy="1080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B5D5D70-7CAF-40B0-9504-D20D38E73BC6}"/>
              </a:ext>
            </a:extLst>
          </p:cNvPr>
          <p:cNvGrpSpPr/>
          <p:nvPr/>
        </p:nvGrpSpPr>
        <p:grpSpPr>
          <a:xfrm>
            <a:off x="308758" y="3946904"/>
            <a:ext cx="2235567" cy="1700913"/>
            <a:chOff x="0" y="3768170"/>
            <a:chExt cx="3731646" cy="2839192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2E3932E6-8709-42C8-AABD-410EDA57C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80125" y="5255841"/>
              <a:ext cx="1351521" cy="1351521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C38F32A4-339B-4AC9-B382-71D64FCA5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80125" y="4275472"/>
              <a:ext cx="1351521" cy="1351521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5970480E-0D72-4F72-82B3-ED5FC0CD6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0" y="3768170"/>
              <a:ext cx="2839192" cy="2839192"/>
            </a:xfrm>
            <a:prstGeom prst="rect">
              <a:avLst/>
            </a:prstGeom>
          </p:spPr>
        </p:pic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4CF1566B-ECB7-45C8-8991-D8D2AEA30498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40000" y="2866904"/>
            <a:ext cx="1080000" cy="108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44906" y="2447365"/>
            <a:ext cx="5284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https://replit.com/@JacobFlintASFC/Fish-Tank-Problem#main.py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4653" y="4412945"/>
            <a:ext cx="459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https://replit.com/@JacobFlintASFC/Microscopy-Problem#main.py</a:t>
            </a:r>
          </a:p>
        </p:txBody>
      </p:sp>
    </p:spTree>
    <p:extLst>
      <p:ext uri="{BB962C8B-B14F-4D97-AF65-F5344CB8AC3E}">
        <p14:creationId xmlns:p14="http://schemas.microsoft.com/office/powerpoint/2010/main" val="418900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6CACCCB-0AFF-444C-9800-BEAF65B138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694" y="1388917"/>
            <a:ext cx="8012906" cy="4758506"/>
          </a:xfrm>
        </p:spPr>
        <p:txBody>
          <a:bodyPr/>
          <a:lstStyle/>
          <a:p>
            <a:r>
              <a:rPr lang="en-GB" sz="1800" dirty="0">
                <a:solidFill>
                  <a:schemeClr val="accent3"/>
                </a:solidFill>
              </a:rPr>
              <a:t>Carpet cost problem:</a:t>
            </a:r>
          </a:p>
          <a:p>
            <a:r>
              <a:rPr lang="en-GB" dirty="0"/>
              <a:t>2 points.</a:t>
            </a:r>
          </a:p>
          <a:p>
            <a:r>
              <a:rPr lang="en-GB" dirty="0"/>
              <a:t>Write a subroutine that outputs the cost of fitting a carpet using 3 parameters: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Width of the room in metres.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Length of the room in metres.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Price of carpet per m</a:t>
            </a:r>
            <a:r>
              <a:rPr lang="en-GB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Underlay for the carpet will also be required at £3 per m</a:t>
            </a:r>
            <a:r>
              <a:rPr lang="en-GB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Grippers will be required at £1/m: width * 2 + length * 2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fitting fee is £50.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Test the program with a 7 x 6m room and a £17m</a:t>
            </a:r>
            <a:r>
              <a:rPr lang="en-GB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carpet.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E.g. 7m x 6m room with a £17 carpet = £714 + £126 + £26 + £50 = £916</a:t>
            </a:r>
          </a:p>
          <a:p>
            <a:endParaRPr lang="en-GB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F5452B5-3C5D-4643-B98F-0F6C5CB751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40000" y="1654583"/>
            <a:ext cx="1080000" cy="108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99447" y="4491318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https://replit.com/@JacobFlintASFC/Carpet-Cost-Problem#main.py</a:t>
            </a:r>
          </a:p>
        </p:txBody>
      </p:sp>
    </p:spTree>
    <p:extLst>
      <p:ext uri="{BB962C8B-B14F-4D97-AF65-F5344CB8AC3E}">
        <p14:creationId xmlns:p14="http://schemas.microsoft.com/office/powerpoint/2010/main" val="1279312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695CAAC-FBFF-4E18-84B6-EC1D9C6A27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694" y="1388917"/>
            <a:ext cx="8002273" cy="4758506"/>
          </a:xfrm>
        </p:spPr>
        <p:txBody>
          <a:bodyPr/>
          <a:lstStyle/>
          <a:p>
            <a:r>
              <a:rPr lang="en-GB" sz="1800" dirty="0">
                <a:solidFill>
                  <a:schemeClr val="accent3"/>
                </a:solidFill>
              </a:rPr>
              <a:t>Energy bill calculator problem:</a:t>
            </a:r>
          </a:p>
          <a:p>
            <a:r>
              <a:rPr lang="en-GB" dirty="0"/>
              <a:t>3 points.</a:t>
            </a:r>
          </a:p>
          <a:p>
            <a:r>
              <a:rPr lang="en-GB" dirty="0"/>
              <a:t>Write a subroutine that will output the raw cost of energy usage by taking three parameters: previous meter reading, current reading and calorific value.</a:t>
            </a:r>
          </a:p>
          <a:p>
            <a:r>
              <a:rPr lang="en-GB" dirty="0"/>
              <a:t>The units used equals the current reading minus the previous reading.</a:t>
            </a:r>
          </a:p>
          <a:p>
            <a:r>
              <a:rPr lang="en-GB" dirty="0"/>
              <a:t>kWh = units used * 1.022 * calorific value divided by 3.6.</a:t>
            </a:r>
          </a:p>
          <a:p>
            <a:r>
              <a:rPr lang="en-GB" dirty="0"/>
              <a:t>The calorific value varies a little by each supplier, are governed by legislation and provided by the National Grid. Assume a value of 39.3.</a:t>
            </a:r>
          </a:p>
          <a:p>
            <a:r>
              <a:rPr lang="en-GB" dirty="0"/>
              <a:t>Energy is charged at 2.84p per kWh.</a:t>
            </a:r>
          </a:p>
          <a:p>
            <a:r>
              <a:rPr lang="en-GB" dirty="0"/>
              <a:t>You do not need to format the output because the result is the input to further calculations.</a:t>
            </a:r>
            <a:endParaRPr lang="pt-BR" dirty="0"/>
          </a:p>
          <a:p>
            <a:endParaRPr lang="en-GB" dirty="0"/>
          </a:p>
          <a:p>
            <a:r>
              <a:rPr lang="en-GB" sz="1800" dirty="0">
                <a:solidFill>
                  <a:schemeClr val="accent3"/>
                </a:solidFill>
              </a:rPr>
              <a:t>Circle properties problem:</a:t>
            </a:r>
          </a:p>
          <a:p>
            <a:r>
              <a:rPr lang="en-GB" dirty="0"/>
              <a:t>3 points.</a:t>
            </a:r>
          </a:p>
          <a:p>
            <a:r>
              <a:rPr lang="en-GB" dirty="0"/>
              <a:t>Write a subroutine that outputs the following properties of a circle</a:t>
            </a:r>
            <a:br>
              <a:rPr lang="en-GB" dirty="0"/>
            </a:br>
            <a:r>
              <a:rPr lang="en-GB" dirty="0"/>
              <a:t>from the diameter and arc angle: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radius of the circle (diameter divided by 2).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area of the circle (3.14 multiplied by the radius squared).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circumference of the circle (3.14 multiplied by the diameter).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arc length (circumference multiplied by the arc angle), divided by 360.</a:t>
            </a:r>
          </a:p>
          <a:p>
            <a:endParaRPr lang="en-GB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E8DAF04-E410-4937-A693-29EE3E278BF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40000" y="1442481"/>
            <a:ext cx="1080000" cy="1080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B9F52C6-36FD-4A7F-9E46-1A3D5BA3AF8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40000" y="3931410"/>
            <a:ext cx="1080000" cy="1080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27BB6BF-A2CA-4843-87FC-8066EDF43811}"/>
              </a:ext>
            </a:extLst>
          </p:cNvPr>
          <p:cNvGrpSpPr/>
          <p:nvPr/>
        </p:nvGrpSpPr>
        <p:grpSpPr>
          <a:xfrm>
            <a:off x="4953000" y="3997416"/>
            <a:ext cx="2547304" cy="2265045"/>
            <a:chOff x="4953000" y="3997416"/>
            <a:chExt cx="2547304" cy="226504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CFAFAD9-11D1-4525-BC77-3E242BE22317}"/>
                </a:ext>
              </a:extLst>
            </p:cNvPr>
            <p:cNvSpPr/>
            <p:nvPr/>
          </p:nvSpPr>
          <p:spPr>
            <a:xfrm>
              <a:off x="4953000" y="4222906"/>
              <a:ext cx="1722120" cy="1722120"/>
            </a:xfrm>
            <a:prstGeom prst="ellipse">
              <a:avLst/>
            </a:prstGeom>
            <a:noFill/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0A759A1-BEE8-444C-A3DE-7CB1E96A3B27}"/>
                </a:ext>
              </a:extLst>
            </p:cNvPr>
            <p:cNvCxnSpPr/>
            <p:nvPr/>
          </p:nvCxnSpPr>
          <p:spPr>
            <a:xfrm>
              <a:off x="4953635" y="5073806"/>
              <a:ext cx="1722120" cy="0"/>
            </a:xfrm>
            <a:prstGeom prst="line">
              <a:avLst/>
            </a:prstGeom>
            <a:ln>
              <a:solidFill>
                <a:srgbClr val="595959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41825C1-DA38-4C01-A239-08C8A4E2EB10}"/>
                </a:ext>
              </a:extLst>
            </p:cNvPr>
            <p:cNvCxnSpPr/>
            <p:nvPr/>
          </p:nvCxnSpPr>
          <p:spPr>
            <a:xfrm flipV="1">
              <a:off x="5814695" y="4329586"/>
              <a:ext cx="361315" cy="743585"/>
            </a:xfrm>
            <a:prstGeom prst="line">
              <a:avLst/>
            </a:prstGeom>
            <a:ln>
              <a:solidFill>
                <a:srgbClr val="595959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D74B4696-A748-4375-95A3-AA04A91B9356}"/>
                </a:ext>
              </a:extLst>
            </p:cNvPr>
            <p:cNvSpPr/>
            <p:nvPr/>
          </p:nvSpPr>
          <p:spPr>
            <a:xfrm>
              <a:off x="5464175" y="4222906"/>
              <a:ext cx="1329055" cy="1487805"/>
            </a:xfrm>
            <a:prstGeom prst="arc">
              <a:avLst>
                <a:gd name="adj1" fmla="val 16997402"/>
                <a:gd name="adj2" fmla="val 451180"/>
              </a:avLst>
            </a:prstGeom>
            <a:ln>
              <a:solidFill>
                <a:srgbClr val="595959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76B65906-81D1-447F-AE70-7F6695F26A97}"/>
                </a:ext>
              </a:extLst>
            </p:cNvPr>
            <p:cNvSpPr/>
            <p:nvPr/>
          </p:nvSpPr>
          <p:spPr>
            <a:xfrm>
              <a:off x="5811520" y="4939186"/>
              <a:ext cx="158115" cy="231140"/>
            </a:xfrm>
            <a:prstGeom prst="arc">
              <a:avLst>
                <a:gd name="adj1" fmla="val 16200000"/>
                <a:gd name="adj2" fmla="val 156854"/>
              </a:avLst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  <p:sp>
          <p:nvSpPr>
            <p:cNvPr id="19" name="Text Box 161">
              <a:extLst>
                <a:ext uri="{FF2B5EF4-FFF2-40B4-BE49-F238E27FC236}">
                  <a16:creationId xmlns:a16="http://schemas.microsoft.com/office/drawing/2014/main" id="{F5803828-3B8B-4AB0-A1B2-23E92A043723}"/>
                </a:ext>
              </a:extLst>
            </p:cNvPr>
            <p:cNvSpPr txBox="1"/>
            <p:nvPr/>
          </p:nvSpPr>
          <p:spPr>
            <a:xfrm rot="17694566">
              <a:off x="5182079" y="4576853"/>
              <a:ext cx="1403350" cy="2444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000" dirty="0">
                  <a:solidFill>
                    <a:srgbClr val="595959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radius</a:t>
              </a:r>
              <a:endParaRPr lang="en-GB" sz="1100" dirty="0">
                <a:solidFill>
                  <a:srgbClr val="5959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157">
              <a:extLst>
                <a:ext uri="{FF2B5EF4-FFF2-40B4-BE49-F238E27FC236}">
                  <a16:creationId xmlns:a16="http://schemas.microsoft.com/office/drawing/2014/main" id="{7DCD195A-A7FB-4E69-8D33-62F638781FAF}"/>
                </a:ext>
              </a:extLst>
            </p:cNvPr>
            <p:cNvSpPr txBox="1"/>
            <p:nvPr/>
          </p:nvSpPr>
          <p:spPr>
            <a:xfrm>
              <a:off x="5166521" y="5095966"/>
              <a:ext cx="1403350" cy="29083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000">
                  <a:solidFill>
                    <a:srgbClr val="595959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diameter</a:t>
              </a:r>
              <a:endParaRPr lang="en-GB" sz="1100">
                <a:solidFill>
                  <a:srgbClr val="5959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159">
              <a:extLst>
                <a:ext uri="{FF2B5EF4-FFF2-40B4-BE49-F238E27FC236}">
                  <a16:creationId xmlns:a16="http://schemas.microsoft.com/office/drawing/2014/main" id="{8393F862-E6A6-4E57-AC52-5B855E76587B}"/>
                </a:ext>
              </a:extLst>
            </p:cNvPr>
            <p:cNvSpPr txBox="1"/>
            <p:nvPr/>
          </p:nvSpPr>
          <p:spPr>
            <a:xfrm>
              <a:off x="6747671" y="4514941"/>
              <a:ext cx="752633" cy="3238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000" dirty="0">
                  <a:solidFill>
                    <a:srgbClr val="595959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arc length</a:t>
              </a:r>
              <a:endParaRPr lang="en-GB" sz="1100" dirty="0">
                <a:solidFill>
                  <a:srgbClr val="5959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156">
              <a:extLst>
                <a:ext uri="{FF2B5EF4-FFF2-40B4-BE49-F238E27FC236}">
                  <a16:creationId xmlns:a16="http://schemas.microsoft.com/office/drawing/2014/main" id="{9AA75A4F-19F6-4DA0-8255-8C0CCAF382ED}"/>
                </a:ext>
              </a:extLst>
            </p:cNvPr>
            <p:cNvSpPr txBox="1"/>
            <p:nvPr/>
          </p:nvSpPr>
          <p:spPr>
            <a:xfrm>
              <a:off x="5604671" y="4572091"/>
              <a:ext cx="1403350" cy="30226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000">
                  <a:solidFill>
                    <a:srgbClr val="595959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sector</a:t>
              </a:r>
              <a:endParaRPr lang="en-GB" sz="1100">
                <a:solidFill>
                  <a:srgbClr val="5959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158">
              <a:extLst>
                <a:ext uri="{FF2B5EF4-FFF2-40B4-BE49-F238E27FC236}">
                  <a16:creationId xmlns:a16="http://schemas.microsoft.com/office/drawing/2014/main" id="{0C17AC80-9AE8-41EE-9E98-FE67095A2A3D}"/>
                </a:ext>
              </a:extLst>
            </p:cNvPr>
            <p:cNvSpPr txBox="1"/>
            <p:nvPr/>
          </p:nvSpPr>
          <p:spPr>
            <a:xfrm rot="18008243">
              <a:off x="6025359" y="5408703"/>
              <a:ext cx="1403350" cy="30416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000">
                  <a:solidFill>
                    <a:srgbClr val="595959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circumference</a:t>
              </a:r>
              <a:endParaRPr lang="en-GB" sz="1100">
                <a:solidFill>
                  <a:srgbClr val="5959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3">
              <a:extLst>
                <a:ext uri="{FF2B5EF4-FFF2-40B4-BE49-F238E27FC236}">
                  <a16:creationId xmlns:a16="http://schemas.microsoft.com/office/drawing/2014/main" id="{1588FA00-DA4C-45C3-946E-CE169803E918}"/>
                </a:ext>
              </a:extLst>
            </p:cNvPr>
            <p:cNvSpPr txBox="1"/>
            <p:nvPr/>
          </p:nvSpPr>
          <p:spPr>
            <a:xfrm>
              <a:off x="5969635" y="4836886"/>
              <a:ext cx="855506" cy="33591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000" dirty="0">
                  <a:solidFill>
                    <a:srgbClr val="595959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arc angle</a:t>
              </a:r>
              <a:endParaRPr lang="en-GB" sz="1100" dirty="0">
                <a:solidFill>
                  <a:srgbClr val="5959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335020" y="3644443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https://replit.com/@JacobFlintASFC/Circle-Proporties#main.py</a:t>
            </a:r>
          </a:p>
        </p:txBody>
      </p:sp>
      <p:sp>
        <p:nvSpPr>
          <p:cNvPr id="3" name="Rectangle 2"/>
          <p:cNvSpPr/>
          <p:nvPr/>
        </p:nvSpPr>
        <p:spPr>
          <a:xfrm>
            <a:off x="3265967" y="796150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https://replit.com/@JacobFlintASFC/Energy-Bill-Calculator#main.py</a:t>
            </a:r>
          </a:p>
        </p:txBody>
      </p:sp>
    </p:spTree>
    <p:extLst>
      <p:ext uri="{BB962C8B-B14F-4D97-AF65-F5344CB8AC3E}">
        <p14:creationId xmlns:p14="http://schemas.microsoft.com/office/powerpoint/2010/main" val="2968099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695CAAC-FBFF-4E18-84B6-EC1D9C6A27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694" y="1388917"/>
            <a:ext cx="8002273" cy="4758506"/>
          </a:xfrm>
        </p:spPr>
        <p:txBody>
          <a:bodyPr/>
          <a:lstStyle/>
          <a:p>
            <a:r>
              <a:rPr lang="en-GB" sz="1800" dirty="0">
                <a:solidFill>
                  <a:schemeClr val="accent3"/>
                </a:solidFill>
              </a:rPr>
              <a:t>Ball pit problem:</a:t>
            </a:r>
          </a:p>
          <a:p>
            <a:r>
              <a:rPr lang="en-GB" dirty="0"/>
              <a:t>3 points.</a:t>
            </a:r>
          </a:p>
          <a:p>
            <a:r>
              <a:rPr lang="en-GB" dirty="0"/>
              <a:t>The number of balls needed to fill a children’s ball pit can be calculated as: the volume of the ball pit divided by the volume of a single ball multiplied by the packing density.</a:t>
            </a:r>
          </a:p>
          <a:p>
            <a:r>
              <a:rPr lang="en-GB" dirty="0"/>
              <a:t>The packing density is generally 0.75.</a:t>
            </a:r>
          </a:p>
          <a:p>
            <a:r>
              <a:rPr lang="en-GB" dirty="0"/>
              <a:t>The volume of the ball pit is calculated as: Pi (3.14) * radius</a:t>
            </a:r>
            <a:r>
              <a:rPr lang="en-GB" baseline="30000" dirty="0"/>
              <a:t>2</a:t>
            </a:r>
            <a:r>
              <a:rPr lang="en-GB" dirty="0"/>
              <a:t> * height of the ball pit.</a:t>
            </a:r>
          </a:p>
          <a:p>
            <a:r>
              <a:rPr lang="en-GB" dirty="0"/>
              <a:t>The volume of a ball is calculated as: (4/3) * Pi (3.14) * radius</a:t>
            </a:r>
            <a:r>
              <a:rPr lang="en-GB" baseline="30000" dirty="0"/>
              <a:t>3</a:t>
            </a:r>
            <a:r>
              <a:rPr lang="en-GB" dirty="0"/>
              <a:t>.</a:t>
            </a:r>
          </a:p>
          <a:p>
            <a:r>
              <a:rPr lang="en-GB" dirty="0"/>
              <a:t>Write a function to return the volume of the ball pit from two parameters: ball pit radius and ball pit height.</a:t>
            </a:r>
          </a:p>
          <a:p>
            <a:r>
              <a:rPr lang="en-GB" dirty="0"/>
              <a:t>Write a function to return the volume of a ball from one parameter: ball radius.</a:t>
            </a:r>
          </a:p>
          <a:p>
            <a:r>
              <a:rPr lang="en-GB" dirty="0"/>
              <a:t>The program should output the number of balls required to fill a pit with a radius of 1m and height of 0.2m using 0.05m balls.</a:t>
            </a:r>
          </a:p>
          <a:p>
            <a:endParaRPr lang="en-GB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BF00B9C-4F02-4D6E-8914-7CE5D86E5B5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40000" y="1619992"/>
            <a:ext cx="1080000" cy="1080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8021" y="4470995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https://replit.com/@JacobFlintASFC/Ball-Pit-Problem-1#main.py</a:t>
            </a:r>
          </a:p>
        </p:txBody>
      </p:sp>
    </p:spTree>
    <p:extLst>
      <p:ext uri="{BB962C8B-B14F-4D97-AF65-F5344CB8AC3E}">
        <p14:creationId xmlns:p14="http://schemas.microsoft.com/office/powerpoint/2010/main" val="2904876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D0B03-9594-45F9-9C8A-1E6A68C4A8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694" y="1388917"/>
            <a:ext cx="9436952" cy="322791"/>
          </a:xfrm>
        </p:spPr>
        <p:txBody>
          <a:bodyPr/>
          <a:lstStyle/>
          <a:p>
            <a:r>
              <a:rPr lang="en-GB" sz="1800" dirty="0">
                <a:solidFill>
                  <a:schemeClr val="accent3"/>
                </a:solidFill>
              </a:rPr>
              <a:t>Review your solutions: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1CDE0AC9-87E3-4CA2-B1D8-866C93737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4543"/>
              </p:ext>
            </p:extLst>
          </p:nvPr>
        </p:nvGraphicFramePr>
        <p:xfrm>
          <a:off x="252353" y="1733550"/>
          <a:ext cx="9401293" cy="222504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8004038">
                  <a:extLst>
                    <a:ext uri="{9D8B030D-6E8A-4147-A177-3AD203B41FA5}">
                      <a16:colId xmlns:a16="http://schemas.microsoft.com/office/drawing/2014/main" val="1464303887"/>
                    </a:ext>
                  </a:extLst>
                </a:gridCol>
                <a:gridCol w="1397255">
                  <a:extLst>
                    <a:ext uri="{9D8B030D-6E8A-4147-A177-3AD203B41FA5}">
                      <a16:colId xmlns:a16="http://schemas.microsoft.com/office/drawing/2014/main" val="2688058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100" b="1" dirty="0">
                          <a:solidFill>
                            <a:srgbClr val="595959"/>
                          </a:solidFill>
                        </a:rPr>
                        <a:t>Did you: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rgbClr val="595959"/>
                          </a:solidFill>
                        </a:rPr>
                        <a:t>Self-assess: Yes/No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8720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595959"/>
                          </a:solidFill>
                        </a:rPr>
                        <a:t>Complete all the requirements for the problems you solved?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563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595959"/>
                          </a:solidFill>
                        </a:rPr>
                        <a:t>Start your programs with a comment to describe what they do?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solidFill>
                          <a:srgbClr val="595959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37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595959"/>
                          </a:solidFill>
                        </a:rPr>
                        <a:t>Use a subroutine for the main algorithm in your code?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solidFill>
                          <a:srgbClr val="595959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8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595959"/>
                          </a:solidFill>
                        </a:rPr>
                        <a:t>Use a comment to describe what the subroutine does?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97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595959"/>
                          </a:solidFill>
                        </a:rPr>
                        <a:t>Use variable names that describe the data they hold?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168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99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06080-BFB5-4F1D-A406-ED82F68725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chemeClr val="accent3"/>
                </a:solidFill>
              </a:rPr>
              <a:t>Understand how the code works: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# My first program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# Subroutine to output text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def </a:t>
            </a:r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</a:rPr>
              <a:t>OutputText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():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    print("Hello World")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# Main program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</a:rPr>
              <a:t>OutputText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458097DE-8467-425B-920F-B75D6AD12D9C}"/>
              </a:ext>
            </a:extLst>
          </p:cNvPr>
          <p:cNvSpPr/>
          <p:nvPr/>
        </p:nvSpPr>
        <p:spPr>
          <a:xfrm>
            <a:off x="3573232" y="1458688"/>
            <a:ext cx="5517359" cy="707898"/>
          </a:xfrm>
          <a:prstGeom prst="wedgeRoundRectCallout">
            <a:avLst>
              <a:gd name="adj1" fmla="val -56944"/>
              <a:gd name="adj2" fmla="val 20570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595959"/>
                </a:solidFill>
              </a:rPr>
              <a:t>Programs should start with a comment stating the purpose of the program.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595959"/>
                </a:solidFill>
              </a:rPr>
              <a:t>Comments are identified with the hash # symbol.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A4B4DE4A-3167-4271-BEF9-02D568D8862F}"/>
              </a:ext>
            </a:extLst>
          </p:cNvPr>
          <p:cNvSpPr/>
          <p:nvPr/>
        </p:nvSpPr>
        <p:spPr>
          <a:xfrm>
            <a:off x="3573231" y="2265592"/>
            <a:ext cx="5517359" cy="619124"/>
          </a:xfrm>
          <a:prstGeom prst="wedgeRoundRectCallout">
            <a:avLst>
              <a:gd name="adj1" fmla="val -56319"/>
              <a:gd name="adj2" fmla="val -22292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595959"/>
                </a:solidFill>
              </a:rPr>
              <a:t>Programs should be structured into sections of code called subroutines.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595959"/>
                </a:solidFill>
              </a:rPr>
              <a:t>Subroutines are identified with the def keyword.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595959"/>
                </a:solidFill>
              </a:rPr>
              <a:t>Each subroutine should start with a comment to explain what it does.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F2504D72-EDEA-4D10-8DE1-ABA79ADB5AE4}"/>
              </a:ext>
            </a:extLst>
          </p:cNvPr>
          <p:cNvSpPr/>
          <p:nvPr/>
        </p:nvSpPr>
        <p:spPr>
          <a:xfrm>
            <a:off x="1711772" y="2983722"/>
            <a:ext cx="5517360" cy="619125"/>
          </a:xfrm>
          <a:prstGeom prst="wedgeRoundRectCallout">
            <a:avLst>
              <a:gd name="adj1" fmla="val -56319"/>
              <a:gd name="adj2" fmla="val -22292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595959"/>
                </a:solidFill>
              </a:rPr>
              <a:t>The program actually starts to run from here.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>
                <a:solidFill>
                  <a:srgbClr val="595959"/>
                </a:solidFill>
              </a:rPr>
              <a:t>OutputText</a:t>
            </a:r>
            <a:r>
              <a:rPr lang="en-GB" sz="1100" dirty="0">
                <a:solidFill>
                  <a:srgbClr val="595959"/>
                </a:solidFill>
              </a:rPr>
              <a:t>() means run the code inside the subroutine called </a:t>
            </a:r>
            <a:r>
              <a:rPr lang="en-GB" sz="1100" dirty="0" err="1">
                <a:solidFill>
                  <a:srgbClr val="595959"/>
                </a:solidFill>
              </a:rPr>
              <a:t>OutputText</a:t>
            </a:r>
            <a:r>
              <a:rPr lang="en-GB" sz="1100" dirty="0">
                <a:solidFill>
                  <a:srgbClr val="595959"/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4976" y="4397188"/>
            <a:ext cx="3872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https://replit.com/@</a:t>
            </a:r>
            <a:r>
              <a:rPr lang="en-GB" dirty="0" smtClean="0"/>
              <a:t>JacobFlintASFC/Hello-World-2#main.py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164975" y="5227430"/>
            <a:ext cx="3872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https://replit.com/@</a:t>
            </a:r>
            <a:r>
              <a:rPr lang="en-GB" dirty="0" smtClean="0"/>
              <a:t>JacobFlintASFC/Hello-World-3#main.py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93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74136-DF66-482D-939C-DB22B91435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chemeClr val="accent3"/>
                </a:solidFill>
              </a:rPr>
              <a:t>Sample program: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# Using variables and constants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# Subroutine to calculate price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def Discount(Total, Rate):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    return Total - (Total * Rate/100)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# Main program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print(Discount(60,50))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42DD1D-A50E-4FCE-B72A-03C0D53BA496}"/>
              </a:ext>
            </a:extLst>
          </p:cNvPr>
          <p:cNvGrpSpPr/>
          <p:nvPr/>
        </p:nvGrpSpPr>
        <p:grpSpPr>
          <a:xfrm>
            <a:off x="216694" y="2831172"/>
            <a:ext cx="969849" cy="357737"/>
            <a:chOff x="216694" y="2482830"/>
            <a:chExt cx="969849" cy="3577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D68FC7-FE0E-4E47-89E2-DE11F4278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694" y="2482830"/>
              <a:ext cx="609352" cy="357737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62E7486-4544-4753-9D49-68E783369AC7}"/>
                </a:ext>
              </a:extLst>
            </p:cNvPr>
            <p:cNvCxnSpPr>
              <a:stCxn id="5" idx="3"/>
            </p:cNvCxnSpPr>
            <p:nvPr/>
          </p:nvCxnSpPr>
          <p:spPr>
            <a:xfrm flipV="1">
              <a:off x="826046" y="2661698"/>
              <a:ext cx="360497" cy="1"/>
            </a:xfrm>
            <a:prstGeom prst="straightConnector1">
              <a:avLst/>
            </a:prstGeom>
            <a:ln>
              <a:solidFill>
                <a:schemeClr val="accent5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796988" y="4397188"/>
            <a:ext cx="4182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https://replit.com/@JacobFlintASFC/Discount-Calculator#main.py</a:t>
            </a:r>
          </a:p>
        </p:txBody>
      </p:sp>
    </p:spTree>
    <p:extLst>
      <p:ext uri="{BB962C8B-B14F-4D97-AF65-F5344CB8AC3E}">
        <p14:creationId xmlns:p14="http://schemas.microsoft.com/office/powerpoint/2010/main" val="380476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06080-BFB5-4F1D-A406-ED82F68725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chemeClr val="accent3"/>
                </a:solidFill>
              </a:rPr>
              <a:t>Understand how the code works: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# Using variables and constants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# Subroutine to calculate price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def Discount(Total, Rate):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    return Total - (Total * Rate/100)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# Main program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print(Discount(60,50))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7F25496-BF1E-44B1-996E-3E5F8B94434E}"/>
              </a:ext>
            </a:extLst>
          </p:cNvPr>
          <p:cNvSpPr/>
          <p:nvPr/>
        </p:nvSpPr>
        <p:spPr>
          <a:xfrm>
            <a:off x="5550195" y="954701"/>
            <a:ext cx="4103451" cy="43421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rgbClr val="595959"/>
                </a:solidFill>
              </a:rPr>
              <a:t>This program calculates a price by applying a percentage discount.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14F6A0B-CCE9-4596-80F4-FD5BA3C7C468}"/>
              </a:ext>
            </a:extLst>
          </p:cNvPr>
          <p:cNvSpPr/>
          <p:nvPr/>
        </p:nvSpPr>
        <p:spPr>
          <a:xfrm>
            <a:off x="729239" y="4070672"/>
            <a:ext cx="6263690" cy="800582"/>
          </a:xfrm>
          <a:prstGeom prst="wedgeRoundRectCallout">
            <a:avLst>
              <a:gd name="adj1" fmla="val -52996"/>
              <a:gd name="adj2" fmla="val -142692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GB" sz="1100" dirty="0">
                <a:solidFill>
                  <a:srgbClr val="595959"/>
                </a:solidFill>
              </a:rPr>
              <a:t>The program starts here by running the subroutine called Discount.</a:t>
            </a:r>
            <a:br>
              <a:rPr lang="en-GB" sz="1100" dirty="0">
                <a:solidFill>
                  <a:srgbClr val="595959"/>
                </a:solidFill>
              </a:rPr>
            </a:br>
            <a:r>
              <a:rPr lang="en-GB" sz="1100" dirty="0">
                <a:solidFill>
                  <a:srgbClr val="595959"/>
                </a:solidFill>
              </a:rPr>
              <a:t>Discount needs two pieces of data. The price and the percentage discount separated by a comma.</a:t>
            </a:r>
            <a:br>
              <a:rPr lang="en-GB" sz="1100" dirty="0">
                <a:solidFill>
                  <a:srgbClr val="595959"/>
                </a:solidFill>
              </a:rPr>
            </a:br>
            <a:r>
              <a:rPr lang="en-GB" sz="1100" dirty="0">
                <a:solidFill>
                  <a:srgbClr val="595959"/>
                </a:solidFill>
              </a:rPr>
              <a:t>Because these values can never change when the program is running, they are known as constants.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6DB6768-B7A0-42F6-BDBC-97F4A48D6BC1}"/>
              </a:ext>
            </a:extLst>
          </p:cNvPr>
          <p:cNvSpPr/>
          <p:nvPr/>
        </p:nvSpPr>
        <p:spPr>
          <a:xfrm>
            <a:off x="3315012" y="2026682"/>
            <a:ext cx="5198882" cy="614046"/>
          </a:xfrm>
          <a:prstGeom prst="wedgeRoundRectCallout">
            <a:avLst>
              <a:gd name="adj1" fmla="val -54723"/>
              <a:gd name="adj2" fmla="val 21509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 startAt="2"/>
            </a:pPr>
            <a:r>
              <a:rPr lang="en-GB" sz="1100" dirty="0">
                <a:solidFill>
                  <a:srgbClr val="595959"/>
                </a:solidFill>
              </a:rPr>
              <a:t>The number 60 is put into Total. The number 50 is put into Rate.</a:t>
            </a:r>
            <a:br>
              <a:rPr lang="en-GB" sz="1100" dirty="0">
                <a:solidFill>
                  <a:srgbClr val="595959"/>
                </a:solidFill>
              </a:rPr>
            </a:br>
            <a:r>
              <a:rPr lang="en-GB" sz="1100" dirty="0">
                <a:solidFill>
                  <a:srgbClr val="595959"/>
                </a:solidFill>
              </a:rPr>
              <a:t>These are known as variables – the name for a piece of memory to store our data.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21222445-69A8-4030-A5E4-52E6806BB155}"/>
              </a:ext>
            </a:extLst>
          </p:cNvPr>
          <p:cNvSpPr/>
          <p:nvPr/>
        </p:nvSpPr>
        <p:spPr>
          <a:xfrm>
            <a:off x="3315012" y="2785851"/>
            <a:ext cx="5198882" cy="434216"/>
          </a:xfrm>
          <a:prstGeom prst="wedgeRoundRectCallout">
            <a:avLst>
              <a:gd name="adj1" fmla="val -56015"/>
              <a:gd name="adj2" fmla="val -54404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 startAt="3"/>
            </a:pPr>
            <a:r>
              <a:rPr lang="en-GB" sz="1100" dirty="0">
                <a:solidFill>
                  <a:srgbClr val="595959"/>
                </a:solidFill>
              </a:rPr>
              <a:t>The calculation happens here with the result being returned from the subroutine.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84B771FD-C71C-452E-995E-5B82A0C7936D}"/>
              </a:ext>
            </a:extLst>
          </p:cNvPr>
          <p:cNvSpPr/>
          <p:nvPr/>
        </p:nvSpPr>
        <p:spPr>
          <a:xfrm>
            <a:off x="3315012" y="3330124"/>
            <a:ext cx="3808009" cy="516188"/>
          </a:xfrm>
          <a:prstGeom prst="wedgeRoundRectCallout">
            <a:avLst>
              <a:gd name="adj1" fmla="val -82515"/>
              <a:gd name="adj2" fmla="val -69870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 startAt="4"/>
            </a:pPr>
            <a:r>
              <a:rPr lang="en-GB" sz="1100" dirty="0">
                <a:solidFill>
                  <a:srgbClr val="595959"/>
                </a:solidFill>
              </a:rPr>
              <a:t>The retuned result from Discount is output to the screen.</a:t>
            </a:r>
          </a:p>
        </p:txBody>
      </p:sp>
      <p:sp>
        <p:nvSpPr>
          <p:cNvPr id="17" name="Star: 10 Points 16">
            <a:extLst>
              <a:ext uri="{FF2B5EF4-FFF2-40B4-BE49-F238E27FC236}">
                <a16:creationId xmlns:a16="http://schemas.microsoft.com/office/drawing/2014/main" id="{5E3E64BA-66C4-452A-AE15-6415561E9EBE}"/>
              </a:ext>
            </a:extLst>
          </p:cNvPr>
          <p:cNvSpPr/>
          <p:nvPr/>
        </p:nvSpPr>
        <p:spPr>
          <a:xfrm>
            <a:off x="216694" y="4477849"/>
            <a:ext cx="786809" cy="786809"/>
          </a:xfrm>
          <a:prstGeom prst="star10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START HERE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07024" y="5264658"/>
            <a:ext cx="3143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https://replit.com/@JacobFlintASFC/Discount-Calculator-2#main.py</a:t>
            </a:r>
          </a:p>
        </p:txBody>
      </p:sp>
    </p:spTree>
    <p:extLst>
      <p:ext uri="{BB962C8B-B14F-4D97-AF65-F5344CB8AC3E}">
        <p14:creationId xmlns:p14="http://schemas.microsoft.com/office/powerpoint/2010/main" val="383853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74136-DF66-482D-939C-DB22B91435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chemeClr val="accent3"/>
                </a:solidFill>
              </a:rPr>
              <a:t>Sample program: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# Using variables and constants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# Subroutine to calculate flow rate of the heart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def </a:t>
            </a:r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FlowRate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(Volume, Time):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    return Volume / Time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# Main program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Volume = 330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Time = 4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Heart = </a:t>
            </a:r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FlowRate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(Volume, Time)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print("The flow rate of the human heart is", Heart, "ml/s")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000B48-36D8-4703-B2D6-40A3D5AB4724}"/>
              </a:ext>
            </a:extLst>
          </p:cNvPr>
          <p:cNvGrpSpPr/>
          <p:nvPr/>
        </p:nvGrpSpPr>
        <p:grpSpPr>
          <a:xfrm>
            <a:off x="216694" y="2831174"/>
            <a:ext cx="969849" cy="357737"/>
            <a:chOff x="216694" y="2482830"/>
            <a:chExt cx="969849" cy="3577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C88D7B0-90FC-4BC3-92FB-80186DA9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694" y="2482830"/>
              <a:ext cx="609352" cy="357737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4817A24-F706-4C84-8A3F-A1AFA460C445}"/>
                </a:ext>
              </a:extLst>
            </p:cNvPr>
            <p:cNvCxnSpPr>
              <a:stCxn id="5" idx="3"/>
            </p:cNvCxnSpPr>
            <p:nvPr/>
          </p:nvCxnSpPr>
          <p:spPr>
            <a:xfrm flipV="1">
              <a:off x="826046" y="2661698"/>
              <a:ext cx="360497" cy="1"/>
            </a:xfrm>
            <a:prstGeom prst="straightConnector1">
              <a:avLst/>
            </a:prstGeom>
            <a:ln>
              <a:solidFill>
                <a:schemeClr val="accent5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6091517" y="1788459"/>
            <a:ext cx="3119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https://replit.com/@JacobFlintASFC/Flow-Rate#main.py</a:t>
            </a:r>
          </a:p>
        </p:txBody>
      </p:sp>
    </p:spTree>
    <p:extLst>
      <p:ext uri="{BB962C8B-B14F-4D97-AF65-F5344CB8AC3E}">
        <p14:creationId xmlns:p14="http://schemas.microsoft.com/office/powerpoint/2010/main" val="28306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06080-BFB5-4F1D-A406-ED82F68725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chemeClr val="accent3"/>
                </a:solidFill>
              </a:rPr>
              <a:t>Understand how the code works: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# Using variables and constants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# Subroutine to calculate price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def </a:t>
            </a:r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FlowRate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(Volume, Time):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    return Volume / Time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# Main program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Volume = 330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Time = 4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Heart = </a:t>
            </a:r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FlowRate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(Volume, Time)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print("The flow rate of the human heart is", Heart, "ml/s")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F10F051-9AA3-47F0-BB6B-3C8EC308FC95}"/>
              </a:ext>
            </a:extLst>
          </p:cNvPr>
          <p:cNvSpPr/>
          <p:nvPr/>
        </p:nvSpPr>
        <p:spPr>
          <a:xfrm>
            <a:off x="5762847" y="954701"/>
            <a:ext cx="3890799" cy="43421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rgbClr val="595959"/>
                </a:solidFill>
              </a:rPr>
              <a:t>This program calculates the flow rate of blood from the heart.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CB04BEF-700D-474D-AE5B-7D2A82C7C52D}"/>
              </a:ext>
            </a:extLst>
          </p:cNvPr>
          <p:cNvSpPr/>
          <p:nvPr/>
        </p:nvSpPr>
        <p:spPr>
          <a:xfrm>
            <a:off x="3226113" y="2036113"/>
            <a:ext cx="4594102" cy="614046"/>
          </a:xfrm>
          <a:prstGeom prst="wedgeRoundRectCallout">
            <a:avLst>
              <a:gd name="adj1" fmla="val -59529"/>
              <a:gd name="adj2" fmla="val 21509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rgbClr val="595959"/>
                </a:solidFill>
              </a:rPr>
              <a:t>These variables called Volume and Time are different variables to Volume and Time in the Main program. They just happen to have the same name!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DB5C23E-7DEC-4155-A8C9-E6350AE7D0FC}"/>
              </a:ext>
            </a:extLst>
          </p:cNvPr>
          <p:cNvSpPr/>
          <p:nvPr/>
        </p:nvSpPr>
        <p:spPr>
          <a:xfrm>
            <a:off x="3226113" y="2748509"/>
            <a:ext cx="3809005" cy="516188"/>
          </a:xfrm>
          <a:prstGeom prst="wedgeRoundRectCallout">
            <a:avLst>
              <a:gd name="adj1" fmla="val -60669"/>
              <a:gd name="adj2" fmla="val 19487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rgbClr val="595959"/>
                </a:solidFill>
              </a:rPr>
              <a:t>You can store the values of constants with meaningful names.</a:t>
            </a:r>
            <a:br>
              <a:rPr lang="en-GB" sz="1100" dirty="0">
                <a:solidFill>
                  <a:srgbClr val="595959"/>
                </a:solidFill>
              </a:rPr>
            </a:br>
            <a:r>
              <a:rPr lang="en-GB" sz="1100" dirty="0">
                <a:solidFill>
                  <a:srgbClr val="595959"/>
                </a:solidFill>
              </a:rPr>
              <a:t>Note the use of comments helps to explain the units here too.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D123BCF4-E50D-4B9A-9AAD-18B31DA3688E}"/>
              </a:ext>
            </a:extLst>
          </p:cNvPr>
          <p:cNvSpPr/>
          <p:nvPr/>
        </p:nvSpPr>
        <p:spPr>
          <a:xfrm>
            <a:off x="2901663" y="3949748"/>
            <a:ext cx="3809005" cy="516188"/>
          </a:xfrm>
          <a:prstGeom prst="wedgeRoundRectCallout">
            <a:avLst>
              <a:gd name="adj1" fmla="val -23254"/>
              <a:gd name="adj2" fmla="val -72862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rgbClr val="595959"/>
                </a:solidFill>
              </a:rPr>
              <a:t>You can join a string to a variable. This is called concatenation.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96988" y="5109882"/>
            <a:ext cx="2965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https://replit.com/@JacobFlintASFC/Flow-Rate-2#main.py</a:t>
            </a:r>
          </a:p>
        </p:txBody>
      </p:sp>
    </p:spTree>
    <p:extLst>
      <p:ext uri="{BB962C8B-B14F-4D97-AF65-F5344CB8AC3E}">
        <p14:creationId xmlns:p14="http://schemas.microsoft.com/office/powerpoint/2010/main" val="144889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19E018-7BBB-4C02-9DD8-797C60A1F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694" y="1388916"/>
            <a:ext cx="9436952" cy="5098969"/>
          </a:xfrm>
        </p:spPr>
        <p:txBody>
          <a:bodyPr/>
          <a:lstStyle/>
          <a:p>
            <a:r>
              <a:rPr lang="en-GB" sz="1800" dirty="0">
                <a:solidFill>
                  <a:schemeClr val="accent3"/>
                </a:solidFill>
              </a:rPr>
              <a:t>Learning points from this objective: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Programs are structured into smaller </a:t>
            </a:r>
            <a:r>
              <a:rPr lang="en-GB" b="1" dirty="0"/>
              <a:t>subroutines</a:t>
            </a:r>
            <a:r>
              <a:rPr lang="en-GB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Subroutines that do not return any values are called </a:t>
            </a:r>
            <a:r>
              <a:rPr lang="en-GB" b="1" dirty="0"/>
              <a:t>procedures</a:t>
            </a:r>
            <a:r>
              <a:rPr lang="en-GB" dirty="0"/>
              <a:t>. Subroutines that return values are called </a:t>
            </a:r>
            <a:r>
              <a:rPr lang="en-GB" b="1" dirty="0"/>
              <a:t>functions</a:t>
            </a:r>
            <a:r>
              <a:rPr lang="en-GB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Code inside subroutines is tabulated. This helps to make it more readable, but it also tells the computer what code belongs to the subroutine.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/>
              <a:t>Comments</a:t>
            </a:r>
            <a:r>
              <a:rPr lang="en-GB" dirty="0"/>
              <a:t> are used at the beginning of programs and subroutines to explain their purpose.</a:t>
            </a:r>
            <a:br>
              <a:rPr lang="en-GB" dirty="0"/>
            </a:br>
            <a:r>
              <a:rPr lang="en-GB" dirty="0"/>
              <a:t>Larger programs are often written by teams of programmers, so this helps other people understand your code and for you to remember how it worked too!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/>
              <a:t>Keywords</a:t>
            </a:r>
            <a:r>
              <a:rPr lang="en-GB" dirty="0"/>
              <a:t> are the words that the programming language uses for instructions. E.g. print. Keywords are also called </a:t>
            </a:r>
            <a:r>
              <a:rPr lang="en-GB" b="1" dirty="0"/>
              <a:t>reserved words </a:t>
            </a:r>
            <a:r>
              <a:rPr lang="en-GB" dirty="0"/>
              <a:t>because you cannot use them for other purposes in your program. e.g. you cannot call a subroutine print.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Python is case sensitive. This means that keywords must be entered in the correct case.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Text in a program is called a </a:t>
            </a:r>
            <a:r>
              <a:rPr lang="en-GB" b="1" dirty="0"/>
              <a:t>string</a:t>
            </a:r>
            <a:r>
              <a:rPr lang="en-GB" dirty="0"/>
              <a:t>. It is a string of characters.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Strings are </a:t>
            </a:r>
            <a:r>
              <a:rPr lang="en-GB" b="1" dirty="0"/>
              <a:t>qualified</a:t>
            </a:r>
            <a:r>
              <a:rPr lang="en-GB" dirty="0"/>
              <a:t> with double quote marks. E.g. “This is a string” to show where the text starts and ends.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/>
              <a:t>Constants</a:t>
            </a:r>
            <a:r>
              <a:rPr lang="en-GB" dirty="0"/>
              <a:t> are values in a program that can only be changed by the programmer. The program does not change them when it is running.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/>
              <a:t>Variables</a:t>
            </a:r>
            <a:r>
              <a:rPr lang="en-GB" dirty="0"/>
              <a:t> are places in memory where values are stored. They are given an identifier to name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Variables have a </a:t>
            </a:r>
            <a:r>
              <a:rPr lang="en-GB" b="1" dirty="0"/>
              <a:t>data type </a:t>
            </a:r>
            <a:r>
              <a:rPr lang="en-GB" dirty="0"/>
              <a:t>that describes the data they are storing, e.g. string, float etc. This reserves the correct amount of memory for the data.</a:t>
            </a:r>
            <a:br>
              <a:rPr lang="en-GB" dirty="0"/>
            </a:br>
            <a:r>
              <a:rPr lang="en-GB" dirty="0"/>
              <a:t>Specifying the data type is not necessary in Python.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name of a variable is called an </a:t>
            </a:r>
            <a:r>
              <a:rPr lang="en-GB" b="1" dirty="0"/>
              <a:t>identifier</a:t>
            </a:r>
            <a:r>
              <a:rPr lang="en-GB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Different variables can have the same identifier in different subroutines.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When variables are given a value they are said to be </a:t>
            </a:r>
            <a:r>
              <a:rPr lang="en-GB" b="1" dirty="0"/>
              <a:t>assigned</a:t>
            </a:r>
            <a:r>
              <a:rPr lang="en-GB" dirty="0"/>
              <a:t>. Giving a variable an initial value is called </a:t>
            </a:r>
            <a:r>
              <a:rPr lang="en-GB" b="1" dirty="0"/>
              <a:t>initialising</a:t>
            </a:r>
            <a:r>
              <a:rPr lang="en-GB" dirty="0"/>
              <a:t> the variable.</a:t>
            </a:r>
          </a:p>
        </p:txBody>
      </p:sp>
    </p:spTree>
    <p:extLst>
      <p:ext uri="{BB962C8B-B14F-4D97-AF65-F5344CB8AC3E}">
        <p14:creationId xmlns:p14="http://schemas.microsoft.com/office/powerpoint/2010/main" val="75626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19E018-7BBB-4C02-9DD8-797C60A1F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694" y="1388916"/>
            <a:ext cx="9436952" cy="5098969"/>
          </a:xfrm>
        </p:spPr>
        <p:txBody>
          <a:bodyPr/>
          <a:lstStyle/>
          <a:p>
            <a:r>
              <a:rPr lang="en-GB" sz="1800" dirty="0">
                <a:solidFill>
                  <a:schemeClr val="accent3"/>
                </a:solidFill>
              </a:rPr>
              <a:t>Learning points from this objective: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Strings can be joined to variables. This is known as </a:t>
            </a:r>
            <a:r>
              <a:rPr lang="en-GB" b="1" dirty="0"/>
              <a:t>concatenation</a:t>
            </a:r>
            <a:r>
              <a:rPr lang="en-GB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When constants or variables are used as data given to subroutines, this is called </a:t>
            </a:r>
            <a:r>
              <a:rPr lang="en-GB" b="1" dirty="0"/>
              <a:t>parameter passing</a:t>
            </a:r>
            <a:r>
              <a:rPr lang="en-GB" dirty="0"/>
              <a:t>. The data is called a </a:t>
            </a:r>
            <a:r>
              <a:rPr lang="en-GB" b="1" dirty="0"/>
              <a:t>parameter</a:t>
            </a:r>
            <a:r>
              <a:rPr lang="en-GB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Running a program is called </a:t>
            </a:r>
            <a:r>
              <a:rPr lang="en-GB" b="1" dirty="0"/>
              <a:t>executing</a:t>
            </a:r>
            <a:r>
              <a:rPr lang="en-GB" dirty="0"/>
              <a:t> a program. Executing one command after another is called a </a:t>
            </a:r>
            <a:r>
              <a:rPr lang="en-GB" b="1" dirty="0"/>
              <a:t>sequence</a:t>
            </a:r>
            <a:r>
              <a:rPr lang="en-GB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If a program doesn’t work, it is said to have a “</a:t>
            </a:r>
            <a:r>
              <a:rPr lang="en-GB" b="1" dirty="0"/>
              <a:t>bug</a:t>
            </a:r>
            <a:r>
              <a:rPr lang="en-GB" dirty="0"/>
              <a:t>”. Fixing bugs is called, “</a:t>
            </a:r>
            <a:r>
              <a:rPr lang="en-GB" b="1" dirty="0"/>
              <a:t>debugging</a:t>
            </a:r>
            <a:r>
              <a:rPr lang="en-GB" dirty="0"/>
              <a:t>”.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857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D88486-D1FC-440C-BBB1-CEB8874ACD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chemeClr val="accent3"/>
                </a:solidFill>
              </a:rPr>
              <a:t>Program comprehension: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Font typeface="+mj-lt"/>
              <a:buAutoNum type="arabicPeriod"/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def </a:t>
            </a:r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</a:rPr>
              <a:t>Sq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(X):</a:t>
            </a: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Font typeface="+mj-lt"/>
              <a:buAutoNum type="arabicPeriod"/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    return X * X</a:t>
            </a: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Font typeface="+mj-lt"/>
              <a:buAutoNum type="arabicPeriod"/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Font typeface="+mj-lt"/>
              <a:buAutoNum type="arabicPeriod"/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9 = A</a:t>
            </a: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Font typeface="+mj-lt"/>
              <a:buAutoNum type="arabicPeriod"/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print(A,</a:t>
            </a:r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latin typeface="Consolas" panose="020B0609020204030204" pitchFamily="49" charset="0"/>
              </a:rPr>
              <a:t>"squared:"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</a:rPr>
              <a:t>Sq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(A)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C725A3-A1FD-43F9-9214-9180075EB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512356"/>
              </p:ext>
            </p:extLst>
          </p:nvPr>
        </p:nvGraphicFramePr>
        <p:xfrm>
          <a:off x="5001583" y="1388917"/>
          <a:ext cx="4694866" cy="148336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903917">
                  <a:extLst>
                    <a:ext uri="{9D8B030D-6E8A-4147-A177-3AD203B41FA5}">
                      <a16:colId xmlns:a16="http://schemas.microsoft.com/office/drawing/2014/main" val="310575128"/>
                    </a:ext>
                  </a:extLst>
                </a:gridCol>
                <a:gridCol w="3790949">
                  <a:extLst>
                    <a:ext uri="{9D8B030D-6E8A-4147-A177-3AD203B41FA5}">
                      <a16:colId xmlns:a16="http://schemas.microsoft.com/office/drawing/2014/main" val="3128593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rgbClr val="52647F"/>
                          </a:solidFill>
                        </a:rPr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595959"/>
                          </a:solidFill>
                        </a:rPr>
                        <a:t>Identify a string in the program.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354777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GB" sz="1100" dirty="0">
                        <a:solidFill>
                          <a:srgbClr val="5264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100" i="0" dirty="0">
                        <a:solidFill>
                          <a:srgbClr val="595959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6336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sz="1100" dirty="0">
                        <a:solidFill>
                          <a:srgbClr val="5264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595959"/>
                          </a:solidFill>
                        </a:rPr>
                        <a:t>Identify the name of a subroutine in the program.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0447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sz="1100" dirty="0">
                        <a:solidFill>
                          <a:srgbClr val="5264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3685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1E0B43F9-7AF0-4BE1-B229-2974FEAA3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484103"/>
              </p:ext>
            </p:extLst>
          </p:nvPr>
        </p:nvGraphicFramePr>
        <p:xfrm>
          <a:off x="5001583" y="3790967"/>
          <a:ext cx="4725511" cy="148336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903605">
                  <a:extLst>
                    <a:ext uri="{9D8B030D-6E8A-4147-A177-3AD203B41FA5}">
                      <a16:colId xmlns:a16="http://schemas.microsoft.com/office/drawing/2014/main" val="310575128"/>
                    </a:ext>
                  </a:extLst>
                </a:gridCol>
                <a:gridCol w="3821906">
                  <a:extLst>
                    <a:ext uri="{9D8B030D-6E8A-4147-A177-3AD203B41FA5}">
                      <a16:colId xmlns:a16="http://schemas.microsoft.com/office/drawing/2014/main" val="3128593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rgbClr val="EA5362"/>
                          </a:solidFill>
                        </a:rPr>
                        <a:t>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595959"/>
                          </a:solidFill>
                        </a:rPr>
                        <a:t>Debug line 3.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354777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GB" sz="1100" dirty="0">
                        <a:solidFill>
                          <a:srgbClr val="EA536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100" i="0" dirty="0">
                        <a:solidFill>
                          <a:srgbClr val="595959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6336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sz="1100" dirty="0">
                        <a:solidFill>
                          <a:srgbClr val="EA536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595959"/>
                          </a:solidFill>
                        </a:rPr>
                        <a:t>Identify the line where the number 9 is squared.</a:t>
                      </a:r>
                      <a:endParaRPr lang="en-GB" sz="1100" i="0" dirty="0">
                        <a:solidFill>
                          <a:srgbClr val="595959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1070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sz="1100" dirty="0">
                        <a:solidFill>
                          <a:srgbClr val="EA536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100" i="0" dirty="0">
                        <a:solidFill>
                          <a:srgbClr val="595959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492049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957132F-55E4-44DD-BCCC-E6AB449693D5}"/>
              </a:ext>
            </a:extLst>
          </p:cNvPr>
          <p:cNvGrpSpPr/>
          <p:nvPr/>
        </p:nvGrpSpPr>
        <p:grpSpPr>
          <a:xfrm>
            <a:off x="5070475" y="1845785"/>
            <a:ext cx="782293" cy="586596"/>
            <a:chOff x="1161909" y="2594055"/>
            <a:chExt cx="782293" cy="586596"/>
          </a:xfrm>
        </p:grpSpPr>
        <p:sp>
          <p:nvSpPr>
            <p:cNvPr id="8" name="Freeform 78">
              <a:extLst>
                <a:ext uri="{FF2B5EF4-FFF2-40B4-BE49-F238E27FC236}">
                  <a16:creationId xmlns:a16="http://schemas.microsoft.com/office/drawing/2014/main" id="{9F4FF10F-FB8A-42DF-A250-DF10427D0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886" y="2858073"/>
              <a:ext cx="324184" cy="227077"/>
            </a:xfrm>
            <a:custGeom>
              <a:avLst/>
              <a:gdLst>
                <a:gd name="connsiteX0" fmla="*/ 0 w 3081600"/>
                <a:gd name="connsiteY0" fmla="*/ 0 h 2158531"/>
                <a:gd name="connsiteX1" fmla="*/ 734914 w 3081600"/>
                <a:gd name="connsiteY1" fmla="*/ 0 h 2158531"/>
                <a:gd name="connsiteX2" fmla="*/ 621127 w 3081600"/>
                <a:gd name="connsiteY2" fmla="*/ 243129 h 2158531"/>
                <a:gd name="connsiteX3" fmla="*/ 1091026 w 3081600"/>
                <a:gd name="connsiteY3" fmla="*/ 615551 h 2158531"/>
                <a:gd name="connsiteX4" fmla="*/ 1560223 w 3081600"/>
                <a:gd name="connsiteY4" fmla="*/ 243129 h 2158531"/>
                <a:gd name="connsiteX5" fmla="*/ 1445733 w 3081600"/>
                <a:gd name="connsiteY5" fmla="*/ 0 h 2158531"/>
                <a:gd name="connsiteX6" fmla="*/ 2450152 w 3081600"/>
                <a:gd name="connsiteY6" fmla="*/ 0 h 2158531"/>
                <a:gd name="connsiteX7" fmla="*/ 2450152 w 3081600"/>
                <a:gd name="connsiteY7" fmla="*/ 974622 h 2158531"/>
                <a:gd name="connsiteX8" fmla="*/ 2459985 w 3081600"/>
                <a:gd name="connsiteY8" fmla="*/ 963379 h 2158531"/>
                <a:gd name="connsiteX9" fmla="*/ 2709334 w 3081600"/>
                <a:gd name="connsiteY9" fmla="*/ 842518 h 2158531"/>
                <a:gd name="connsiteX10" fmla="*/ 3081600 w 3081600"/>
                <a:gd name="connsiteY10" fmla="*/ 1311910 h 2158531"/>
                <a:gd name="connsiteX11" fmla="*/ 2709334 w 3081600"/>
                <a:gd name="connsiteY11" fmla="*/ 1782005 h 2158531"/>
                <a:gd name="connsiteX12" fmla="*/ 2459985 w 3081600"/>
                <a:gd name="connsiteY12" fmla="*/ 1660441 h 2158531"/>
                <a:gd name="connsiteX13" fmla="*/ 2450152 w 3081600"/>
                <a:gd name="connsiteY13" fmla="*/ 1649198 h 2158531"/>
                <a:gd name="connsiteX14" fmla="*/ 2450152 w 3081600"/>
                <a:gd name="connsiteY14" fmla="*/ 2158531 h 2158531"/>
                <a:gd name="connsiteX15" fmla="*/ 2420529 w 3081600"/>
                <a:gd name="connsiteY15" fmla="*/ 2152181 h 2158531"/>
                <a:gd name="connsiteX16" fmla="*/ 2158580 w 3081600"/>
                <a:gd name="connsiteY16" fmla="*/ 2049442 h 2158531"/>
                <a:gd name="connsiteX17" fmla="*/ 1521459 w 3081600"/>
                <a:gd name="connsiteY17" fmla="*/ 1356691 h 2158531"/>
                <a:gd name="connsiteX18" fmla="*/ 261364 w 3081600"/>
                <a:gd name="connsiteY18" fmla="*/ 679063 h 2158531"/>
                <a:gd name="connsiteX19" fmla="*/ 39884 w 3081600"/>
                <a:gd name="connsiteY19" fmla="*/ 97543 h 215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81600" h="2158531">
                  <a:moveTo>
                    <a:pt x="0" y="0"/>
                  </a:moveTo>
                  <a:lnTo>
                    <a:pt x="734914" y="0"/>
                  </a:lnTo>
                  <a:cubicBezTo>
                    <a:pt x="663973" y="65350"/>
                    <a:pt x="621127" y="150374"/>
                    <a:pt x="621127" y="243129"/>
                  </a:cubicBezTo>
                  <a:cubicBezTo>
                    <a:pt x="621127" y="448312"/>
                    <a:pt x="831142" y="615551"/>
                    <a:pt x="1091026" y="615551"/>
                  </a:cubicBezTo>
                  <a:cubicBezTo>
                    <a:pt x="1349506" y="615551"/>
                    <a:pt x="1560223" y="448312"/>
                    <a:pt x="1560223" y="243129"/>
                  </a:cubicBezTo>
                  <a:cubicBezTo>
                    <a:pt x="1560223" y="150374"/>
                    <a:pt x="1517377" y="65350"/>
                    <a:pt x="1445733" y="0"/>
                  </a:cubicBezTo>
                  <a:lnTo>
                    <a:pt x="2450152" y="0"/>
                  </a:lnTo>
                  <a:lnTo>
                    <a:pt x="2450152" y="974622"/>
                  </a:lnTo>
                  <a:cubicBezTo>
                    <a:pt x="2453664" y="970406"/>
                    <a:pt x="2457176" y="966893"/>
                    <a:pt x="2459985" y="963379"/>
                  </a:cubicBezTo>
                  <a:cubicBezTo>
                    <a:pt x="2526010" y="888192"/>
                    <a:pt x="2613106" y="842518"/>
                    <a:pt x="2709334" y="842518"/>
                  </a:cubicBezTo>
                  <a:cubicBezTo>
                    <a:pt x="2914432" y="842518"/>
                    <a:pt x="3081600" y="1052620"/>
                    <a:pt x="3081600" y="1311910"/>
                  </a:cubicBezTo>
                  <a:cubicBezTo>
                    <a:pt x="3081600" y="1571200"/>
                    <a:pt x="2914432" y="1782005"/>
                    <a:pt x="2709334" y="1782005"/>
                  </a:cubicBezTo>
                  <a:cubicBezTo>
                    <a:pt x="2613106" y="1782005"/>
                    <a:pt x="2526010" y="1735628"/>
                    <a:pt x="2459985" y="1660441"/>
                  </a:cubicBezTo>
                  <a:cubicBezTo>
                    <a:pt x="2457176" y="1656928"/>
                    <a:pt x="2453664" y="1652712"/>
                    <a:pt x="2450152" y="1649198"/>
                  </a:cubicBezTo>
                  <a:lnTo>
                    <a:pt x="2450152" y="2158531"/>
                  </a:lnTo>
                  <a:lnTo>
                    <a:pt x="2420529" y="2152181"/>
                  </a:lnTo>
                  <a:cubicBezTo>
                    <a:pt x="2251303" y="2110325"/>
                    <a:pt x="2158580" y="2049442"/>
                    <a:pt x="2158580" y="2049442"/>
                  </a:cubicBezTo>
                  <a:cubicBezTo>
                    <a:pt x="1438526" y="2007486"/>
                    <a:pt x="1521459" y="1356691"/>
                    <a:pt x="1521459" y="1356691"/>
                  </a:cubicBezTo>
                  <a:cubicBezTo>
                    <a:pt x="178431" y="1440114"/>
                    <a:pt x="261364" y="679063"/>
                    <a:pt x="261364" y="679063"/>
                  </a:cubicBezTo>
                  <a:cubicBezTo>
                    <a:pt x="-112323" y="484898"/>
                    <a:pt x="39884" y="97543"/>
                    <a:pt x="39884" y="97543"/>
                  </a:cubicBezTo>
                  <a:close/>
                </a:path>
              </a:pathLst>
            </a:custGeom>
            <a:solidFill>
              <a:srgbClr val="52647F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9" name="Freeform 76">
              <a:extLst>
                <a:ext uri="{FF2B5EF4-FFF2-40B4-BE49-F238E27FC236}">
                  <a16:creationId xmlns:a16="http://schemas.microsoft.com/office/drawing/2014/main" id="{6E5C1505-6BEB-42F4-8611-87F1E14E6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346" y="2608108"/>
              <a:ext cx="214226" cy="314751"/>
            </a:xfrm>
            <a:custGeom>
              <a:avLst/>
              <a:gdLst>
                <a:gd name="connsiteX0" fmla="*/ 0 w 2036369"/>
                <a:gd name="connsiteY0" fmla="*/ 0 h 2991932"/>
                <a:gd name="connsiteX1" fmla="*/ 12922 w 2036369"/>
                <a:gd name="connsiteY1" fmla="*/ 3469 h 2991932"/>
                <a:gd name="connsiteX2" fmla="*/ 958695 w 2036369"/>
                <a:gd name="connsiteY2" fmla="*/ 839331 h 2991932"/>
                <a:gd name="connsiteX3" fmla="*/ 1498736 w 2036369"/>
                <a:gd name="connsiteY3" fmla="*/ 1600869 h 2991932"/>
                <a:gd name="connsiteX4" fmla="*/ 2028623 w 2036369"/>
                <a:gd name="connsiteY4" fmla="*/ 2342894 h 2991932"/>
                <a:gd name="connsiteX5" fmla="*/ 2036369 w 2036369"/>
                <a:gd name="connsiteY5" fmla="*/ 2376382 h 2991932"/>
                <a:gd name="connsiteX6" fmla="*/ 1722231 w 2036369"/>
                <a:gd name="connsiteY6" fmla="*/ 2376382 h 2991932"/>
                <a:gd name="connsiteX7" fmla="*/ 1836017 w 2036369"/>
                <a:gd name="connsiteY7" fmla="*/ 2619510 h 2991932"/>
                <a:gd name="connsiteX8" fmla="*/ 1366126 w 2036369"/>
                <a:gd name="connsiteY8" fmla="*/ 2991932 h 2991932"/>
                <a:gd name="connsiteX9" fmla="*/ 896937 w 2036369"/>
                <a:gd name="connsiteY9" fmla="*/ 2619510 h 2991932"/>
                <a:gd name="connsiteX10" fmla="*/ 1010722 w 2036369"/>
                <a:gd name="connsiteY10" fmla="*/ 2376382 h 2991932"/>
                <a:gd name="connsiteX11" fmla="*/ 0 w 2036369"/>
                <a:gd name="connsiteY11" fmla="*/ 2376382 h 2991932"/>
                <a:gd name="connsiteX12" fmla="*/ 0 w 2036369"/>
                <a:gd name="connsiteY12" fmla="*/ 1381382 h 2991932"/>
                <a:gd name="connsiteX13" fmla="*/ 217035 w 2036369"/>
                <a:gd name="connsiteY13" fmla="*/ 1469920 h 2991932"/>
                <a:gd name="connsiteX14" fmla="*/ 589998 w 2036369"/>
                <a:gd name="connsiteY14" fmla="*/ 999825 h 2991932"/>
                <a:gd name="connsiteX15" fmla="*/ 217035 w 2036369"/>
                <a:gd name="connsiteY15" fmla="*/ 530433 h 2991932"/>
                <a:gd name="connsiteX16" fmla="*/ 0 w 2036369"/>
                <a:gd name="connsiteY16" fmla="*/ 618268 h 299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36369" h="2991932">
                  <a:moveTo>
                    <a:pt x="0" y="0"/>
                  </a:moveTo>
                  <a:lnTo>
                    <a:pt x="12922" y="3469"/>
                  </a:lnTo>
                  <a:cubicBezTo>
                    <a:pt x="684073" y="230813"/>
                    <a:pt x="958695" y="839331"/>
                    <a:pt x="958695" y="839331"/>
                  </a:cubicBezTo>
                  <a:cubicBezTo>
                    <a:pt x="1457269" y="839331"/>
                    <a:pt x="1498736" y="1600869"/>
                    <a:pt x="1498736" y="1600869"/>
                  </a:cubicBezTo>
                  <a:cubicBezTo>
                    <a:pt x="1830956" y="1694538"/>
                    <a:pt x="1976577" y="2130678"/>
                    <a:pt x="2028623" y="2342894"/>
                  </a:cubicBezTo>
                  <a:lnTo>
                    <a:pt x="2036369" y="2376382"/>
                  </a:lnTo>
                  <a:lnTo>
                    <a:pt x="1722231" y="2376382"/>
                  </a:lnTo>
                  <a:cubicBezTo>
                    <a:pt x="1793172" y="2441731"/>
                    <a:pt x="1836017" y="2526756"/>
                    <a:pt x="1836017" y="2619510"/>
                  </a:cubicBezTo>
                  <a:cubicBezTo>
                    <a:pt x="1836017" y="2824694"/>
                    <a:pt x="1626006" y="2991932"/>
                    <a:pt x="1366126" y="2991932"/>
                  </a:cubicBezTo>
                  <a:cubicBezTo>
                    <a:pt x="1107651" y="2991932"/>
                    <a:pt x="896937" y="2824694"/>
                    <a:pt x="896937" y="2619510"/>
                  </a:cubicBezTo>
                  <a:cubicBezTo>
                    <a:pt x="896937" y="2526756"/>
                    <a:pt x="939782" y="2441731"/>
                    <a:pt x="1010722" y="2376382"/>
                  </a:cubicBezTo>
                  <a:lnTo>
                    <a:pt x="0" y="2376382"/>
                  </a:lnTo>
                  <a:lnTo>
                    <a:pt x="0" y="1381382"/>
                  </a:lnTo>
                  <a:cubicBezTo>
                    <a:pt x="61107" y="1436894"/>
                    <a:pt x="136261" y="1469920"/>
                    <a:pt x="217035" y="1469920"/>
                  </a:cubicBezTo>
                  <a:cubicBezTo>
                    <a:pt x="422832" y="1469920"/>
                    <a:pt x="589998" y="1259115"/>
                    <a:pt x="589998" y="999825"/>
                  </a:cubicBezTo>
                  <a:cubicBezTo>
                    <a:pt x="589998" y="740535"/>
                    <a:pt x="422832" y="530433"/>
                    <a:pt x="217035" y="530433"/>
                  </a:cubicBezTo>
                  <a:cubicBezTo>
                    <a:pt x="136261" y="530433"/>
                    <a:pt x="61107" y="562756"/>
                    <a:pt x="0" y="618268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10" name="Freeform 73">
              <a:extLst>
                <a:ext uri="{FF2B5EF4-FFF2-40B4-BE49-F238E27FC236}">
                  <a16:creationId xmlns:a16="http://schemas.microsoft.com/office/drawing/2014/main" id="{B582C6CC-A8BD-4162-A0B9-0D433C776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446" y="2594055"/>
              <a:ext cx="405382" cy="263944"/>
            </a:xfrm>
            <a:custGeom>
              <a:avLst/>
              <a:gdLst>
                <a:gd name="connsiteX0" fmla="*/ 1670189 w 3853452"/>
                <a:gd name="connsiteY0" fmla="*/ 3 h 2508981"/>
                <a:gd name="connsiteX1" fmla="*/ 2090495 w 3853452"/>
                <a:gd name="connsiteY1" fmla="*/ 156254 h 2508981"/>
                <a:gd name="connsiteX2" fmla="*/ 3069967 w 3853452"/>
                <a:gd name="connsiteY2" fmla="*/ 85249 h 2508981"/>
                <a:gd name="connsiteX3" fmla="*/ 3254183 w 3853452"/>
                <a:gd name="connsiteY3" fmla="*/ 134709 h 2508981"/>
                <a:gd name="connsiteX4" fmla="*/ 3254183 w 3853452"/>
                <a:gd name="connsiteY4" fmla="*/ 760653 h 2508981"/>
                <a:gd name="connsiteX5" fmla="*/ 3264018 w 3853452"/>
                <a:gd name="connsiteY5" fmla="*/ 751522 h 2508981"/>
                <a:gd name="connsiteX6" fmla="*/ 3480402 w 3853452"/>
                <a:gd name="connsiteY6" fmla="*/ 663719 h 2508981"/>
                <a:gd name="connsiteX7" fmla="*/ 3853452 w 3853452"/>
                <a:gd name="connsiteY7" fmla="*/ 1132937 h 2508981"/>
                <a:gd name="connsiteX8" fmla="*/ 3480402 w 3853452"/>
                <a:gd name="connsiteY8" fmla="*/ 1602857 h 2508981"/>
                <a:gd name="connsiteX9" fmla="*/ 3264018 w 3853452"/>
                <a:gd name="connsiteY9" fmla="*/ 1514352 h 2508981"/>
                <a:gd name="connsiteX10" fmla="*/ 3254183 w 3853452"/>
                <a:gd name="connsiteY10" fmla="*/ 1505220 h 2508981"/>
                <a:gd name="connsiteX11" fmla="*/ 3254183 w 3853452"/>
                <a:gd name="connsiteY11" fmla="*/ 2508981 h 2508981"/>
                <a:gd name="connsiteX12" fmla="*/ 2292400 w 3853452"/>
                <a:gd name="connsiteY12" fmla="*/ 2508981 h 2508981"/>
                <a:gd name="connsiteX13" fmla="*/ 2406212 w 3853452"/>
                <a:gd name="connsiteY13" fmla="*/ 2266645 h 2508981"/>
                <a:gd name="connsiteX14" fmla="*/ 1936211 w 3853452"/>
                <a:gd name="connsiteY14" fmla="*/ 1893659 h 2508981"/>
                <a:gd name="connsiteX15" fmla="*/ 1466911 w 3853452"/>
                <a:gd name="connsiteY15" fmla="*/ 2266645 h 2508981"/>
                <a:gd name="connsiteX16" fmla="*/ 1581426 w 3853452"/>
                <a:gd name="connsiteY16" fmla="*/ 2508981 h 2508981"/>
                <a:gd name="connsiteX17" fmla="*/ 609105 w 3853452"/>
                <a:gd name="connsiteY17" fmla="*/ 2508981 h 2508981"/>
                <a:gd name="connsiteX18" fmla="*/ 609105 w 3853452"/>
                <a:gd name="connsiteY18" fmla="*/ 1496089 h 2508981"/>
                <a:gd name="connsiteX19" fmla="*/ 599270 w 3853452"/>
                <a:gd name="connsiteY19" fmla="*/ 1505220 h 2508981"/>
                <a:gd name="connsiteX20" fmla="*/ 373051 w 3853452"/>
                <a:gd name="connsiteY20" fmla="*/ 1602857 h 2508981"/>
                <a:gd name="connsiteX21" fmla="*/ 0 w 3853452"/>
                <a:gd name="connsiteY21" fmla="*/ 1132937 h 2508981"/>
                <a:gd name="connsiteX22" fmla="*/ 373051 w 3853452"/>
                <a:gd name="connsiteY22" fmla="*/ 663719 h 2508981"/>
                <a:gd name="connsiteX23" fmla="*/ 599270 w 3853452"/>
                <a:gd name="connsiteY23" fmla="*/ 760653 h 2508981"/>
                <a:gd name="connsiteX24" fmla="*/ 609105 w 3853452"/>
                <a:gd name="connsiteY24" fmla="*/ 770487 h 2508981"/>
                <a:gd name="connsiteX25" fmla="*/ 609105 w 3853452"/>
                <a:gd name="connsiteY25" fmla="*/ 268384 h 2508981"/>
                <a:gd name="connsiteX26" fmla="*/ 633107 w 3853452"/>
                <a:gd name="connsiteY26" fmla="*/ 221786 h 2508981"/>
                <a:gd name="connsiteX27" fmla="*/ 1287996 w 3853452"/>
                <a:gd name="connsiteY27" fmla="*/ 128446 h 2508981"/>
                <a:gd name="connsiteX28" fmla="*/ 1670189 w 3853452"/>
                <a:gd name="connsiteY28" fmla="*/ 3 h 250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853452" h="2508981">
                  <a:moveTo>
                    <a:pt x="1670189" y="3"/>
                  </a:moveTo>
                  <a:cubicBezTo>
                    <a:pt x="1920326" y="-775"/>
                    <a:pt x="2090495" y="156254"/>
                    <a:pt x="2090495" y="156254"/>
                  </a:cubicBezTo>
                  <a:cubicBezTo>
                    <a:pt x="2474792" y="38560"/>
                    <a:pt x="2799329" y="30754"/>
                    <a:pt x="3069967" y="85249"/>
                  </a:cubicBezTo>
                  <a:lnTo>
                    <a:pt x="3254183" y="134709"/>
                  </a:lnTo>
                  <a:lnTo>
                    <a:pt x="3254183" y="760653"/>
                  </a:lnTo>
                  <a:cubicBezTo>
                    <a:pt x="3256993" y="757141"/>
                    <a:pt x="3260506" y="754331"/>
                    <a:pt x="3264018" y="751522"/>
                  </a:cubicBezTo>
                  <a:cubicBezTo>
                    <a:pt x="3324437" y="696030"/>
                    <a:pt x="3399609" y="663719"/>
                    <a:pt x="3480402" y="663719"/>
                  </a:cubicBezTo>
                  <a:cubicBezTo>
                    <a:pt x="3686247" y="663719"/>
                    <a:pt x="3853452" y="873743"/>
                    <a:pt x="3853452" y="1132937"/>
                  </a:cubicBezTo>
                  <a:cubicBezTo>
                    <a:pt x="3853452" y="1392130"/>
                    <a:pt x="3686247" y="1602857"/>
                    <a:pt x="3480402" y="1602857"/>
                  </a:cubicBezTo>
                  <a:cubicBezTo>
                    <a:pt x="3399609" y="1602857"/>
                    <a:pt x="3324437" y="1569843"/>
                    <a:pt x="3264018" y="1514352"/>
                  </a:cubicBezTo>
                  <a:cubicBezTo>
                    <a:pt x="3260506" y="1511542"/>
                    <a:pt x="3256993" y="1508732"/>
                    <a:pt x="3254183" y="1505220"/>
                  </a:cubicBezTo>
                  <a:lnTo>
                    <a:pt x="3254183" y="2508981"/>
                  </a:lnTo>
                  <a:lnTo>
                    <a:pt x="2292400" y="2508981"/>
                  </a:lnTo>
                  <a:cubicBezTo>
                    <a:pt x="2363357" y="2443655"/>
                    <a:pt x="2406212" y="2359365"/>
                    <a:pt x="2406212" y="2266645"/>
                  </a:cubicBezTo>
                  <a:cubicBezTo>
                    <a:pt x="2406212" y="2060836"/>
                    <a:pt x="2196152" y="1893659"/>
                    <a:pt x="1936211" y="1893659"/>
                  </a:cubicBezTo>
                  <a:cubicBezTo>
                    <a:pt x="1677674" y="1893659"/>
                    <a:pt x="1466911" y="2060836"/>
                    <a:pt x="1466911" y="2266645"/>
                  </a:cubicBezTo>
                  <a:cubicBezTo>
                    <a:pt x="1466911" y="2359365"/>
                    <a:pt x="1509766" y="2443655"/>
                    <a:pt x="1581426" y="2508981"/>
                  </a:cubicBezTo>
                  <a:lnTo>
                    <a:pt x="609105" y="2508981"/>
                  </a:lnTo>
                  <a:lnTo>
                    <a:pt x="609105" y="1496089"/>
                  </a:lnTo>
                  <a:lnTo>
                    <a:pt x="599270" y="1505220"/>
                  </a:lnTo>
                  <a:cubicBezTo>
                    <a:pt x="536743" y="1566331"/>
                    <a:pt x="458059" y="1602857"/>
                    <a:pt x="373051" y="1602857"/>
                  </a:cubicBezTo>
                  <a:cubicBezTo>
                    <a:pt x="166503" y="1602857"/>
                    <a:pt x="0" y="1392130"/>
                    <a:pt x="0" y="1132937"/>
                  </a:cubicBezTo>
                  <a:cubicBezTo>
                    <a:pt x="0" y="873743"/>
                    <a:pt x="166503" y="663719"/>
                    <a:pt x="373051" y="663719"/>
                  </a:cubicBezTo>
                  <a:cubicBezTo>
                    <a:pt x="458059" y="663719"/>
                    <a:pt x="536743" y="700245"/>
                    <a:pt x="599270" y="760653"/>
                  </a:cubicBezTo>
                  <a:cubicBezTo>
                    <a:pt x="602783" y="764165"/>
                    <a:pt x="605593" y="766975"/>
                    <a:pt x="609105" y="770487"/>
                  </a:cubicBezTo>
                  <a:lnTo>
                    <a:pt x="609105" y="268384"/>
                  </a:lnTo>
                  <a:lnTo>
                    <a:pt x="633107" y="221786"/>
                  </a:lnTo>
                  <a:cubicBezTo>
                    <a:pt x="837362" y="-102664"/>
                    <a:pt x="1287996" y="128446"/>
                    <a:pt x="1287996" y="128446"/>
                  </a:cubicBezTo>
                  <a:cubicBezTo>
                    <a:pt x="1426269" y="33315"/>
                    <a:pt x="1556490" y="357"/>
                    <a:pt x="1670189" y="3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71">
              <a:extLst>
                <a:ext uri="{FF2B5EF4-FFF2-40B4-BE49-F238E27FC236}">
                  <a16:creationId xmlns:a16="http://schemas.microsoft.com/office/drawing/2014/main" id="{8884CE45-3741-4C5B-A01F-922111964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909" y="2616203"/>
              <a:ext cx="264671" cy="306656"/>
            </a:xfrm>
            <a:custGeom>
              <a:avLst/>
              <a:gdLst>
                <a:gd name="connsiteX0" fmla="*/ 2177256 w 2515893"/>
                <a:gd name="connsiteY0" fmla="*/ 602 h 2914988"/>
                <a:gd name="connsiteX1" fmla="*/ 2501999 w 2515893"/>
                <a:gd name="connsiteY1" fmla="*/ 83784 h 2914988"/>
                <a:gd name="connsiteX2" fmla="*/ 2515893 w 2515893"/>
                <a:gd name="connsiteY2" fmla="*/ 56810 h 2914988"/>
                <a:gd name="connsiteX3" fmla="*/ 2515893 w 2515893"/>
                <a:gd name="connsiteY3" fmla="*/ 550459 h 2914988"/>
                <a:gd name="connsiteX4" fmla="*/ 2289071 w 2515893"/>
                <a:gd name="connsiteY4" fmla="*/ 453489 h 2914988"/>
                <a:gd name="connsiteX5" fmla="*/ 1916885 w 2515893"/>
                <a:gd name="connsiteY5" fmla="*/ 922881 h 2914988"/>
                <a:gd name="connsiteX6" fmla="*/ 2289071 w 2515893"/>
                <a:gd name="connsiteY6" fmla="*/ 1392976 h 2914988"/>
                <a:gd name="connsiteX7" fmla="*/ 2515893 w 2515893"/>
                <a:gd name="connsiteY7" fmla="*/ 1295303 h 2914988"/>
                <a:gd name="connsiteX8" fmla="*/ 2515893 w 2515893"/>
                <a:gd name="connsiteY8" fmla="*/ 2299438 h 2914988"/>
                <a:gd name="connsiteX9" fmla="*/ 1511695 w 2515893"/>
                <a:gd name="connsiteY9" fmla="*/ 2299438 h 2914988"/>
                <a:gd name="connsiteX10" fmla="*/ 1625458 w 2515893"/>
                <a:gd name="connsiteY10" fmla="*/ 2542566 h 2914988"/>
                <a:gd name="connsiteX11" fmla="*/ 1155662 w 2515893"/>
                <a:gd name="connsiteY11" fmla="*/ 2914988 h 2914988"/>
                <a:gd name="connsiteX12" fmla="*/ 686568 w 2515893"/>
                <a:gd name="connsiteY12" fmla="*/ 2542566 h 2914988"/>
                <a:gd name="connsiteX13" fmla="*/ 801033 w 2515893"/>
                <a:gd name="connsiteY13" fmla="*/ 2299438 h 2914988"/>
                <a:gd name="connsiteX14" fmla="*/ 66442 w 2515893"/>
                <a:gd name="connsiteY14" fmla="*/ 2299438 h 2914988"/>
                <a:gd name="connsiteX15" fmla="*/ 41993 w 2515893"/>
                <a:gd name="connsiteY15" fmla="*/ 2239644 h 2914988"/>
                <a:gd name="connsiteX16" fmla="*/ 687716 w 2515893"/>
                <a:gd name="connsiteY16" fmla="*/ 1011680 h 2914988"/>
                <a:gd name="connsiteX17" fmla="*/ 1227757 w 2515893"/>
                <a:gd name="connsiteY17" fmla="*/ 513095 h 2914988"/>
                <a:gd name="connsiteX18" fmla="*/ 1920004 w 2515893"/>
                <a:gd name="connsiteY18" fmla="*/ 167207 h 2914988"/>
                <a:gd name="connsiteX19" fmla="*/ 2177256 w 2515893"/>
                <a:gd name="connsiteY19" fmla="*/ 602 h 291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15893" h="2914988">
                  <a:moveTo>
                    <a:pt x="2177256" y="602"/>
                  </a:moveTo>
                  <a:cubicBezTo>
                    <a:pt x="2339639" y="-8260"/>
                    <a:pt x="2501999" y="83784"/>
                    <a:pt x="2501999" y="83784"/>
                  </a:cubicBezTo>
                  <a:lnTo>
                    <a:pt x="2515893" y="56810"/>
                  </a:lnTo>
                  <a:lnTo>
                    <a:pt x="2515893" y="550459"/>
                  </a:lnTo>
                  <a:cubicBezTo>
                    <a:pt x="2452691" y="490028"/>
                    <a:pt x="2374743" y="453489"/>
                    <a:pt x="2289071" y="453489"/>
                  </a:cubicBezTo>
                  <a:cubicBezTo>
                    <a:pt x="2083315" y="453489"/>
                    <a:pt x="1916885" y="663591"/>
                    <a:pt x="1916885" y="922881"/>
                  </a:cubicBezTo>
                  <a:cubicBezTo>
                    <a:pt x="1916885" y="1182171"/>
                    <a:pt x="2083315" y="1392976"/>
                    <a:pt x="2289071" y="1392976"/>
                  </a:cubicBezTo>
                  <a:cubicBezTo>
                    <a:pt x="2374743" y="1392976"/>
                    <a:pt x="2452691" y="1356437"/>
                    <a:pt x="2515893" y="1295303"/>
                  </a:cubicBezTo>
                  <a:lnTo>
                    <a:pt x="2515893" y="2299438"/>
                  </a:lnTo>
                  <a:lnTo>
                    <a:pt x="1511695" y="2299438"/>
                  </a:lnTo>
                  <a:cubicBezTo>
                    <a:pt x="1582621" y="2364787"/>
                    <a:pt x="1625458" y="2449812"/>
                    <a:pt x="1625458" y="2542566"/>
                  </a:cubicBezTo>
                  <a:cubicBezTo>
                    <a:pt x="1625458" y="2747750"/>
                    <a:pt x="1415489" y="2914988"/>
                    <a:pt x="1155662" y="2914988"/>
                  </a:cubicBezTo>
                  <a:cubicBezTo>
                    <a:pt x="896537" y="2914988"/>
                    <a:pt x="686568" y="2747750"/>
                    <a:pt x="686568" y="2542566"/>
                  </a:cubicBezTo>
                  <a:cubicBezTo>
                    <a:pt x="686568" y="2449812"/>
                    <a:pt x="729405" y="2364787"/>
                    <a:pt x="801033" y="2299438"/>
                  </a:cubicBezTo>
                  <a:lnTo>
                    <a:pt x="66442" y="2299438"/>
                  </a:lnTo>
                  <a:lnTo>
                    <a:pt x="41993" y="2239644"/>
                  </a:lnTo>
                  <a:cubicBezTo>
                    <a:pt x="-200690" y="1474330"/>
                    <a:pt x="687716" y="1011680"/>
                    <a:pt x="687716" y="1011680"/>
                  </a:cubicBezTo>
                  <a:cubicBezTo>
                    <a:pt x="701376" y="457967"/>
                    <a:pt x="1227757" y="513095"/>
                    <a:pt x="1227757" y="513095"/>
                  </a:cubicBezTo>
                  <a:cubicBezTo>
                    <a:pt x="1393623" y="14997"/>
                    <a:pt x="1920004" y="167207"/>
                    <a:pt x="1920004" y="167207"/>
                  </a:cubicBezTo>
                  <a:cubicBezTo>
                    <a:pt x="1982387" y="47561"/>
                    <a:pt x="2079826" y="5918"/>
                    <a:pt x="2177256" y="602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32">
              <a:extLst>
                <a:ext uri="{FF2B5EF4-FFF2-40B4-BE49-F238E27FC236}">
                  <a16:creationId xmlns:a16="http://schemas.microsoft.com/office/drawing/2014/main" id="{2D54130F-8933-4981-A5E5-729ABBF5C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655" y="2793213"/>
              <a:ext cx="278270" cy="387438"/>
            </a:xfrm>
            <a:custGeom>
              <a:avLst/>
              <a:gdLst>
                <a:gd name="connsiteX0" fmla="*/ 1480544 w 2950116"/>
                <a:gd name="connsiteY0" fmla="*/ 0 h 7407439"/>
                <a:gd name="connsiteX1" fmla="*/ 2004888 w 2950116"/>
                <a:gd name="connsiteY1" fmla="*/ 416249 h 7407439"/>
                <a:gd name="connsiteX2" fmla="*/ 1877133 w 2950116"/>
                <a:gd name="connsiteY2" fmla="*/ 686693 h 7407439"/>
                <a:gd name="connsiteX3" fmla="*/ 2950116 w 2950116"/>
                <a:gd name="connsiteY3" fmla="*/ 686693 h 7407439"/>
                <a:gd name="connsiteX4" fmla="*/ 2950116 w 2950116"/>
                <a:gd name="connsiteY4" fmla="*/ 1773956 h 7407439"/>
                <a:gd name="connsiteX5" fmla="*/ 2661689 w 2950116"/>
                <a:gd name="connsiteY5" fmla="*/ 1626584 h 7407439"/>
                <a:gd name="connsiteX6" fmla="*/ 2245506 w 2950116"/>
                <a:gd name="connsiteY6" fmla="*/ 2150226 h 7407439"/>
                <a:gd name="connsiteX7" fmla="*/ 2661689 w 2950116"/>
                <a:gd name="connsiteY7" fmla="*/ 2673869 h 7407439"/>
                <a:gd name="connsiteX8" fmla="*/ 2950116 w 2950116"/>
                <a:gd name="connsiteY8" fmla="*/ 2526496 h 7407439"/>
                <a:gd name="connsiteX9" fmla="*/ 2950116 w 2950116"/>
                <a:gd name="connsiteY9" fmla="*/ 3648887 h 7407439"/>
                <a:gd name="connsiteX10" fmla="*/ 2950116 w 2950116"/>
                <a:gd name="connsiteY10" fmla="*/ 3649034 h 7407439"/>
                <a:gd name="connsiteX11" fmla="*/ 2950116 w 2950116"/>
                <a:gd name="connsiteY11" fmla="*/ 4079420 h 7407439"/>
                <a:gd name="connsiteX12" fmla="*/ 2907059 w 2950116"/>
                <a:gd name="connsiteY12" fmla="*/ 4094923 h 7407439"/>
                <a:gd name="connsiteX13" fmla="*/ 2623619 w 2950116"/>
                <a:gd name="connsiteY13" fmla="*/ 4084934 h 7407439"/>
                <a:gd name="connsiteX14" fmla="*/ 2700623 w 2950116"/>
                <a:gd name="connsiteY14" fmla="*/ 4194239 h 7407439"/>
                <a:gd name="connsiteX15" fmla="*/ 2712563 w 2950116"/>
                <a:gd name="connsiteY15" fmla="*/ 4219405 h 7407439"/>
                <a:gd name="connsiteX16" fmla="*/ 2715838 w 2950116"/>
                <a:gd name="connsiteY16" fmla="*/ 4221231 h 7407439"/>
                <a:gd name="connsiteX17" fmla="*/ 2919703 w 2950116"/>
                <a:gd name="connsiteY17" fmla="*/ 5478203 h 7407439"/>
                <a:gd name="connsiteX18" fmla="*/ 2924786 w 2950116"/>
                <a:gd name="connsiteY18" fmla="*/ 5796942 h 7407439"/>
                <a:gd name="connsiteX19" fmla="*/ 2924863 w 2950116"/>
                <a:gd name="connsiteY19" fmla="*/ 5796942 h 7407439"/>
                <a:gd name="connsiteX20" fmla="*/ 2924863 w 2950116"/>
                <a:gd name="connsiteY20" fmla="*/ 5801796 h 7407439"/>
                <a:gd name="connsiteX21" fmla="*/ 2924863 w 2950116"/>
                <a:gd name="connsiteY21" fmla="*/ 7407439 h 7407439"/>
                <a:gd name="connsiteX22" fmla="*/ 2670878 w 2950116"/>
                <a:gd name="connsiteY22" fmla="*/ 7407439 h 7407439"/>
                <a:gd name="connsiteX23" fmla="*/ 2416893 w 2950116"/>
                <a:gd name="connsiteY23" fmla="*/ 7407439 h 7407439"/>
                <a:gd name="connsiteX24" fmla="*/ 2416893 w 2950116"/>
                <a:gd name="connsiteY24" fmla="*/ 5801796 h 7407439"/>
                <a:gd name="connsiteX25" fmla="*/ 2416893 w 2950116"/>
                <a:gd name="connsiteY25" fmla="*/ 5796942 h 7407439"/>
                <a:gd name="connsiteX26" fmla="*/ 2416970 w 2950116"/>
                <a:gd name="connsiteY26" fmla="*/ 5796942 h 7407439"/>
                <a:gd name="connsiteX27" fmla="*/ 2422053 w 2950116"/>
                <a:gd name="connsiteY27" fmla="*/ 5478203 h 7407439"/>
                <a:gd name="connsiteX28" fmla="*/ 2451970 w 2950116"/>
                <a:gd name="connsiteY28" fmla="*/ 4996471 h 7407439"/>
                <a:gd name="connsiteX29" fmla="*/ 2435825 w 2950116"/>
                <a:gd name="connsiteY29" fmla="*/ 4867539 h 7407439"/>
                <a:gd name="connsiteX30" fmla="*/ 2384023 w 2950116"/>
                <a:gd name="connsiteY30" fmla="*/ 4747345 h 7407439"/>
                <a:gd name="connsiteX31" fmla="*/ 2384023 w 2950116"/>
                <a:gd name="connsiteY31" fmla="*/ 4747343 h 7407439"/>
                <a:gd name="connsiteX32" fmla="*/ 2322701 w 2950116"/>
                <a:gd name="connsiteY32" fmla="*/ 4605061 h 7407439"/>
                <a:gd name="connsiteX33" fmla="*/ 2021085 w 2950116"/>
                <a:gd name="connsiteY33" fmla="*/ 4081129 h 7407439"/>
                <a:gd name="connsiteX34" fmla="*/ 1984288 w 2950116"/>
                <a:gd name="connsiteY34" fmla="*/ 4029127 h 7407439"/>
                <a:gd name="connsiteX35" fmla="*/ 1965208 w 2950116"/>
                <a:gd name="connsiteY35" fmla="*/ 4002163 h 7407439"/>
                <a:gd name="connsiteX36" fmla="*/ 1712277 w 2950116"/>
                <a:gd name="connsiteY36" fmla="*/ 3699169 h 7407439"/>
                <a:gd name="connsiteX37" fmla="*/ 1079506 w 2950116"/>
                <a:gd name="connsiteY37" fmla="*/ 2973343 h 7407439"/>
                <a:gd name="connsiteX38" fmla="*/ 52886 w 2950116"/>
                <a:gd name="connsiteY38" fmla="*/ 3106375 h 7407439"/>
                <a:gd name="connsiteX39" fmla="*/ 0 w 2950116"/>
                <a:gd name="connsiteY39" fmla="*/ 3095038 h 7407439"/>
                <a:gd name="connsiteX40" fmla="*/ 0 w 2950116"/>
                <a:gd name="connsiteY40" fmla="*/ 2539038 h 7407439"/>
                <a:gd name="connsiteX41" fmla="*/ 277455 w 2950116"/>
                <a:gd name="connsiteY41" fmla="*/ 2673869 h 7407439"/>
                <a:gd name="connsiteX42" fmla="*/ 693638 w 2950116"/>
                <a:gd name="connsiteY42" fmla="*/ 2150226 h 7407439"/>
                <a:gd name="connsiteX43" fmla="*/ 277455 w 2950116"/>
                <a:gd name="connsiteY43" fmla="*/ 1626584 h 7407439"/>
                <a:gd name="connsiteX44" fmla="*/ 0 w 2950116"/>
                <a:gd name="connsiteY44" fmla="*/ 1761413 h 7407439"/>
                <a:gd name="connsiteX45" fmla="*/ 0 w 2950116"/>
                <a:gd name="connsiteY45" fmla="*/ 686693 h 7407439"/>
                <a:gd name="connsiteX46" fmla="*/ 1083956 w 2950116"/>
                <a:gd name="connsiteY46" fmla="*/ 686693 h 7407439"/>
                <a:gd name="connsiteX47" fmla="*/ 956985 w 2950116"/>
                <a:gd name="connsiteY47" fmla="*/ 416249 h 7407439"/>
                <a:gd name="connsiteX48" fmla="*/ 1480544 w 2950116"/>
                <a:gd name="connsiteY48" fmla="*/ 0 h 7407439"/>
                <a:gd name="connsiteX0" fmla="*/ 1480544 w 2950116"/>
                <a:gd name="connsiteY0" fmla="*/ 0 h 7407439"/>
                <a:gd name="connsiteX1" fmla="*/ 2004888 w 2950116"/>
                <a:gd name="connsiteY1" fmla="*/ 416249 h 7407439"/>
                <a:gd name="connsiteX2" fmla="*/ 1877133 w 2950116"/>
                <a:gd name="connsiteY2" fmla="*/ 686693 h 7407439"/>
                <a:gd name="connsiteX3" fmla="*/ 2950116 w 2950116"/>
                <a:gd name="connsiteY3" fmla="*/ 686693 h 7407439"/>
                <a:gd name="connsiteX4" fmla="*/ 2950116 w 2950116"/>
                <a:gd name="connsiteY4" fmla="*/ 1773956 h 7407439"/>
                <a:gd name="connsiteX5" fmla="*/ 2661689 w 2950116"/>
                <a:gd name="connsiteY5" fmla="*/ 1626584 h 7407439"/>
                <a:gd name="connsiteX6" fmla="*/ 2245506 w 2950116"/>
                <a:gd name="connsiteY6" fmla="*/ 2150226 h 7407439"/>
                <a:gd name="connsiteX7" fmla="*/ 2661689 w 2950116"/>
                <a:gd name="connsiteY7" fmla="*/ 2673869 h 7407439"/>
                <a:gd name="connsiteX8" fmla="*/ 2950116 w 2950116"/>
                <a:gd name="connsiteY8" fmla="*/ 2526496 h 7407439"/>
                <a:gd name="connsiteX9" fmla="*/ 2950116 w 2950116"/>
                <a:gd name="connsiteY9" fmla="*/ 3648887 h 7407439"/>
                <a:gd name="connsiteX10" fmla="*/ 2950116 w 2950116"/>
                <a:gd name="connsiteY10" fmla="*/ 3649034 h 7407439"/>
                <a:gd name="connsiteX11" fmla="*/ 2950116 w 2950116"/>
                <a:gd name="connsiteY11" fmla="*/ 4079420 h 7407439"/>
                <a:gd name="connsiteX12" fmla="*/ 2907059 w 2950116"/>
                <a:gd name="connsiteY12" fmla="*/ 4094923 h 7407439"/>
                <a:gd name="connsiteX13" fmla="*/ 2623619 w 2950116"/>
                <a:gd name="connsiteY13" fmla="*/ 4084934 h 7407439"/>
                <a:gd name="connsiteX14" fmla="*/ 2700623 w 2950116"/>
                <a:gd name="connsiteY14" fmla="*/ 4194239 h 7407439"/>
                <a:gd name="connsiteX15" fmla="*/ 2712563 w 2950116"/>
                <a:gd name="connsiteY15" fmla="*/ 4219405 h 7407439"/>
                <a:gd name="connsiteX16" fmla="*/ 2715838 w 2950116"/>
                <a:gd name="connsiteY16" fmla="*/ 4221231 h 7407439"/>
                <a:gd name="connsiteX17" fmla="*/ 2919703 w 2950116"/>
                <a:gd name="connsiteY17" fmla="*/ 5478203 h 7407439"/>
                <a:gd name="connsiteX18" fmla="*/ 2924786 w 2950116"/>
                <a:gd name="connsiteY18" fmla="*/ 5796942 h 7407439"/>
                <a:gd name="connsiteX19" fmla="*/ 2924863 w 2950116"/>
                <a:gd name="connsiteY19" fmla="*/ 5796942 h 7407439"/>
                <a:gd name="connsiteX20" fmla="*/ 2924863 w 2950116"/>
                <a:gd name="connsiteY20" fmla="*/ 5801796 h 7407439"/>
                <a:gd name="connsiteX21" fmla="*/ 2670878 w 2950116"/>
                <a:gd name="connsiteY21" fmla="*/ 7407439 h 7407439"/>
                <a:gd name="connsiteX22" fmla="*/ 2416893 w 2950116"/>
                <a:gd name="connsiteY22" fmla="*/ 7407439 h 7407439"/>
                <a:gd name="connsiteX23" fmla="*/ 2416893 w 2950116"/>
                <a:gd name="connsiteY23" fmla="*/ 5801796 h 7407439"/>
                <a:gd name="connsiteX24" fmla="*/ 2416893 w 2950116"/>
                <a:gd name="connsiteY24" fmla="*/ 5796942 h 7407439"/>
                <a:gd name="connsiteX25" fmla="*/ 2416970 w 2950116"/>
                <a:gd name="connsiteY25" fmla="*/ 5796942 h 7407439"/>
                <a:gd name="connsiteX26" fmla="*/ 2422053 w 2950116"/>
                <a:gd name="connsiteY26" fmla="*/ 5478203 h 7407439"/>
                <a:gd name="connsiteX27" fmla="*/ 2451970 w 2950116"/>
                <a:gd name="connsiteY27" fmla="*/ 4996471 h 7407439"/>
                <a:gd name="connsiteX28" fmla="*/ 2435825 w 2950116"/>
                <a:gd name="connsiteY28" fmla="*/ 4867539 h 7407439"/>
                <a:gd name="connsiteX29" fmla="*/ 2384023 w 2950116"/>
                <a:gd name="connsiteY29" fmla="*/ 4747345 h 7407439"/>
                <a:gd name="connsiteX30" fmla="*/ 2384023 w 2950116"/>
                <a:gd name="connsiteY30" fmla="*/ 4747343 h 7407439"/>
                <a:gd name="connsiteX31" fmla="*/ 2322701 w 2950116"/>
                <a:gd name="connsiteY31" fmla="*/ 4605061 h 7407439"/>
                <a:gd name="connsiteX32" fmla="*/ 2021085 w 2950116"/>
                <a:gd name="connsiteY32" fmla="*/ 4081129 h 7407439"/>
                <a:gd name="connsiteX33" fmla="*/ 1984288 w 2950116"/>
                <a:gd name="connsiteY33" fmla="*/ 4029127 h 7407439"/>
                <a:gd name="connsiteX34" fmla="*/ 1965208 w 2950116"/>
                <a:gd name="connsiteY34" fmla="*/ 4002163 h 7407439"/>
                <a:gd name="connsiteX35" fmla="*/ 1712277 w 2950116"/>
                <a:gd name="connsiteY35" fmla="*/ 3699169 h 7407439"/>
                <a:gd name="connsiteX36" fmla="*/ 1079506 w 2950116"/>
                <a:gd name="connsiteY36" fmla="*/ 2973343 h 7407439"/>
                <a:gd name="connsiteX37" fmla="*/ 52886 w 2950116"/>
                <a:gd name="connsiteY37" fmla="*/ 3106375 h 7407439"/>
                <a:gd name="connsiteX38" fmla="*/ 0 w 2950116"/>
                <a:gd name="connsiteY38" fmla="*/ 3095038 h 7407439"/>
                <a:gd name="connsiteX39" fmla="*/ 0 w 2950116"/>
                <a:gd name="connsiteY39" fmla="*/ 2539038 h 7407439"/>
                <a:gd name="connsiteX40" fmla="*/ 277455 w 2950116"/>
                <a:gd name="connsiteY40" fmla="*/ 2673869 h 7407439"/>
                <a:gd name="connsiteX41" fmla="*/ 693638 w 2950116"/>
                <a:gd name="connsiteY41" fmla="*/ 2150226 h 7407439"/>
                <a:gd name="connsiteX42" fmla="*/ 277455 w 2950116"/>
                <a:gd name="connsiteY42" fmla="*/ 1626584 h 7407439"/>
                <a:gd name="connsiteX43" fmla="*/ 0 w 2950116"/>
                <a:gd name="connsiteY43" fmla="*/ 1761413 h 7407439"/>
                <a:gd name="connsiteX44" fmla="*/ 0 w 2950116"/>
                <a:gd name="connsiteY44" fmla="*/ 686693 h 7407439"/>
                <a:gd name="connsiteX45" fmla="*/ 1083956 w 2950116"/>
                <a:gd name="connsiteY45" fmla="*/ 686693 h 7407439"/>
                <a:gd name="connsiteX46" fmla="*/ 956985 w 2950116"/>
                <a:gd name="connsiteY46" fmla="*/ 416249 h 7407439"/>
                <a:gd name="connsiteX47" fmla="*/ 1480544 w 2950116"/>
                <a:gd name="connsiteY47" fmla="*/ 0 h 7407439"/>
                <a:gd name="connsiteX0" fmla="*/ 1480544 w 2950116"/>
                <a:gd name="connsiteY0" fmla="*/ 0 h 7407439"/>
                <a:gd name="connsiteX1" fmla="*/ 2004888 w 2950116"/>
                <a:gd name="connsiteY1" fmla="*/ 416249 h 7407439"/>
                <a:gd name="connsiteX2" fmla="*/ 1877133 w 2950116"/>
                <a:gd name="connsiteY2" fmla="*/ 686693 h 7407439"/>
                <a:gd name="connsiteX3" fmla="*/ 2950116 w 2950116"/>
                <a:gd name="connsiteY3" fmla="*/ 686693 h 7407439"/>
                <a:gd name="connsiteX4" fmla="*/ 2950116 w 2950116"/>
                <a:gd name="connsiteY4" fmla="*/ 1773956 h 7407439"/>
                <a:gd name="connsiteX5" fmla="*/ 2661689 w 2950116"/>
                <a:gd name="connsiteY5" fmla="*/ 1626584 h 7407439"/>
                <a:gd name="connsiteX6" fmla="*/ 2245506 w 2950116"/>
                <a:gd name="connsiteY6" fmla="*/ 2150226 h 7407439"/>
                <a:gd name="connsiteX7" fmla="*/ 2661689 w 2950116"/>
                <a:gd name="connsiteY7" fmla="*/ 2673869 h 7407439"/>
                <a:gd name="connsiteX8" fmla="*/ 2950116 w 2950116"/>
                <a:gd name="connsiteY8" fmla="*/ 2526496 h 7407439"/>
                <a:gd name="connsiteX9" fmla="*/ 2950116 w 2950116"/>
                <a:gd name="connsiteY9" fmla="*/ 3648887 h 7407439"/>
                <a:gd name="connsiteX10" fmla="*/ 2950116 w 2950116"/>
                <a:gd name="connsiteY10" fmla="*/ 3649034 h 7407439"/>
                <a:gd name="connsiteX11" fmla="*/ 2950116 w 2950116"/>
                <a:gd name="connsiteY11" fmla="*/ 4079420 h 7407439"/>
                <a:gd name="connsiteX12" fmla="*/ 2907059 w 2950116"/>
                <a:gd name="connsiteY12" fmla="*/ 4094923 h 7407439"/>
                <a:gd name="connsiteX13" fmla="*/ 2623619 w 2950116"/>
                <a:gd name="connsiteY13" fmla="*/ 4084934 h 7407439"/>
                <a:gd name="connsiteX14" fmla="*/ 2700623 w 2950116"/>
                <a:gd name="connsiteY14" fmla="*/ 4194239 h 7407439"/>
                <a:gd name="connsiteX15" fmla="*/ 2712563 w 2950116"/>
                <a:gd name="connsiteY15" fmla="*/ 4219405 h 7407439"/>
                <a:gd name="connsiteX16" fmla="*/ 2715838 w 2950116"/>
                <a:gd name="connsiteY16" fmla="*/ 4221231 h 7407439"/>
                <a:gd name="connsiteX17" fmla="*/ 2919703 w 2950116"/>
                <a:gd name="connsiteY17" fmla="*/ 5478203 h 7407439"/>
                <a:gd name="connsiteX18" fmla="*/ 2924786 w 2950116"/>
                <a:gd name="connsiteY18" fmla="*/ 5796942 h 7407439"/>
                <a:gd name="connsiteX19" fmla="*/ 2924863 w 2950116"/>
                <a:gd name="connsiteY19" fmla="*/ 5796942 h 7407439"/>
                <a:gd name="connsiteX20" fmla="*/ 2924863 w 2950116"/>
                <a:gd name="connsiteY20" fmla="*/ 5801796 h 7407439"/>
                <a:gd name="connsiteX21" fmla="*/ 2416893 w 2950116"/>
                <a:gd name="connsiteY21" fmla="*/ 7407439 h 7407439"/>
                <a:gd name="connsiteX22" fmla="*/ 2416893 w 2950116"/>
                <a:gd name="connsiteY22" fmla="*/ 5801796 h 7407439"/>
                <a:gd name="connsiteX23" fmla="*/ 2416893 w 2950116"/>
                <a:gd name="connsiteY23" fmla="*/ 5796942 h 7407439"/>
                <a:gd name="connsiteX24" fmla="*/ 2416970 w 2950116"/>
                <a:gd name="connsiteY24" fmla="*/ 5796942 h 7407439"/>
                <a:gd name="connsiteX25" fmla="*/ 2422053 w 2950116"/>
                <a:gd name="connsiteY25" fmla="*/ 5478203 h 7407439"/>
                <a:gd name="connsiteX26" fmla="*/ 2451970 w 2950116"/>
                <a:gd name="connsiteY26" fmla="*/ 4996471 h 7407439"/>
                <a:gd name="connsiteX27" fmla="*/ 2435825 w 2950116"/>
                <a:gd name="connsiteY27" fmla="*/ 4867539 h 7407439"/>
                <a:gd name="connsiteX28" fmla="*/ 2384023 w 2950116"/>
                <a:gd name="connsiteY28" fmla="*/ 4747345 h 7407439"/>
                <a:gd name="connsiteX29" fmla="*/ 2384023 w 2950116"/>
                <a:gd name="connsiteY29" fmla="*/ 4747343 h 7407439"/>
                <a:gd name="connsiteX30" fmla="*/ 2322701 w 2950116"/>
                <a:gd name="connsiteY30" fmla="*/ 4605061 h 7407439"/>
                <a:gd name="connsiteX31" fmla="*/ 2021085 w 2950116"/>
                <a:gd name="connsiteY31" fmla="*/ 4081129 h 7407439"/>
                <a:gd name="connsiteX32" fmla="*/ 1984288 w 2950116"/>
                <a:gd name="connsiteY32" fmla="*/ 4029127 h 7407439"/>
                <a:gd name="connsiteX33" fmla="*/ 1965208 w 2950116"/>
                <a:gd name="connsiteY33" fmla="*/ 4002163 h 7407439"/>
                <a:gd name="connsiteX34" fmla="*/ 1712277 w 2950116"/>
                <a:gd name="connsiteY34" fmla="*/ 3699169 h 7407439"/>
                <a:gd name="connsiteX35" fmla="*/ 1079506 w 2950116"/>
                <a:gd name="connsiteY35" fmla="*/ 2973343 h 7407439"/>
                <a:gd name="connsiteX36" fmla="*/ 52886 w 2950116"/>
                <a:gd name="connsiteY36" fmla="*/ 3106375 h 7407439"/>
                <a:gd name="connsiteX37" fmla="*/ 0 w 2950116"/>
                <a:gd name="connsiteY37" fmla="*/ 3095038 h 7407439"/>
                <a:gd name="connsiteX38" fmla="*/ 0 w 2950116"/>
                <a:gd name="connsiteY38" fmla="*/ 2539038 h 7407439"/>
                <a:gd name="connsiteX39" fmla="*/ 277455 w 2950116"/>
                <a:gd name="connsiteY39" fmla="*/ 2673869 h 7407439"/>
                <a:gd name="connsiteX40" fmla="*/ 693638 w 2950116"/>
                <a:gd name="connsiteY40" fmla="*/ 2150226 h 7407439"/>
                <a:gd name="connsiteX41" fmla="*/ 277455 w 2950116"/>
                <a:gd name="connsiteY41" fmla="*/ 1626584 h 7407439"/>
                <a:gd name="connsiteX42" fmla="*/ 0 w 2950116"/>
                <a:gd name="connsiteY42" fmla="*/ 1761413 h 7407439"/>
                <a:gd name="connsiteX43" fmla="*/ 0 w 2950116"/>
                <a:gd name="connsiteY43" fmla="*/ 686693 h 7407439"/>
                <a:gd name="connsiteX44" fmla="*/ 1083956 w 2950116"/>
                <a:gd name="connsiteY44" fmla="*/ 686693 h 7407439"/>
                <a:gd name="connsiteX45" fmla="*/ 956985 w 2950116"/>
                <a:gd name="connsiteY45" fmla="*/ 416249 h 7407439"/>
                <a:gd name="connsiteX46" fmla="*/ 1480544 w 2950116"/>
                <a:gd name="connsiteY46" fmla="*/ 0 h 7407439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19703 w 2950116"/>
                <a:gd name="connsiteY17" fmla="*/ 5478203 h 5801796"/>
                <a:gd name="connsiteX18" fmla="*/ 2924786 w 2950116"/>
                <a:gd name="connsiteY18" fmla="*/ 5796942 h 5801796"/>
                <a:gd name="connsiteX19" fmla="*/ 2924863 w 2950116"/>
                <a:gd name="connsiteY19" fmla="*/ 5796942 h 5801796"/>
                <a:gd name="connsiteX20" fmla="*/ 2924863 w 2950116"/>
                <a:gd name="connsiteY20" fmla="*/ 5801796 h 5801796"/>
                <a:gd name="connsiteX21" fmla="*/ 2416893 w 2950116"/>
                <a:gd name="connsiteY21" fmla="*/ 5801796 h 5801796"/>
                <a:gd name="connsiteX22" fmla="*/ 2416893 w 2950116"/>
                <a:gd name="connsiteY22" fmla="*/ 5796942 h 5801796"/>
                <a:gd name="connsiteX23" fmla="*/ 2416970 w 2950116"/>
                <a:gd name="connsiteY23" fmla="*/ 5796942 h 5801796"/>
                <a:gd name="connsiteX24" fmla="*/ 2422053 w 2950116"/>
                <a:gd name="connsiteY24" fmla="*/ 5478203 h 5801796"/>
                <a:gd name="connsiteX25" fmla="*/ 2451970 w 2950116"/>
                <a:gd name="connsiteY25" fmla="*/ 4996471 h 5801796"/>
                <a:gd name="connsiteX26" fmla="*/ 2435825 w 2950116"/>
                <a:gd name="connsiteY26" fmla="*/ 4867539 h 5801796"/>
                <a:gd name="connsiteX27" fmla="*/ 2384023 w 2950116"/>
                <a:gd name="connsiteY27" fmla="*/ 4747345 h 5801796"/>
                <a:gd name="connsiteX28" fmla="*/ 2384023 w 2950116"/>
                <a:gd name="connsiteY28" fmla="*/ 4747343 h 5801796"/>
                <a:gd name="connsiteX29" fmla="*/ 2322701 w 2950116"/>
                <a:gd name="connsiteY29" fmla="*/ 4605061 h 5801796"/>
                <a:gd name="connsiteX30" fmla="*/ 2021085 w 2950116"/>
                <a:gd name="connsiteY30" fmla="*/ 4081129 h 5801796"/>
                <a:gd name="connsiteX31" fmla="*/ 1984288 w 2950116"/>
                <a:gd name="connsiteY31" fmla="*/ 4029127 h 5801796"/>
                <a:gd name="connsiteX32" fmla="*/ 1965208 w 2950116"/>
                <a:gd name="connsiteY32" fmla="*/ 4002163 h 5801796"/>
                <a:gd name="connsiteX33" fmla="*/ 1712277 w 2950116"/>
                <a:gd name="connsiteY33" fmla="*/ 3699169 h 5801796"/>
                <a:gd name="connsiteX34" fmla="*/ 1079506 w 2950116"/>
                <a:gd name="connsiteY34" fmla="*/ 2973343 h 5801796"/>
                <a:gd name="connsiteX35" fmla="*/ 52886 w 2950116"/>
                <a:gd name="connsiteY35" fmla="*/ 3106375 h 5801796"/>
                <a:gd name="connsiteX36" fmla="*/ 0 w 2950116"/>
                <a:gd name="connsiteY36" fmla="*/ 3095038 h 5801796"/>
                <a:gd name="connsiteX37" fmla="*/ 0 w 2950116"/>
                <a:gd name="connsiteY37" fmla="*/ 2539038 h 5801796"/>
                <a:gd name="connsiteX38" fmla="*/ 277455 w 2950116"/>
                <a:gd name="connsiteY38" fmla="*/ 2673869 h 5801796"/>
                <a:gd name="connsiteX39" fmla="*/ 693638 w 2950116"/>
                <a:gd name="connsiteY39" fmla="*/ 2150226 h 5801796"/>
                <a:gd name="connsiteX40" fmla="*/ 277455 w 2950116"/>
                <a:gd name="connsiteY40" fmla="*/ 1626584 h 5801796"/>
                <a:gd name="connsiteX41" fmla="*/ 0 w 2950116"/>
                <a:gd name="connsiteY41" fmla="*/ 1761413 h 5801796"/>
                <a:gd name="connsiteX42" fmla="*/ 0 w 2950116"/>
                <a:gd name="connsiteY42" fmla="*/ 686693 h 5801796"/>
                <a:gd name="connsiteX43" fmla="*/ 1083956 w 2950116"/>
                <a:gd name="connsiteY43" fmla="*/ 686693 h 5801796"/>
                <a:gd name="connsiteX44" fmla="*/ 956985 w 2950116"/>
                <a:gd name="connsiteY44" fmla="*/ 416249 h 5801796"/>
                <a:gd name="connsiteX45" fmla="*/ 1480544 w 2950116"/>
                <a:gd name="connsiteY45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19703 w 2950116"/>
                <a:gd name="connsiteY17" fmla="*/ 5478203 h 5801796"/>
                <a:gd name="connsiteX18" fmla="*/ 2924786 w 2950116"/>
                <a:gd name="connsiteY18" fmla="*/ 5796942 h 5801796"/>
                <a:gd name="connsiteX19" fmla="*/ 2924863 w 2950116"/>
                <a:gd name="connsiteY19" fmla="*/ 5796942 h 5801796"/>
                <a:gd name="connsiteX20" fmla="*/ 2416893 w 2950116"/>
                <a:gd name="connsiteY20" fmla="*/ 5801796 h 5801796"/>
                <a:gd name="connsiteX21" fmla="*/ 2416893 w 2950116"/>
                <a:gd name="connsiteY21" fmla="*/ 5796942 h 5801796"/>
                <a:gd name="connsiteX22" fmla="*/ 2416970 w 2950116"/>
                <a:gd name="connsiteY22" fmla="*/ 5796942 h 5801796"/>
                <a:gd name="connsiteX23" fmla="*/ 2422053 w 2950116"/>
                <a:gd name="connsiteY23" fmla="*/ 5478203 h 5801796"/>
                <a:gd name="connsiteX24" fmla="*/ 2451970 w 2950116"/>
                <a:gd name="connsiteY24" fmla="*/ 4996471 h 5801796"/>
                <a:gd name="connsiteX25" fmla="*/ 2435825 w 2950116"/>
                <a:gd name="connsiteY25" fmla="*/ 4867539 h 5801796"/>
                <a:gd name="connsiteX26" fmla="*/ 2384023 w 2950116"/>
                <a:gd name="connsiteY26" fmla="*/ 4747345 h 5801796"/>
                <a:gd name="connsiteX27" fmla="*/ 2384023 w 2950116"/>
                <a:gd name="connsiteY27" fmla="*/ 4747343 h 5801796"/>
                <a:gd name="connsiteX28" fmla="*/ 2322701 w 2950116"/>
                <a:gd name="connsiteY28" fmla="*/ 4605061 h 5801796"/>
                <a:gd name="connsiteX29" fmla="*/ 2021085 w 2950116"/>
                <a:gd name="connsiteY29" fmla="*/ 4081129 h 5801796"/>
                <a:gd name="connsiteX30" fmla="*/ 1984288 w 2950116"/>
                <a:gd name="connsiteY30" fmla="*/ 4029127 h 5801796"/>
                <a:gd name="connsiteX31" fmla="*/ 1965208 w 2950116"/>
                <a:gd name="connsiteY31" fmla="*/ 4002163 h 5801796"/>
                <a:gd name="connsiteX32" fmla="*/ 1712277 w 2950116"/>
                <a:gd name="connsiteY32" fmla="*/ 3699169 h 5801796"/>
                <a:gd name="connsiteX33" fmla="*/ 1079506 w 2950116"/>
                <a:gd name="connsiteY33" fmla="*/ 2973343 h 5801796"/>
                <a:gd name="connsiteX34" fmla="*/ 52886 w 2950116"/>
                <a:gd name="connsiteY34" fmla="*/ 3106375 h 5801796"/>
                <a:gd name="connsiteX35" fmla="*/ 0 w 2950116"/>
                <a:gd name="connsiteY35" fmla="*/ 3095038 h 5801796"/>
                <a:gd name="connsiteX36" fmla="*/ 0 w 2950116"/>
                <a:gd name="connsiteY36" fmla="*/ 2539038 h 5801796"/>
                <a:gd name="connsiteX37" fmla="*/ 277455 w 2950116"/>
                <a:gd name="connsiteY37" fmla="*/ 2673869 h 5801796"/>
                <a:gd name="connsiteX38" fmla="*/ 693638 w 2950116"/>
                <a:gd name="connsiteY38" fmla="*/ 2150226 h 5801796"/>
                <a:gd name="connsiteX39" fmla="*/ 277455 w 2950116"/>
                <a:gd name="connsiteY39" fmla="*/ 1626584 h 5801796"/>
                <a:gd name="connsiteX40" fmla="*/ 0 w 2950116"/>
                <a:gd name="connsiteY40" fmla="*/ 1761413 h 5801796"/>
                <a:gd name="connsiteX41" fmla="*/ 0 w 2950116"/>
                <a:gd name="connsiteY41" fmla="*/ 686693 h 5801796"/>
                <a:gd name="connsiteX42" fmla="*/ 1083956 w 2950116"/>
                <a:gd name="connsiteY42" fmla="*/ 686693 h 5801796"/>
                <a:gd name="connsiteX43" fmla="*/ 956985 w 2950116"/>
                <a:gd name="connsiteY43" fmla="*/ 416249 h 5801796"/>
                <a:gd name="connsiteX44" fmla="*/ 1480544 w 2950116"/>
                <a:gd name="connsiteY44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19703 w 2950116"/>
                <a:gd name="connsiteY17" fmla="*/ 5478203 h 5801796"/>
                <a:gd name="connsiteX18" fmla="*/ 2924786 w 2950116"/>
                <a:gd name="connsiteY18" fmla="*/ 5796942 h 5801796"/>
                <a:gd name="connsiteX19" fmla="*/ 2416893 w 2950116"/>
                <a:gd name="connsiteY19" fmla="*/ 5801796 h 5801796"/>
                <a:gd name="connsiteX20" fmla="*/ 2416893 w 2950116"/>
                <a:gd name="connsiteY20" fmla="*/ 5796942 h 5801796"/>
                <a:gd name="connsiteX21" fmla="*/ 2416970 w 2950116"/>
                <a:gd name="connsiteY21" fmla="*/ 5796942 h 5801796"/>
                <a:gd name="connsiteX22" fmla="*/ 2422053 w 2950116"/>
                <a:gd name="connsiteY22" fmla="*/ 5478203 h 5801796"/>
                <a:gd name="connsiteX23" fmla="*/ 2451970 w 2950116"/>
                <a:gd name="connsiteY23" fmla="*/ 4996471 h 5801796"/>
                <a:gd name="connsiteX24" fmla="*/ 2435825 w 2950116"/>
                <a:gd name="connsiteY24" fmla="*/ 4867539 h 5801796"/>
                <a:gd name="connsiteX25" fmla="*/ 2384023 w 2950116"/>
                <a:gd name="connsiteY25" fmla="*/ 4747345 h 5801796"/>
                <a:gd name="connsiteX26" fmla="*/ 2384023 w 2950116"/>
                <a:gd name="connsiteY26" fmla="*/ 4747343 h 5801796"/>
                <a:gd name="connsiteX27" fmla="*/ 2322701 w 2950116"/>
                <a:gd name="connsiteY27" fmla="*/ 4605061 h 5801796"/>
                <a:gd name="connsiteX28" fmla="*/ 2021085 w 2950116"/>
                <a:gd name="connsiteY28" fmla="*/ 4081129 h 5801796"/>
                <a:gd name="connsiteX29" fmla="*/ 1984288 w 2950116"/>
                <a:gd name="connsiteY29" fmla="*/ 4029127 h 5801796"/>
                <a:gd name="connsiteX30" fmla="*/ 1965208 w 2950116"/>
                <a:gd name="connsiteY30" fmla="*/ 4002163 h 5801796"/>
                <a:gd name="connsiteX31" fmla="*/ 1712277 w 2950116"/>
                <a:gd name="connsiteY31" fmla="*/ 3699169 h 5801796"/>
                <a:gd name="connsiteX32" fmla="*/ 1079506 w 2950116"/>
                <a:gd name="connsiteY32" fmla="*/ 2973343 h 5801796"/>
                <a:gd name="connsiteX33" fmla="*/ 52886 w 2950116"/>
                <a:gd name="connsiteY33" fmla="*/ 3106375 h 5801796"/>
                <a:gd name="connsiteX34" fmla="*/ 0 w 2950116"/>
                <a:gd name="connsiteY34" fmla="*/ 3095038 h 5801796"/>
                <a:gd name="connsiteX35" fmla="*/ 0 w 2950116"/>
                <a:gd name="connsiteY35" fmla="*/ 2539038 h 5801796"/>
                <a:gd name="connsiteX36" fmla="*/ 277455 w 2950116"/>
                <a:gd name="connsiteY36" fmla="*/ 2673869 h 5801796"/>
                <a:gd name="connsiteX37" fmla="*/ 693638 w 2950116"/>
                <a:gd name="connsiteY37" fmla="*/ 2150226 h 5801796"/>
                <a:gd name="connsiteX38" fmla="*/ 277455 w 2950116"/>
                <a:gd name="connsiteY38" fmla="*/ 1626584 h 5801796"/>
                <a:gd name="connsiteX39" fmla="*/ 0 w 2950116"/>
                <a:gd name="connsiteY39" fmla="*/ 1761413 h 5801796"/>
                <a:gd name="connsiteX40" fmla="*/ 0 w 2950116"/>
                <a:gd name="connsiteY40" fmla="*/ 686693 h 5801796"/>
                <a:gd name="connsiteX41" fmla="*/ 1083956 w 2950116"/>
                <a:gd name="connsiteY41" fmla="*/ 686693 h 5801796"/>
                <a:gd name="connsiteX42" fmla="*/ 956985 w 2950116"/>
                <a:gd name="connsiteY42" fmla="*/ 416249 h 5801796"/>
                <a:gd name="connsiteX43" fmla="*/ 1480544 w 2950116"/>
                <a:gd name="connsiteY43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16970 w 2950116"/>
                <a:gd name="connsiteY20" fmla="*/ 5796942 h 5801796"/>
                <a:gd name="connsiteX21" fmla="*/ 2422053 w 2950116"/>
                <a:gd name="connsiteY21" fmla="*/ 5478203 h 5801796"/>
                <a:gd name="connsiteX22" fmla="*/ 2451970 w 2950116"/>
                <a:gd name="connsiteY22" fmla="*/ 4996471 h 5801796"/>
                <a:gd name="connsiteX23" fmla="*/ 2435825 w 2950116"/>
                <a:gd name="connsiteY23" fmla="*/ 4867539 h 5801796"/>
                <a:gd name="connsiteX24" fmla="*/ 2384023 w 2950116"/>
                <a:gd name="connsiteY24" fmla="*/ 4747345 h 5801796"/>
                <a:gd name="connsiteX25" fmla="*/ 2384023 w 2950116"/>
                <a:gd name="connsiteY25" fmla="*/ 4747343 h 5801796"/>
                <a:gd name="connsiteX26" fmla="*/ 2322701 w 2950116"/>
                <a:gd name="connsiteY26" fmla="*/ 4605061 h 5801796"/>
                <a:gd name="connsiteX27" fmla="*/ 2021085 w 2950116"/>
                <a:gd name="connsiteY27" fmla="*/ 4081129 h 5801796"/>
                <a:gd name="connsiteX28" fmla="*/ 1984288 w 2950116"/>
                <a:gd name="connsiteY28" fmla="*/ 4029127 h 5801796"/>
                <a:gd name="connsiteX29" fmla="*/ 1965208 w 2950116"/>
                <a:gd name="connsiteY29" fmla="*/ 4002163 h 5801796"/>
                <a:gd name="connsiteX30" fmla="*/ 1712277 w 2950116"/>
                <a:gd name="connsiteY30" fmla="*/ 3699169 h 5801796"/>
                <a:gd name="connsiteX31" fmla="*/ 1079506 w 2950116"/>
                <a:gd name="connsiteY31" fmla="*/ 2973343 h 5801796"/>
                <a:gd name="connsiteX32" fmla="*/ 52886 w 2950116"/>
                <a:gd name="connsiteY32" fmla="*/ 3106375 h 5801796"/>
                <a:gd name="connsiteX33" fmla="*/ 0 w 2950116"/>
                <a:gd name="connsiteY33" fmla="*/ 3095038 h 5801796"/>
                <a:gd name="connsiteX34" fmla="*/ 0 w 2950116"/>
                <a:gd name="connsiteY34" fmla="*/ 2539038 h 5801796"/>
                <a:gd name="connsiteX35" fmla="*/ 277455 w 2950116"/>
                <a:gd name="connsiteY35" fmla="*/ 2673869 h 5801796"/>
                <a:gd name="connsiteX36" fmla="*/ 693638 w 2950116"/>
                <a:gd name="connsiteY36" fmla="*/ 2150226 h 5801796"/>
                <a:gd name="connsiteX37" fmla="*/ 277455 w 2950116"/>
                <a:gd name="connsiteY37" fmla="*/ 1626584 h 5801796"/>
                <a:gd name="connsiteX38" fmla="*/ 0 w 2950116"/>
                <a:gd name="connsiteY38" fmla="*/ 1761413 h 5801796"/>
                <a:gd name="connsiteX39" fmla="*/ 0 w 2950116"/>
                <a:gd name="connsiteY39" fmla="*/ 686693 h 5801796"/>
                <a:gd name="connsiteX40" fmla="*/ 1083956 w 2950116"/>
                <a:gd name="connsiteY40" fmla="*/ 686693 h 5801796"/>
                <a:gd name="connsiteX41" fmla="*/ 956985 w 2950116"/>
                <a:gd name="connsiteY41" fmla="*/ 416249 h 5801796"/>
                <a:gd name="connsiteX42" fmla="*/ 1480544 w 2950116"/>
                <a:gd name="connsiteY42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16970 w 2950116"/>
                <a:gd name="connsiteY20" fmla="*/ 5796942 h 5801796"/>
                <a:gd name="connsiteX21" fmla="*/ 2422053 w 2950116"/>
                <a:gd name="connsiteY21" fmla="*/ 5478203 h 5801796"/>
                <a:gd name="connsiteX22" fmla="*/ 2451970 w 2950116"/>
                <a:gd name="connsiteY22" fmla="*/ 4996471 h 5801796"/>
                <a:gd name="connsiteX23" fmla="*/ 2435825 w 2950116"/>
                <a:gd name="connsiteY23" fmla="*/ 4867539 h 5801796"/>
                <a:gd name="connsiteX24" fmla="*/ 2384023 w 2950116"/>
                <a:gd name="connsiteY24" fmla="*/ 4747345 h 5801796"/>
                <a:gd name="connsiteX25" fmla="*/ 2384023 w 2950116"/>
                <a:gd name="connsiteY25" fmla="*/ 4747343 h 5801796"/>
                <a:gd name="connsiteX26" fmla="*/ 2021085 w 2950116"/>
                <a:gd name="connsiteY26" fmla="*/ 4081129 h 5801796"/>
                <a:gd name="connsiteX27" fmla="*/ 1984288 w 2950116"/>
                <a:gd name="connsiteY27" fmla="*/ 4029127 h 5801796"/>
                <a:gd name="connsiteX28" fmla="*/ 1965208 w 2950116"/>
                <a:gd name="connsiteY28" fmla="*/ 4002163 h 5801796"/>
                <a:gd name="connsiteX29" fmla="*/ 1712277 w 2950116"/>
                <a:gd name="connsiteY29" fmla="*/ 3699169 h 5801796"/>
                <a:gd name="connsiteX30" fmla="*/ 1079506 w 2950116"/>
                <a:gd name="connsiteY30" fmla="*/ 2973343 h 5801796"/>
                <a:gd name="connsiteX31" fmla="*/ 52886 w 2950116"/>
                <a:gd name="connsiteY31" fmla="*/ 3106375 h 5801796"/>
                <a:gd name="connsiteX32" fmla="*/ 0 w 2950116"/>
                <a:gd name="connsiteY32" fmla="*/ 3095038 h 5801796"/>
                <a:gd name="connsiteX33" fmla="*/ 0 w 2950116"/>
                <a:gd name="connsiteY33" fmla="*/ 2539038 h 5801796"/>
                <a:gd name="connsiteX34" fmla="*/ 277455 w 2950116"/>
                <a:gd name="connsiteY34" fmla="*/ 2673869 h 5801796"/>
                <a:gd name="connsiteX35" fmla="*/ 693638 w 2950116"/>
                <a:gd name="connsiteY35" fmla="*/ 2150226 h 5801796"/>
                <a:gd name="connsiteX36" fmla="*/ 277455 w 2950116"/>
                <a:gd name="connsiteY36" fmla="*/ 1626584 h 5801796"/>
                <a:gd name="connsiteX37" fmla="*/ 0 w 2950116"/>
                <a:gd name="connsiteY37" fmla="*/ 1761413 h 5801796"/>
                <a:gd name="connsiteX38" fmla="*/ 0 w 2950116"/>
                <a:gd name="connsiteY38" fmla="*/ 686693 h 5801796"/>
                <a:gd name="connsiteX39" fmla="*/ 1083956 w 2950116"/>
                <a:gd name="connsiteY39" fmla="*/ 686693 h 5801796"/>
                <a:gd name="connsiteX40" fmla="*/ 956985 w 2950116"/>
                <a:gd name="connsiteY40" fmla="*/ 416249 h 5801796"/>
                <a:gd name="connsiteX41" fmla="*/ 1480544 w 2950116"/>
                <a:gd name="connsiteY41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16970 w 2950116"/>
                <a:gd name="connsiteY20" fmla="*/ 5796942 h 5801796"/>
                <a:gd name="connsiteX21" fmla="*/ 2422053 w 2950116"/>
                <a:gd name="connsiteY21" fmla="*/ 5478203 h 5801796"/>
                <a:gd name="connsiteX22" fmla="*/ 2451970 w 2950116"/>
                <a:gd name="connsiteY22" fmla="*/ 4996471 h 5801796"/>
                <a:gd name="connsiteX23" fmla="*/ 2435825 w 2950116"/>
                <a:gd name="connsiteY23" fmla="*/ 4867539 h 5801796"/>
                <a:gd name="connsiteX24" fmla="*/ 2384023 w 2950116"/>
                <a:gd name="connsiteY24" fmla="*/ 4747345 h 5801796"/>
                <a:gd name="connsiteX25" fmla="*/ 2021085 w 2950116"/>
                <a:gd name="connsiteY25" fmla="*/ 4081129 h 5801796"/>
                <a:gd name="connsiteX26" fmla="*/ 1984288 w 2950116"/>
                <a:gd name="connsiteY26" fmla="*/ 4029127 h 5801796"/>
                <a:gd name="connsiteX27" fmla="*/ 1965208 w 2950116"/>
                <a:gd name="connsiteY27" fmla="*/ 4002163 h 5801796"/>
                <a:gd name="connsiteX28" fmla="*/ 1712277 w 2950116"/>
                <a:gd name="connsiteY28" fmla="*/ 3699169 h 5801796"/>
                <a:gd name="connsiteX29" fmla="*/ 1079506 w 2950116"/>
                <a:gd name="connsiteY29" fmla="*/ 2973343 h 5801796"/>
                <a:gd name="connsiteX30" fmla="*/ 52886 w 2950116"/>
                <a:gd name="connsiteY30" fmla="*/ 3106375 h 5801796"/>
                <a:gd name="connsiteX31" fmla="*/ 0 w 2950116"/>
                <a:gd name="connsiteY31" fmla="*/ 3095038 h 5801796"/>
                <a:gd name="connsiteX32" fmla="*/ 0 w 2950116"/>
                <a:gd name="connsiteY32" fmla="*/ 2539038 h 5801796"/>
                <a:gd name="connsiteX33" fmla="*/ 277455 w 2950116"/>
                <a:gd name="connsiteY33" fmla="*/ 2673869 h 5801796"/>
                <a:gd name="connsiteX34" fmla="*/ 693638 w 2950116"/>
                <a:gd name="connsiteY34" fmla="*/ 2150226 h 5801796"/>
                <a:gd name="connsiteX35" fmla="*/ 277455 w 2950116"/>
                <a:gd name="connsiteY35" fmla="*/ 1626584 h 5801796"/>
                <a:gd name="connsiteX36" fmla="*/ 0 w 2950116"/>
                <a:gd name="connsiteY36" fmla="*/ 1761413 h 5801796"/>
                <a:gd name="connsiteX37" fmla="*/ 0 w 2950116"/>
                <a:gd name="connsiteY37" fmla="*/ 686693 h 5801796"/>
                <a:gd name="connsiteX38" fmla="*/ 1083956 w 2950116"/>
                <a:gd name="connsiteY38" fmla="*/ 686693 h 5801796"/>
                <a:gd name="connsiteX39" fmla="*/ 956985 w 2950116"/>
                <a:gd name="connsiteY39" fmla="*/ 416249 h 5801796"/>
                <a:gd name="connsiteX40" fmla="*/ 1480544 w 2950116"/>
                <a:gd name="connsiteY40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16970 w 2950116"/>
                <a:gd name="connsiteY20" fmla="*/ 5796942 h 5801796"/>
                <a:gd name="connsiteX21" fmla="*/ 2422053 w 2950116"/>
                <a:gd name="connsiteY21" fmla="*/ 5478203 h 5801796"/>
                <a:gd name="connsiteX22" fmla="*/ 2451970 w 2950116"/>
                <a:gd name="connsiteY22" fmla="*/ 4996471 h 5801796"/>
                <a:gd name="connsiteX23" fmla="*/ 2435825 w 2950116"/>
                <a:gd name="connsiteY23" fmla="*/ 4867539 h 5801796"/>
                <a:gd name="connsiteX24" fmla="*/ 2021085 w 2950116"/>
                <a:gd name="connsiteY24" fmla="*/ 4081129 h 5801796"/>
                <a:gd name="connsiteX25" fmla="*/ 1984288 w 2950116"/>
                <a:gd name="connsiteY25" fmla="*/ 4029127 h 5801796"/>
                <a:gd name="connsiteX26" fmla="*/ 1965208 w 2950116"/>
                <a:gd name="connsiteY26" fmla="*/ 4002163 h 5801796"/>
                <a:gd name="connsiteX27" fmla="*/ 1712277 w 2950116"/>
                <a:gd name="connsiteY27" fmla="*/ 3699169 h 5801796"/>
                <a:gd name="connsiteX28" fmla="*/ 1079506 w 2950116"/>
                <a:gd name="connsiteY28" fmla="*/ 2973343 h 5801796"/>
                <a:gd name="connsiteX29" fmla="*/ 52886 w 2950116"/>
                <a:gd name="connsiteY29" fmla="*/ 3106375 h 5801796"/>
                <a:gd name="connsiteX30" fmla="*/ 0 w 2950116"/>
                <a:gd name="connsiteY30" fmla="*/ 3095038 h 5801796"/>
                <a:gd name="connsiteX31" fmla="*/ 0 w 2950116"/>
                <a:gd name="connsiteY31" fmla="*/ 2539038 h 5801796"/>
                <a:gd name="connsiteX32" fmla="*/ 277455 w 2950116"/>
                <a:gd name="connsiteY32" fmla="*/ 2673869 h 5801796"/>
                <a:gd name="connsiteX33" fmla="*/ 693638 w 2950116"/>
                <a:gd name="connsiteY33" fmla="*/ 2150226 h 5801796"/>
                <a:gd name="connsiteX34" fmla="*/ 277455 w 2950116"/>
                <a:gd name="connsiteY34" fmla="*/ 1626584 h 5801796"/>
                <a:gd name="connsiteX35" fmla="*/ 0 w 2950116"/>
                <a:gd name="connsiteY35" fmla="*/ 1761413 h 5801796"/>
                <a:gd name="connsiteX36" fmla="*/ 0 w 2950116"/>
                <a:gd name="connsiteY36" fmla="*/ 686693 h 5801796"/>
                <a:gd name="connsiteX37" fmla="*/ 1083956 w 2950116"/>
                <a:gd name="connsiteY37" fmla="*/ 686693 h 5801796"/>
                <a:gd name="connsiteX38" fmla="*/ 956985 w 2950116"/>
                <a:gd name="connsiteY38" fmla="*/ 416249 h 5801796"/>
                <a:gd name="connsiteX39" fmla="*/ 1480544 w 2950116"/>
                <a:gd name="connsiteY39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22053 w 2950116"/>
                <a:gd name="connsiteY20" fmla="*/ 5478203 h 5801796"/>
                <a:gd name="connsiteX21" fmla="*/ 2451970 w 2950116"/>
                <a:gd name="connsiteY21" fmla="*/ 4996471 h 5801796"/>
                <a:gd name="connsiteX22" fmla="*/ 2435825 w 2950116"/>
                <a:gd name="connsiteY22" fmla="*/ 4867539 h 5801796"/>
                <a:gd name="connsiteX23" fmla="*/ 2021085 w 2950116"/>
                <a:gd name="connsiteY23" fmla="*/ 4081129 h 5801796"/>
                <a:gd name="connsiteX24" fmla="*/ 1984288 w 2950116"/>
                <a:gd name="connsiteY24" fmla="*/ 4029127 h 5801796"/>
                <a:gd name="connsiteX25" fmla="*/ 1965208 w 2950116"/>
                <a:gd name="connsiteY25" fmla="*/ 4002163 h 5801796"/>
                <a:gd name="connsiteX26" fmla="*/ 1712277 w 2950116"/>
                <a:gd name="connsiteY26" fmla="*/ 3699169 h 5801796"/>
                <a:gd name="connsiteX27" fmla="*/ 1079506 w 2950116"/>
                <a:gd name="connsiteY27" fmla="*/ 2973343 h 5801796"/>
                <a:gd name="connsiteX28" fmla="*/ 52886 w 2950116"/>
                <a:gd name="connsiteY28" fmla="*/ 3106375 h 5801796"/>
                <a:gd name="connsiteX29" fmla="*/ 0 w 2950116"/>
                <a:gd name="connsiteY29" fmla="*/ 3095038 h 5801796"/>
                <a:gd name="connsiteX30" fmla="*/ 0 w 2950116"/>
                <a:gd name="connsiteY30" fmla="*/ 2539038 h 5801796"/>
                <a:gd name="connsiteX31" fmla="*/ 277455 w 2950116"/>
                <a:gd name="connsiteY31" fmla="*/ 2673869 h 5801796"/>
                <a:gd name="connsiteX32" fmla="*/ 693638 w 2950116"/>
                <a:gd name="connsiteY32" fmla="*/ 2150226 h 5801796"/>
                <a:gd name="connsiteX33" fmla="*/ 277455 w 2950116"/>
                <a:gd name="connsiteY33" fmla="*/ 1626584 h 5801796"/>
                <a:gd name="connsiteX34" fmla="*/ 0 w 2950116"/>
                <a:gd name="connsiteY34" fmla="*/ 1761413 h 5801796"/>
                <a:gd name="connsiteX35" fmla="*/ 0 w 2950116"/>
                <a:gd name="connsiteY35" fmla="*/ 686693 h 5801796"/>
                <a:gd name="connsiteX36" fmla="*/ 1083956 w 2950116"/>
                <a:gd name="connsiteY36" fmla="*/ 686693 h 5801796"/>
                <a:gd name="connsiteX37" fmla="*/ 956985 w 2950116"/>
                <a:gd name="connsiteY37" fmla="*/ 416249 h 5801796"/>
                <a:gd name="connsiteX38" fmla="*/ 1480544 w 2950116"/>
                <a:gd name="connsiteY38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51970 w 2950116"/>
                <a:gd name="connsiteY20" fmla="*/ 4996471 h 5801796"/>
                <a:gd name="connsiteX21" fmla="*/ 2435825 w 2950116"/>
                <a:gd name="connsiteY21" fmla="*/ 4867539 h 5801796"/>
                <a:gd name="connsiteX22" fmla="*/ 2021085 w 2950116"/>
                <a:gd name="connsiteY22" fmla="*/ 4081129 h 5801796"/>
                <a:gd name="connsiteX23" fmla="*/ 1984288 w 2950116"/>
                <a:gd name="connsiteY23" fmla="*/ 4029127 h 5801796"/>
                <a:gd name="connsiteX24" fmla="*/ 1965208 w 2950116"/>
                <a:gd name="connsiteY24" fmla="*/ 4002163 h 5801796"/>
                <a:gd name="connsiteX25" fmla="*/ 1712277 w 2950116"/>
                <a:gd name="connsiteY25" fmla="*/ 3699169 h 5801796"/>
                <a:gd name="connsiteX26" fmla="*/ 1079506 w 2950116"/>
                <a:gd name="connsiteY26" fmla="*/ 2973343 h 5801796"/>
                <a:gd name="connsiteX27" fmla="*/ 52886 w 2950116"/>
                <a:gd name="connsiteY27" fmla="*/ 3106375 h 5801796"/>
                <a:gd name="connsiteX28" fmla="*/ 0 w 2950116"/>
                <a:gd name="connsiteY28" fmla="*/ 3095038 h 5801796"/>
                <a:gd name="connsiteX29" fmla="*/ 0 w 2950116"/>
                <a:gd name="connsiteY29" fmla="*/ 2539038 h 5801796"/>
                <a:gd name="connsiteX30" fmla="*/ 277455 w 2950116"/>
                <a:gd name="connsiteY30" fmla="*/ 2673869 h 5801796"/>
                <a:gd name="connsiteX31" fmla="*/ 693638 w 2950116"/>
                <a:gd name="connsiteY31" fmla="*/ 2150226 h 5801796"/>
                <a:gd name="connsiteX32" fmla="*/ 277455 w 2950116"/>
                <a:gd name="connsiteY32" fmla="*/ 1626584 h 5801796"/>
                <a:gd name="connsiteX33" fmla="*/ 0 w 2950116"/>
                <a:gd name="connsiteY33" fmla="*/ 1761413 h 5801796"/>
                <a:gd name="connsiteX34" fmla="*/ 0 w 2950116"/>
                <a:gd name="connsiteY34" fmla="*/ 686693 h 5801796"/>
                <a:gd name="connsiteX35" fmla="*/ 1083956 w 2950116"/>
                <a:gd name="connsiteY35" fmla="*/ 686693 h 5801796"/>
                <a:gd name="connsiteX36" fmla="*/ 956985 w 2950116"/>
                <a:gd name="connsiteY36" fmla="*/ 416249 h 5801796"/>
                <a:gd name="connsiteX37" fmla="*/ 1480544 w 2950116"/>
                <a:gd name="connsiteY37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35825 w 2950116"/>
                <a:gd name="connsiteY20" fmla="*/ 4867539 h 5801796"/>
                <a:gd name="connsiteX21" fmla="*/ 2021085 w 2950116"/>
                <a:gd name="connsiteY21" fmla="*/ 4081129 h 5801796"/>
                <a:gd name="connsiteX22" fmla="*/ 1984288 w 2950116"/>
                <a:gd name="connsiteY22" fmla="*/ 4029127 h 5801796"/>
                <a:gd name="connsiteX23" fmla="*/ 1965208 w 2950116"/>
                <a:gd name="connsiteY23" fmla="*/ 4002163 h 5801796"/>
                <a:gd name="connsiteX24" fmla="*/ 1712277 w 2950116"/>
                <a:gd name="connsiteY24" fmla="*/ 3699169 h 5801796"/>
                <a:gd name="connsiteX25" fmla="*/ 1079506 w 2950116"/>
                <a:gd name="connsiteY25" fmla="*/ 2973343 h 5801796"/>
                <a:gd name="connsiteX26" fmla="*/ 52886 w 2950116"/>
                <a:gd name="connsiteY26" fmla="*/ 3106375 h 5801796"/>
                <a:gd name="connsiteX27" fmla="*/ 0 w 2950116"/>
                <a:gd name="connsiteY27" fmla="*/ 3095038 h 5801796"/>
                <a:gd name="connsiteX28" fmla="*/ 0 w 2950116"/>
                <a:gd name="connsiteY28" fmla="*/ 2539038 h 5801796"/>
                <a:gd name="connsiteX29" fmla="*/ 277455 w 2950116"/>
                <a:gd name="connsiteY29" fmla="*/ 2673869 h 5801796"/>
                <a:gd name="connsiteX30" fmla="*/ 693638 w 2950116"/>
                <a:gd name="connsiteY30" fmla="*/ 2150226 h 5801796"/>
                <a:gd name="connsiteX31" fmla="*/ 277455 w 2950116"/>
                <a:gd name="connsiteY31" fmla="*/ 1626584 h 5801796"/>
                <a:gd name="connsiteX32" fmla="*/ 0 w 2950116"/>
                <a:gd name="connsiteY32" fmla="*/ 1761413 h 5801796"/>
                <a:gd name="connsiteX33" fmla="*/ 0 w 2950116"/>
                <a:gd name="connsiteY33" fmla="*/ 686693 h 5801796"/>
                <a:gd name="connsiteX34" fmla="*/ 1083956 w 2950116"/>
                <a:gd name="connsiteY34" fmla="*/ 686693 h 5801796"/>
                <a:gd name="connsiteX35" fmla="*/ 956985 w 2950116"/>
                <a:gd name="connsiteY35" fmla="*/ 416249 h 5801796"/>
                <a:gd name="connsiteX36" fmla="*/ 1480544 w 2950116"/>
                <a:gd name="connsiteY36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021085 w 2950116"/>
                <a:gd name="connsiteY20" fmla="*/ 4081129 h 5801796"/>
                <a:gd name="connsiteX21" fmla="*/ 1984288 w 2950116"/>
                <a:gd name="connsiteY21" fmla="*/ 4029127 h 5801796"/>
                <a:gd name="connsiteX22" fmla="*/ 1965208 w 2950116"/>
                <a:gd name="connsiteY22" fmla="*/ 4002163 h 5801796"/>
                <a:gd name="connsiteX23" fmla="*/ 1712277 w 2950116"/>
                <a:gd name="connsiteY23" fmla="*/ 3699169 h 5801796"/>
                <a:gd name="connsiteX24" fmla="*/ 1079506 w 2950116"/>
                <a:gd name="connsiteY24" fmla="*/ 2973343 h 5801796"/>
                <a:gd name="connsiteX25" fmla="*/ 52886 w 2950116"/>
                <a:gd name="connsiteY25" fmla="*/ 3106375 h 5801796"/>
                <a:gd name="connsiteX26" fmla="*/ 0 w 2950116"/>
                <a:gd name="connsiteY26" fmla="*/ 3095038 h 5801796"/>
                <a:gd name="connsiteX27" fmla="*/ 0 w 2950116"/>
                <a:gd name="connsiteY27" fmla="*/ 2539038 h 5801796"/>
                <a:gd name="connsiteX28" fmla="*/ 277455 w 2950116"/>
                <a:gd name="connsiteY28" fmla="*/ 2673869 h 5801796"/>
                <a:gd name="connsiteX29" fmla="*/ 693638 w 2950116"/>
                <a:gd name="connsiteY29" fmla="*/ 2150226 h 5801796"/>
                <a:gd name="connsiteX30" fmla="*/ 277455 w 2950116"/>
                <a:gd name="connsiteY30" fmla="*/ 1626584 h 5801796"/>
                <a:gd name="connsiteX31" fmla="*/ 0 w 2950116"/>
                <a:gd name="connsiteY31" fmla="*/ 1761413 h 5801796"/>
                <a:gd name="connsiteX32" fmla="*/ 0 w 2950116"/>
                <a:gd name="connsiteY32" fmla="*/ 686693 h 5801796"/>
                <a:gd name="connsiteX33" fmla="*/ 1083956 w 2950116"/>
                <a:gd name="connsiteY33" fmla="*/ 686693 h 5801796"/>
                <a:gd name="connsiteX34" fmla="*/ 956985 w 2950116"/>
                <a:gd name="connsiteY34" fmla="*/ 416249 h 5801796"/>
                <a:gd name="connsiteX35" fmla="*/ 1480544 w 2950116"/>
                <a:gd name="connsiteY35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924786 w 2950116"/>
                <a:gd name="connsiteY16" fmla="*/ 5796942 h 5801796"/>
                <a:gd name="connsiteX17" fmla="*/ 2416893 w 2950116"/>
                <a:gd name="connsiteY17" fmla="*/ 5801796 h 5801796"/>
                <a:gd name="connsiteX18" fmla="*/ 2416893 w 2950116"/>
                <a:gd name="connsiteY18" fmla="*/ 5796942 h 5801796"/>
                <a:gd name="connsiteX19" fmla="*/ 2021085 w 2950116"/>
                <a:gd name="connsiteY19" fmla="*/ 4081129 h 5801796"/>
                <a:gd name="connsiteX20" fmla="*/ 1984288 w 2950116"/>
                <a:gd name="connsiteY20" fmla="*/ 4029127 h 5801796"/>
                <a:gd name="connsiteX21" fmla="*/ 1965208 w 2950116"/>
                <a:gd name="connsiteY21" fmla="*/ 4002163 h 5801796"/>
                <a:gd name="connsiteX22" fmla="*/ 1712277 w 2950116"/>
                <a:gd name="connsiteY22" fmla="*/ 3699169 h 5801796"/>
                <a:gd name="connsiteX23" fmla="*/ 1079506 w 2950116"/>
                <a:gd name="connsiteY23" fmla="*/ 2973343 h 5801796"/>
                <a:gd name="connsiteX24" fmla="*/ 52886 w 2950116"/>
                <a:gd name="connsiteY24" fmla="*/ 3106375 h 5801796"/>
                <a:gd name="connsiteX25" fmla="*/ 0 w 2950116"/>
                <a:gd name="connsiteY25" fmla="*/ 3095038 h 5801796"/>
                <a:gd name="connsiteX26" fmla="*/ 0 w 2950116"/>
                <a:gd name="connsiteY26" fmla="*/ 2539038 h 5801796"/>
                <a:gd name="connsiteX27" fmla="*/ 277455 w 2950116"/>
                <a:gd name="connsiteY27" fmla="*/ 2673869 h 5801796"/>
                <a:gd name="connsiteX28" fmla="*/ 693638 w 2950116"/>
                <a:gd name="connsiteY28" fmla="*/ 2150226 h 5801796"/>
                <a:gd name="connsiteX29" fmla="*/ 277455 w 2950116"/>
                <a:gd name="connsiteY29" fmla="*/ 1626584 h 5801796"/>
                <a:gd name="connsiteX30" fmla="*/ 0 w 2950116"/>
                <a:gd name="connsiteY30" fmla="*/ 1761413 h 5801796"/>
                <a:gd name="connsiteX31" fmla="*/ 0 w 2950116"/>
                <a:gd name="connsiteY31" fmla="*/ 686693 h 5801796"/>
                <a:gd name="connsiteX32" fmla="*/ 1083956 w 2950116"/>
                <a:gd name="connsiteY32" fmla="*/ 686693 h 5801796"/>
                <a:gd name="connsiteX33" fmla="*/ 956985 w 2950116"/>
                <a:gd name="connsiteY33" fmla="*/ 416249 h 5801796"/>
                <a:gd name="connsiteX34" fmla="*/ 1480544 w 2950116"/>
                <a:gd name="connsiteY34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924786 w 2950116"/>
                <a:gd name="connsiteY15" fmla="*/ 5796942 h 5801796"/>
                <a:gd name="connsiteX16" fmla="*/ 2416893 w 2950116"/>
                <a:gd name="connsiteY16" fmla="*/ 5801796 h 5801796"/>
                <a:gd name="connsiteX17" fmla="*/ 2416893 w 2950116"/>
                <a:gd name="connsiteY17" fmla="*/ 5796942 h 5801796"/>
                <a:gd name="connsiteX18" fmla="*/ 2021085 w 2950116"/>
                <a:gd name="connsiteY18" fmla="*/ 4081129 h 5801796"/>
                <a:gd name="connsiteX19" fmla="*/ 1984288 w 2950116"/>
                <a:gd name="connsiteY19" fmla="*/ 4029127 h 5801796"/>
                <a:gd name="connsiteX20" fmla="*/ 1965208 w 2950116"/>
                <a:gd name="connsiteY20" fmla="*/ 4002163 h 5801796"/>
                <a:gd name="connsiteX21" fmla="*/ 1712277 w 2950116"/>
                <a:gd name="connsiteY21" fmla="*/ 3699169 h 5801796"/>
                <a:gd name="connsiteX22" fmla="*/ 1079506 w 2950116"/>
                <a:gd name="connsiteY22" fmla="*/ 2973343 h 5801796"/>
                <a:gd name="connsiteX23" fmla="*/ 52886 w 2950116"/>
                <a:gd name="connsiteY23" fmla="*/ 3106375 h 5801796"/>
                <a:gd name="connsiteX24" fmla="*/ 0 w 2950116"/>
                <a:gd name="connsiteY24" fmla="*/ 3095038 h 5801796"/>
                <a:gd name="connsiteX25" fmla="*/ 0 w 2950116"/>
                <a:gd name="connsiteY25" fmla="*/ 2539038 h 5801796"/>
                <a:gd name="connsiteX26" fmla="*/ 277455 w 2950116"/>
                <a:gd name="connsiteY26" fmla="*/ 2673869 h 5801796"/>
                <a:gd name="connsiteX27" fmla="*/ 693638 w 2950116"/>
                <a:gd name="connsiteY27" fmla="*/ 2150226 h 5801796"/>
                <a:gd name="connsiteX28" fmla="*/ 277455 w 2950116"/>
                <a:gd name="connsiteY28" fmla="*/ 1626584 h 5801796"/>
                <a:gd name="connsiteX29" fmla="*/ 0 w 2950116"/>
                <a:gd name="connsiteY29" fmla="*/ 1761413 h 5801796"/>
                <a:gd name="connsiteX30" fmla="*/ 0 w 2950116"/>
                <a:gd name="connsiteY30" fmla="*/ 686693 h 5801796"/>
                <a:gd name="connsiteX31" fmla="*/ 1083956 w 2950116"/>
                <a:gd name="connsiteY31" fmla="*/ 686693 h 5801796"/>
                <a:gd name="connsiteX32" fmla="*/ 956985 w 2950116"/>
                <a:gd name="connsiteY32" fmla="*/ 416249 h 5801796"/>
                <a:gd name="connsiteX33" fmla="*/ 1480544 w 2950116"/>
                <a:gd name="connsiteY33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924786 w 2950116"/>
                <a:gd name="connsiteY14" fmla="*/ 5796942 h 5801796"/>
                <a:gd name="connsiteX15" fmla="*/ 2416893 w 2950116"/>
                <a:gd name="connsiteY15" fmla="*/ 5801796 h 5801796"/>
                <a:gd name="connsiteX16" fmla="*/ 2416893 w 2950116"/>
                <a:gd name="connsiteY16" fmla="*/ 5796942 h 5801796"/>
                <a:gd name="connsiteX17" fmla="*/ 2021085 w 2950116"/>
                <a:gd name="connsiteY17" fmla="*/ 4081129 h 5801796"/>
                <a:gd name="connsiteX18" fmla="*/ 1984288 w 2950116"/>
                <a:gd name="connsiteY18" fmla="*/ 4029127 h 5801796"/>
                <a:gd name="connsiteX19" fmla="*/ 1965208 w 2950116"/>
                <a:gd name="connsiteY19" fmla="*/ 4002163 h 5801796"/>
                <a:gd name="connsiteX20" fmla="*/ 1712277 w 2950116"/>
                <a:gd name="connsiteY20" fmla="*/ 3699169 h 5801796"/>
                <a:gd name="connsiteX21" fmla="*/ 1079506 w 2950116"/>
                <a:gd name="connsiteY21" fmla="*/ 2973343 h 5801796"/>
                <a:gd name="connsiteX22" fmla="*/ 52886 w 2950116"/>
                <a:gd name="connsiteY22" fmla="*/ 3106375 h 5801796"/>
                <a:gd name="connsiteX23" fmla="*/ 0 w 2950116"/>
                <a:gd name="connsiteY23" fmla="*/ 3095038 h 5801796"/>
                <a:gd name="connsiteX24" fmla="*/ 0 w 2950116"/>
                <a:gd name="connsiteY24" fmla="*/ 2539038 h 5801796"/>
                <a:gd name="connsiteX25" fmla="*/ 277455 w 2950116"/>
                <a:gd name="connsiteY25" fmla="*/ 2673869 h 5801796"/>
                <a:gd name="connsiteX26" fmla="*/ 693638 w 2950116"/>
                <a:gd name="connsiteY26" fmla="*/ 2150226 h 5801796"/>
                <a:gd name="connsiteX27" fmla="*/ 277455 w 2950116"/>
                <a:gd name="connsiteY27" fmla="*/ 1626584 h 5801796"/>
                <a:gd name="connsiteX28" fmla="*/ 0 w 2950116"/>
                <a:gd name="connsiteY28" fmla="*/ 1761413 h 5801796"/>
                <a:gd name="connsiteX29" fmla="*/ 0 w 2950116"/>
                <a:gd name="connsiteY29" fmla="*/ 686693 h 5801796"/>
                <a:gd name="connsiteX30" fmla="*/ 1083956 w 2950116"/>
                <a:gd name="connsiteY30" fmla="*/ 686693 h 5801796"/>
                <a:gd name="connsiteX31" fmla="*/ 956985 w 2950116"/>
                <a:gd name="connsiteY31" fmla="*/ 416249 h 5801796"/>
                <a:gd name="connsiteX32" fmla="*/ 1480544 w 2950116"/>
                <a:gd name="connsiteY32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416893 w 2950116"/>
                <a:gd name="connsiteY14" fmla="*/ 5801796 h 5801796"/>
                <a:gd name="connsiteX15" fmla="*/ 2416893 w 2950116"/>
                <a:gd name="connsiteY15" fmla="*/ 5796942 h 5801796"/>
                <a:gd name="connsiteX16" fmla="*/ 2021085 w 2950116"/>
                <a:gd name="connsiteY16" fmla="*/ 4081129 h 5801796"/>
                <a:gd name="connsiteX17" fmla="*/ 1984288 w 2950116"/>
                <a:gd name="connsiteY17" fmla="*/ 4029127 h 5801796"/>
                <a:gd name="connsiteX18" fmla="*/ 1965208 w 2950116"/>
                <a:gd name="connsiteY18" fmla="*/ 4002163 h 5801796"/>
                <a:gd name="connsiteX19" fmla="*/ 1712277 w 2950116"/>
                <a:gd name="connsiteY19" fmla="*/ 3699169 h 5801796"/>
                <a:gd name="connsiteX20" fmla="*/ 1079506 w 2950116"/>
                <a:gd name="connsiteY20" fmla="*/ 2973343 h 5801796"/>
                <a:gd name="connsiteX21" fmla="*/ 52886 w 2950116"/>
                <a:gd name="connsiteY21" fmla="*/ 3106375 h 5801796"/>
                <a:gd name="connsiteX22" fmla="*/ 0 w 2950116"/>
                <a:gd name="connsiteY22" fmla="*/ 3095038 h 5801796"/>
                <a:gd name="connsiteX23" fmla="*/ 0 w 2950116"/>
                <a:gd name="connsiteY23" fmla="*/ 2539038 h 5801796"/>
                <a:gd name="connsiteX24" fmla="*/ 277455 w 2950116"/>
                <a:gd name="connsiteY24" fmla="*/ 2673869 h 5801796"/>
                <a:gd name="connsiteX25" fmla="*/ 693638 w 2950116"/>
                <a:gd name="connsiteY25" fmla="*/ 2150226 h 5801796"/>
                <a:gd name="connsiteX26" fmla="*/ 277455 w 2950116"/>
                <a:gd name="connsiteY26" fmla="*/ 1626584 h 5801796"/>
                <a:gd name="connsiteX27" fmla="*/ 0 w 2950116"/>
                <a:gd name="connsiteY27" fmla="*/ 1761413 h 5801796"/>
                <a:gd name="connsiteX28" fmla="*/ 0 w 2950116"/>
                <a:gd name="connsiteY28" fmla="*/ 686693 h 5801796"/>
                <a:gd name="connsiteX29" fmla="*/ 1083956 w 2950116"/>
                <a:gd name="connsiteY29" fmla="*/ 686693 h 5801796"/>
                <a:gd name="connsiteX30" fmla="*/ 956985 w 2950116"/>
                <a:gd name="connsiteY30" fmla="*/ 416249 h 5801796"/>
                <a:gd name="connsiteX31" fmla="*/ 1480544 w 2950116"/>
                <a:gd name="connsiteY31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416893 w 2950116"/>
                <a:gd name="connsiteY14" fmla="*/ 5801796 h 5801796"/>
                <a:gd name="connsiteX15" fmla="*/ 2021085 w 2950116"/>
                <a:gd name="connsiteY15" fmla="*/ 4081129 h 5801796"/>
                <a:gd name="connsiteX16" fmla="*/ 1984288 w 2950116"/>
                <a:gd name="connsiteY16" fmla="*/ 4029127 h 5801796"/>
                <a:gd name="connsiteX17" fmla="*/ 1965208 w 2950116"/>
                <a:gd name="connsiteY17" fmla="*/ 4002163 h 5801796"/>
                <a:gd name="connsiteX18" fmla="*/ 1712277 w 2950116"/>
                <a:gd name="connsiteY18" fmla="*/ 3699169 h 5801796"/>
                <a:gd name="connsiteX19" fmla="*/ 1079506 w 2950116"/>
                <a:gd name="connsiteY19" fmla="*/ 2973343 h 5801796"/>
                <a:gd name="connsiteX20" fmla="*/ 52886 w 2950116"/>
                <a:gd name="connsiteY20" fmla="*/ 3106375 h 5801796"/>
                <a:gd name="connsiteX21" fmla="*/ 0 w 2950116"/>
                <a:gd name="connsiteY21" fmla="*/ 3095038 h 5801796"/>
                <a:gd name="connsiteX22" fmla="*/ 0 w 2950116"/>
                <a:gd name="connsiteY22" fmla="*/ 2539038 h 5801796"/>
                <a:gd name="connsiteX23" fmla="*/ 277455 w 2950116"/>
                <a:gd name="connsiteY23" fmla="*/ 2673869 h 5801796"/>
                <a:gd name="connsiteX24" fmla="*/ 693638 w 2950116"/>
                <a:gd name="connsiteY24" fmla="*/ 2150226 h 5801796"/>
                <a:gd name="connsiteX25" fmla="*/ 277455 w 2950116"/>
                <a:gd name="connsiteY25" fmla="*/ 1626584 h 5801796"/>
                <a:gd name="connsiteX26" fmla="*/ 0 w 2950116"/>
                <a:gd name="connsiteY26" fmla="*/ 1761413 h 5801796"/>
                <a:gd name="connsiteX27" fmla="*/ 0 w 2950116"/>
                <a:gd name="connsiteY27" fmla="*/ 686693 h 5801796"/>
                <a:gd name="connsiteX28" fmla="*/ 1083956 w 2950116"/>
                <a:gd name="connsiteY28" fmla="*/ 686693 h 5801796"/>
                <a:gd name="connsiteX29" fmla="*/ 956985 w 2950116"/>
                <a:gd name="connsiteY29" fmla="*/ 416249 h 5801796"/>
                <a:gd name="connsiteX30" fmla="*/ 1480544 w 2950116"/>
                <a:gd name="connsiteY30" fmla="*/ 0 h 5801796"/>
                <a:gd name="connsiteX0" fmla="*/ 1480544 w 2950116"/>
                <a:gd name="connsiteY0" fmla="*/ 0 h 4107472"/>
                <a:gd name="connsiteX1" fmla="*/ 2004888 w 2950116"/>
                <a:gd name="connsiteY1" fmla="*/ 416249 h 4107472"/>
                <a:gd name="connsiteX2" fmla="*/ 1877133 w 2950116"/>
                <a:gd name="connsiteY2" fmla="*/ 686693 h 4107472"/>
                <a:gd name="connsiteX3" fmla="*/ 2950116 w 2950116"/>
                <a:gd name="connsiteY3" fmla="*/ 686693 h 4107472"/>
                <a:gd name="connsiteX4" fmla="*/ 2950116 w 2950116"/>
                <a:gd name="connsiteY4" fmla="*/ 1773956 h 4107472"/>
                <a:gd name="connsiteX5" fmla="*/ 2661689 w 2950116"/>
                <a:gd name="connsiteY5" fmla="*/ 1626584 h 4107472"/>
                <a:gd name="connsiteX6" fmla="*/ 2245506 w 2950116"/>
                <a:gd name="connsiteY6" fmla="*/ 2150226 h 4107472"/>
                <a:gd name="connsiteX7" fmla="*/ 2661689 w 2950116"/>
                <a:gd name="connsiteY7" fmla="*/ 2673869 h 4107472"/>
                <a:gd name="connsiteX8" fmla="*/ 2950116 w 2950116"/>
                <a:gd name="connsiteY8" fmla="*/ 2526496 h 4107472"/>
                <a:gd name="connsiteX9" fmla="*/ 2950116 w 2950116"/>
                <a:gd name="connsiteY9" fmla="*/ 3648887 h 4107472"/>
                <a:gd name="connsiteX10" fmla="*/ 2950116 w 2950116"/>
                <a:gd name="connsiteY10" fmla="*/ 3649034 h 4107472"/>
                <a:gd name="connsiteX11" fmla="*/ 2950116 w 2950116"/>
                <a:gd name="connsiteY11" fmla="*/ 4079420 h 4107472"/>
                <a:gd name="connsiteX12" fmla="*/ 2907059 w 2950116"/>
                <a:gd name="connsiteY12" fmla="*/ 4094923 h 4107472"/>
                <a:gd name="connsiteX13" fmla="*/ 2623619 w 2950116"/>
                <a:gd name="connsiteY13" fmla="*/ 4084934 h 4107472"/>
                <a:gd name="connsiteX14" fmla="*/ 2021085 w 2950116"/>
                <a:gd name="connsiteY14" fmla="*/ 4081129 h 4107472"/>
                <a:gd name="connsiteX15" fmla="*/ 1984288 w 2950116"/>
                <a:gd name="connsiteY15" fmla="*/ 4029127 h 4107472"/>
                <a:gd name="connsiteX16" fmla="*/ 1965208 w 2950116"/>
                <a:gd name="connsiteY16" fmla="*/ 4002163 h 4107472"/>
                <a:gd name="connsiteX17" fmla="*/ 1712277 w 2950116"/>
                <a:gd name="connsiteY17" fmla="*/ 3699169 h 4107472"/>
                <a:gd name="connsiteX18" fmla="*/ 1079506 w 2950116"/>
                <a:gd name="connsiteY18" fmla="*/ 2973343 h 4107472"/>
                <a:gd name="connsiteX19" fmla="*/ 52886 w 2950116"/>
                <a:gd name="connsiteY19" fmla="*/ 3106375 h 4107472"/>
                <a:gd name="connsiteX20" fmla="*/ 0 w 2950116"/>
                <a:gd name="connsiteY20" fmla="*/ 3095038 h 4107472"/>
                <a:gd name="connsiteX21" fmla="*/ 0 w 2950116"/>
                <a:gd name="connsiteY21" fmla="*/ 2539038 h 4107472"/>
                <a:gd name="connsiteX22" fmla="*/ 277455 w 2950116"/>
                <a:gd name="connsiteY22" fmla="*/ 2673869 h 4107472"/>
                <a:gd name="connsiteX23" fmla="*/ 693638 w 2950116"/>
                <a:gd name="connsiteY23" fmla="*/ 2150226 h 4107472"/>
                <a:gd name="connsiteX24" fmla="*/ 277455 w 2950116"/>
                <a:gd name="connsiteY24" fmla="*/ 1626584 h 4107472"/>
                <a:gd name="connsiteX25" fmla="*/ 0 w 2950116"/>
                <a:gd name="connsiteY25" fmla="*/ 1761413 h 4107472"/>
                <a:gd name="connsiteX26" fmla="*/ 0 w 2950116"/>
                <a:gd name="connsiteY26" fmla="*/ 686693 h 4107472"/>
                <a:gd name="connsiteX27" fmla="*/ 1083956 w 2950116"/>
                <a:gd name="connsiteY27" fmla="*/ 686693 h 4107472"/>
                <a:gd name="connsiteX28" fmla="*/ 956985 w 2950116"/>
                <a:gd name="connsiteY28" fmla="*/ 416249 h 4107472"/>
                <a:gd name="connsiteX29" fmla="*/ 1480544 w 2950116"/>
                <a:gd name="connsiteY29" fmla="*/ 0 h 410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950116" h="4107472">
                  <a:moveTo>
                    <a:pt x="1480544" y="0"/>
                  </a:moveTo>
                  <a:cubicBezTo>
                    <a:pt x="1769757" y="0"/>
                    <a:pt x="2004888" y="185784"/>
                    <a:pt x="2004888" y="416249"/>
                  </a:cubicBezTo>
                  <a:cubicBezTo>
                    <a:pt x="2004888" y="519723"/>
                    <a:pt x="1957077" y="614575"/>
                    <a:pt x="1877133" y="686693"/>
                  </a:cubicBezTo>
                  <a:lnTo>
                    <a:pt x="2950116" y="686693"/>
                  </a:lnTo>
                  <a:lnTo>
                    <a:pt x="2950116" y="1773956"/>
                  </a:lnTo>
                  <a:cubicBezTo>
                    <a:pt x="2875658" y="1682240"/>
                    <a:pt x="2773767" y="1626584"/>
                    <a:pt x="2661689" y="1626584"/>
                  </a:cubicBezTo>
                  <a:cubicBezTo>
                    <a:pt x="2432044" y="1626584"/>
                    <a:pt x="2245506" y="1860969"/>
                    <a:pt x="2245506" y="2150226"/>
                  </a:cubicBezTo>
                  <a:cubicBezTo>
                    <a:pt x="2245506" y="2440267"/>
                    <a:pt x="2432044" y="2673869"/>
                    <a:pt x="2661689" y="2673869"/>
                  </a:cubicBezTo>
                  <a:cubicBezTo>
                    <a:pt x="2773767" y="2673869"/>
                    <a:pt x="2875658" y="2618212"/>
                    <a:pt x="2950116" y="2526496"/>
                  </a:cubicBezTo>
                  <a:lnTo>
                    <a:pt x="2950116" y="3648887"/>
                  </a:lnTo>
                  <a:lnTo>
                    <a:pt x="2950116" y="3649034"/>
                  </a:lnTo>
                  <a:lnTo>
                    <a:pt x="2950116" y="4079420"/>
                  </a:lnTo>
                  <a:lnTo>
                    <a:pt x="2907059" y="4094923"/>
                  </a:lnTo>
                  <a:cubicBezTo>
                    <a:pt x="2768355" y="4127229"/>
                    <a:pt x="2771281" y="4087233"/>
                    <a:pt x="2623619" y="4084934"/>
                  </a:cubicBezTo>
                  <a:lnTo>
                    <a:pt x="2021085" y="4081129"/>
                  </a:lnTo>
                  <a:lnTo>
                    <a:pt x="1984288" y="4029127"/>
                  </a:lnTo>
                  <a:lnTo>
                    <a:pt x="1965208" y="4002163"/>
                  </a:lnTo>
                  <a:cubicBezTo>
                    <a:pt x="1820414" y="3803363"/>
                    <a:pt x="1712277" y="3699169"/>
                    <a:pt x="1712277" y="3699169"/>
                  </a:cubicBezTo>
                  <a:cubicBezTo>
                    <a:pt x="940765" y="3390121"/>
                    <a:pt x="1079506" y="2973343"/>
                    <a:pt x="1079506" y="2973343"/>
                  </a:cubicBezTo>
                  <a:cubicBezTo>
                    <a:pt x="647231" y="3150719"/>
                    <a:pt x="296024" y="3150719"/>
                    <a:pt x="52886" y="3106375"/>
                  </a:cubicBezTo>
                  <a:lnTo>
                    <a:pt x="0" y="3095038"/>
                  </a:lnTo>
                  <a:lnTo>
                    <a:pt x="0" y="2539038"/>
                  </a:lnTo>
                  <a:cubicBezTo>
                    <a:pt x="72891" y="2622915"/>
                    <a:pt x="170078" y="2673869"/>
                    <a:pt x="277455" y="2673869"/>
                  </a:cubicBezTo>
                  <a:cubicBezTo>
                    <a:pt x="507100" y="2673869"/>
                    <a:pt x="693638" y="2440267"/>
                    <a:pt x="693638" y="2150226"/>
                  </a:cubicBezTo>
                  <a:cubicBezTo>
                    <a:pt x="693638" y="1860969"/>
                    <a:pt x="507100" y="1626584"/>
                    <a:pt x="277455" y="1626584"/>
                  </a:cubicBezTo>
                  <a:cubicBezTo>
                    <a:pt x="170078" y="1626584"/>
                    <a:pt x="72891" y="1677537"/>
                    <a:pt x="0" y="1761413"/>
                  </a:cubicBezTo>
                  <a:lnTo>
                    <a:pt x="0" y="686693"/>
                  </a:lnTo>
                  <a:lnTo>
                    <a:pt x="1083956" y="686693"/>
                  </a:lnTo>
                  <a:cubicBezTo>
                    <a:pt x="1004795" y="614575"/>
                    <a:pt x="956985" y="519723"/>
                    <a:pt x="956985" y="416249"/>
                  </a:cubicBezTo>
                  <a:cubicBezTo>
                    <a:pt x="956985" y="185784"/>
                    <a:pt x="1191333" y="0"/>
                    <a:pt x="1480544" y="0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93">
              <a:extLst>
                <a:ext uri="{FF2B5EF4-FFF2-40B4-BE49-F238E27FC236}">
                  <a16:creationId xmlns:a16="http://schemas.microsoft.com/office/drawing/2014/main" id="{E5479158-4354-442D-B2DB-EE65FD22831A}"/>
                </a:ext>
              </a:extLst>
            </p:cNvPr>
            <p:cNvSpPr/>
            <p:nvPr/>
          </p:nvSpPr>
          <p:spPr>
            <a:xfrm>
              <a:off x="1636879" y="2858073"/>
              <a:ext cx="307323" cy="320087"/>
            </a:xfrm>
            <a:custGeom>
              <a:avLst/>
              <a:gdLst>
                <a:gd name="connsiteX0" fmla="*/ 640717 w 2921329"/>
                <a:gd name="connsiteY0" fmla="*/ 0 h 3042653"/>
                <a:gd name="connsiteX1" fmla="*/ 1651673 w 2921329"/>
                <a:gd name="connsiteY1" fmla="*/ 0 h 3042653"/>
                <a:gd name="connsiteX2" fmla="*/ 1537861 w 2921329"/>
                <a:gd name="connsiteY2" fmla="*/ 243129 h 3042653"/>
                <a:gd name="connsiteX3" fmla="*/ 2007158 w 2921329"/>
                <a:gd name="connsiteY3" fmla="*/ 615551 h 3042653"/>
                <a:gd name="connsiteX4" fmla="*/ 2477158 w 2921329"/>
                <a:gd name="connsiteY4" fmla="*/ 243129 h 3042653"/>
                <a:gd name="connsiteX5" fmla="*/ 2363346 w 2921329"/>
                <a:gd name="connsiteY5" fmla="*/ 0 h 3042653"/>
                <a:gd name="connsiteX6" fmla="*/ 2677633 w 2921329"/>
                <a:gd name="connsiteY6" fmla="*/ 0 h 3042653"/>
                <a:gd name="connsiteX7" fmla="*/ 2681069 w 2921329"/>
                <a:gd name="connsiteY7" fmla="*/ 14860 h 3042653"/>
                <a:gd name="connsiteX8" fmla="*/ 2694254 w 2921329"/>
                <a:gd name="connsiteY8" fmla="*/ 83395 h 3042653"/>
                <a:gd name="connsiteX9" fmla="*/ 2804994 w 2921329"/>
                <a:gd name="connsiteY9" fmla="*/ 706383 h 3042653"/>
                <a:gd name="connsiteX10" fmla="*/ 2652300 w 2921329"/>
                <a:gd name="connsiteY10" fmla="*/ 1578664 h 3042653"/>
                <a:gd name="connsiteX11" fmla="*/ 1987859 w 2921329"/>
                <a:gd name="connsiteY11" fmla="*/ 1993826 h 3042653"/>
                <a:gd name="connsiteX12" fmla="*/ 1794186 w 2921329"/>
                <a:gd name="connsiteY12" fmla="*/ 2561687 h 3042653"/>
                <a:gd name="connsiteX13" fmla="*/ 1575019 w 2921329"/>
                <a:gd name="connsiteY13" fmla="*/ 2893650 h 3042653"/>
                <a:gd name="connsiteX14" fmla="*/ 1538809 w 2921329"/>
                <a:gd name="connsiteY14" fmla="*/ 2905321 h 3042653"/>
                <a:gd name="connsiteX15" fmla="*/ 1538809 w 2921329"/>
                <a:gd name="connsiteY15" fmla="*/ 2905320 h 3042653"/>
                <a:gd name="connsiteX16" fmla="*/ 1490688 w 2921329"/>
                <a:gd name="connsiteY16" fmla="*/ 2920829 h 3042653"/>
                <a:gd name="connsiteX17" fmla="*/ 797038 w 2921329"/>
                <a:gd name="connsiteY17" fmla="*/ 2908061 h 3042653"/>
                <a:gd name="connsiteX18" fmla="*/ 681107 w 2921329"/>
                <a:gd name="connsiteY18" fmla="*/ 3028835 h 3042653"/>
                <a:gd name="connsiteX19" fmla="*/ 642730 w 2921329"/>
                <a:gd name="connsiteY19" fmla="*/ 3042653 h 3042653"/>
                <a:gd name="connsiteX20" fmla="*/ 642730 w 2921329"/>
                <a:gd name="connsiteY20" fmla="*/ 2655441 h 3042653"/>
                <a:gd name="connsiteX21" fmla="*/ 640717 w 2921329"/>
                <a:gd name="connsiteY21" fmla="*/ 2655441 h 3042653"/>
                <a:gd name="connsiteX22" fmla="*/ 640717 w 2921329"/>
                <a:gd name="connsiteY22" fmla="*/ 1636550 h 3042653"/>
                <a:gd name="connsiteX23" fmla="*/ 631584 w 2921329"/>
                <a:gd name="connsiteY23" fmla="*/ 1649198 h 3042653"/>
                <a:gd name="connsiteX24" fmla="*/ 372346 w 2921329"/>
                <a:gd name="connsiteY24" fmla="*/ 1782005 h 3042653"/>
                <a:gd name="connsiteX25" fmla="*/ 0 w 2921329"/>
                <a:gd name="connsiteY25" fmla="*/ 1311910 h 3042653"/>
                <a:gd name="connsiteX26" fmla="*/ 372346 w 2921329"/>
                <a:gd name="connsiteY26" fmla="*/ 842518 h 3042653"/>
                <a:gd name="connsiteX27" fmla="*/ 631584 w 2921329"/>
                <a:gd name="connsiteY27" fmla="*/ 974622 h 3042653"/>
                <a:gd name="connsiteX28" fmla="*/ 640717 w 2921329"/>
                <a:gd name="connsiteY28" fmla="*/ 987270 h 3042653"/>
                <a:gd name="connsiteX29" fmla="*/ 640717 w 2921329"/>
                <a:gd name="connsiteY29" fmla="*/ 0 h 304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921329" h="3042653">
                  <a:moveTo>
                    <a:pt x="640717" y="0"/>
                  </a:moveTo>
                  <a:lnTo>
                    <a:pt x="1651673" y="0"/>
                  </a:lnTo>
                  <a:cubicBezTo>
                    <a:pt x="1580716" y="65350"/>
                    <a:pt x="1537861" y="150374"/>
                    <a:pt x="1537861" y="243129"/>
                  </a:cubicBezTo>
                  <a:cubicBezTo>
                    <a:pt x="1537861" y="448312"/>
                    <a:pt x="1748623" y="615551"/>
                    <a:pt x="2007158" y="615551"/>
                  </a:cubicBezTo>
                  <a:cubicBezTo>
                    <a:pt x="2267098" y="615551"/>
                    <a:pt x="2477158" y="448312"/>
                    <a:pt x="2477158" y="243129"/>
                  </a:cubicBezTo>
                  <a:cubicBezTo>
                    <a:pt x="2477158" y="150374"/>
                    <a:pt x="2434303" y="65350"/>
                    <a:pt x="2363346" y="0"/>
                  </a:cubicBezTo>
                  <a:lnTo>
                    <a:pt x="2677633" y="0"/>
                  </a:lnTo>
                  <a:lnTo>
                    <a:pt x="2681069" y="14860"/>
                  </a:lnTo>
                  <a:cubicBezTo>
                    <a:pt x="2690344" y="57600"/>
                    <a:pt x="2694254" y="83395"/>
                    <a:pt x="2694254" y="83395"/>
                  </a:cubicBezTo>
                  <a:cubicBezTo>
                    <a:pt x="3040134" y="277561"/>
                    <a:pt x="2804994" y="706383"/>
                    <a:pt x="2804994" y="706383"/>
                  </a:cubicBezTo>
                  <a:cubicBezTo>
                    <a:pt x="3137214" y="1357179"/>
                    <a:pt x="2652300" y="1578664"/>
                    <a:pt x="2652300" y="1578664"/>
                  </a:cubicBezTo>
                  <a:cubicBezTo>
                    <a:pt x="2652300" y="2215799"/>
                    <a:pt x="1987859" y="1993826"/>
                    <a:pt x="1987859" y="1993826"/>
                  </a:cubicBezTo>
                  <a:cubicBezTo>
                    <a:pt x="2195680" y="2409477"/>
                    <a:pt x="1794186" y="2561687"/>
                    <a:pt x="1794186" y="2561687"/>
                  </a:cubicBezTo>
                  <a:cubicBezTo>
                    <a:pt x="1802723" y="2739143"/>
                    <a:pt x="1708547" y="2839515"/>
                    <a:pt x="1575019" y="2893650"/>
                  </a:cubicBezTo>
                  <a:lnTo>
                    <a:pt x="1538809" y="2905321"/>
                  </a:lnTo>
                  <a:lnTo>
                    <a:pt x="1538809" y="2905320"/>
                  </a:lnTo>
                  <a:lnTo>
                    <a:pt x="1490688" y="2920829"/>
                  </a:lnTo>
                  <a:cubicBezTo>
                    <a:pt x="1197220" y="2994579"/>
                    <a:pt x="797038" y="2908061"/>
                    <a:pt x="797038" y="2908061"/>
                  </a:cubicBezTo>
                  <a:cubicBezTo>
                    <a:pt x="769353" y="2966847"/>
                    <a:pt x="727825" y="3004869"/>
                    <a:pt x="681107" y="3028835"/>
                  </a:cubicBezTo>
                  <a:lnTo>
                    <a:pt x="642730" y="3042653"/>
                  </a:lnTo>
                  <a:lnTo>
                    <a:pt x="642730" y="2655441"/>
                  </a:lnTo>
                  <a:lnTo>
                    <a:pt x="640717" y="2655441"/>
                  </a:lnTo>
                  <a:lnTo>
                    <a:pt x="640717" y="1636550"/>
                  </a:lnTo>
                  <a:cubicBezTo>
                    <a:pt x="637907" y="1640766"/>
                    <a:pt x="634394" y="1644982"/>
                    <a:pt x="631584" y="1649198"/>
                  </a:cubicBezTo>
                  <a:cubicBezTo>
                    <a:pt x="564140" y="1731412"/>
                    <a:pt x="472810" y="1782005"/>
                    <a:pt x="372346" y="1782005"/>
                  </a:cubicBezTo>
                  <a:cubicBezTo>
                    <a:pt x="166502" y="1782005"/>
                    <a:pt x="0" y="1571200"/>
                    <a:pt x="0" y="1311910"/>
                  </a:cubicBezTo>
                  <a:cubicBezTo>
                    <a:pt x="0" y="1052620"/>
                    <a:pt x="166502" y="842518"/>
                    <a:pt x="372346" y="842518"/>
                  </a:cubicBezTo>
                  <a:cubicBezTo>
                    <a:pt x="472810" y="842518"/>
                    <a:pt x="564140" y="892408"/>
                    <a:pt x="631584" y="974622"/>
                  </a:cubicBezTo>
                  <a:cubicBezTo>
                    <a:pt x="634394" y="978838"/>
                    <a:pt x="637907" y="982352"/>
                    <a:pt x="640717" y="987270"/>
                  </a:cubicBezTo>
                  <a:lnTo>
                    <a:pt x="640717" y="0"/>
                  </a:lnTo>
                  <a:close/>
                </a:path>
              </a:pathLst>
            </a:custGeom>
            <a:solidFill>
              <a:schemeClr val="bg2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607D16-5FBA-469A-B85C-5F25AA4AEB45}"/>
              </a:ext>
            </a:extLst>
          </p:cNvPr>
          <p:cNvGrpSpPr/>
          <p:nvPr/>
        </p:nvGrpSpPr>
        <p:grpSpPr>
          <a:xfrm>
            <a:off x="5070475" y="4318080"/>
            <a:ext cx="782293" cy="586596"/>
            <a:chOff x="2618060" y="2594055"/>
            <a:chExt cx="782293" cy="586596"/>
          </a:xfrm>
        </p:grpSpPr>
        <p:sp>
          <p:nvSpPr>
            <p:cNvPr id="15" name="Freeform 78">
              <a:extLst>
                <a:ext uri="{FF2B5EF4-FFF2-40B4-BE49-F238E27FC236}">
                  <a16:creationId xmlns:a16="http://schemas.microsoft.com/office/drawing/2014/main" id="{49AEB4D1-5B2C-4126-B791-DCD147D0D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037" y="2858073"/>
              <a:ext cx="324184" cy="227077"/>
            </a:xfrm>
            <a:custGeom>
              <a:avLst/>
              <a:gdLst>
                <a:gd name="connsiteX0" fmla="*/ 0 w 3081600"/>
                <a:gd name="connsiteY0" fmla="*/ 0 h 2158531"/>
                <a:gd name="connsiteX1" fmla="*/ 734914 w 3081600"/>
                <a:gd name="connsiteY1" fmla="*/ 0 h 2158531"/>
                <a:gd name="connsiteX2" fmla="*/ 621127 w 3081600"/>
                <a:gd name="connsiteY2" fmla="*/ 243129 h 2158531"/>
                <a:gd name="connsiteX3" fmla="*/ 1091026 w 3081600"/>
                <a:gd name="connsiteY3" fmla="*/ 615551 h 2158531"/>
                <a:gd name="connsiteX4" fmla="*/ 1560223 w 3081600"/>
                <a:gd name="connsiteY4" fmla="*/ 243129 h 2158531"/>
                <a:gd name="connsiteX5" fmla="*/ 1445733 w 3081600"/>
                <a:gd name="connsiteY5" fmla="*/ 0 h 2158531"/>
                <a:gd name="connsiteX6" fmla="*/ 2450152 w 3081600"/>
                <a:gd name="connsiteY6" fmla="*/ 0 h 2158531"/>
                <a:gd name="connsiteX7" fmla="*/ 2450152 w 3081600"/>
                <a:gd name="connsiteY7" fmla="*/ 974622 h 2158531"/>
                <a:gd name="connsiteX8" fmla="*/ 2459985 w 3081600"/>
                <a:gd name="connsiteY8" fmla="*/ 963379 h 2158531"/>
                <a:gd name="connsiteX9" fmla="*/ 2709334 w 3081600"/>
                <a:gd name="connsiteY9" fmla="*/ 842518 h 2158531"/>
                <a:gd name="connsiteX10" fmla="*/ 3081600 w 3081600"/>
                <a:gd name="connsiteY10" fmla="*/ 1311910 h 2158531"/>
                <a:gd name="connsiteX11" fmla="*/ 2709334 w 3081600"/>
                <a:gd name="connsiteY11" fmla="*/ 1782005 h 2158531"/>
                <a:gd name="connsiteX12" fmla="*/ 2459985 w 3081600"/>
                <a:gd name="connsiteY12" fmla="*/ 1660441 h 2158531"/>
                <a:gd name="connsiteX13" fmla="*/ 2450152 w 3081600"/>
                <a:gd name="connsiteY13" fmla="*/ 1649198 h 2158531"/>
                <a:gd name="connsiteX14" fmla="*/ 2450152 w 3081600"/>
                <a:gd name="connsiteY14" fmla="*/ 2158531 h 2158531"/>
                <a:gd name="connsiteX15" fmla="*/ 2420529 w 3081600"/>
                <a:gd name="connsiteY15" fmla="*/ 2152181 h 2158531"/>
                <a:gd name="connsiteX16" fmla="*/ 2158580 w 3081600"/>
                <a:gd name="connsiteY16" fmla="*/ 2049442 h 2158531"/>
                <a:gd name="connsiteX17" fmla="*/ 1521459 w 3081600"/>
                <a:gd name="connsiteY17" fmla="*/ 1356691 h 2158531"/>
                <a:gd name="connsiteX18" fmla="*/ 261364 w 3081600"/>
                <a:gd name="connsiteY18" fmla="*/ 679063 h 2158531"/>
                <a:gd name="connsiteX19" fmla="*/ 39884 w 3081600"/>
                <a:gd name="connsiteY19" fmla="*/ 97543 h 215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81600" h="2158531">
                  <a:moveTo>
                    <a:pt x="0" y="0"/>
                  </a:moveTo>
                  <a:lnTo>
                    <a:pt x="734914" y="0"/>
                  </a:lnTo>
                  <a:cubicBezTo>
                    <a:pt x="663973" y="65350"/>
                    <a:pt x="621127" y="150374"/>
                    <a:pt x="621127" y="243129"/>
                  </a:cubicBezTo>
                  <a:cubicBezTo>
                    <a:pt x="621127" y="448312"/>
                    <a:pt x="831142" y="615551"/>
                    <a:pt x="1091026" y="615551"/>
                  </a:cubicBezTo>
                  <a:cubicBezTo>
                    <a:pt x="1349506" y="615551"/>
                    <a:pt x="1560223" y="448312"/>
                    <a:pt x="1560223" y="243129"/>
                  </a:cubicBezTo>
                  <a:cubicBezTo>
                    <a:pt x="1560223" y="150374"/>
                    <a:pt x="1517377" y="65350"/>
                    <a:pt x="1445733" y="0"/>
                  </a:cubicBezTo>
                  <a:lnTo>
                    <a:pt x="2450152" y="0"/>
                  </a:lnTo>
                  <a:lnTo>
                    <a:pt x="2450152" y="974622"/>
                  </a:lnTo>
                  <a:cubicBezTo>
                    <a:pt x="2453664" y="970406"/>
                    <a:pt x="2457176" y="966893"/>
                    <a:pt x="2459985" y="963379"/>
                  </a:cubicBezTo>
                  <a:cubicBezTo>
                    <a:pt x="2526010" y="888192"/>
                    <a:pt x="2613106" y="842518"/>
                    <a:pt x="2709334" y="842518"/>
                  </a:cubicBezTo>
                  <a:cubicBezTo>
                    <a:pt x="2914432" y="842518"/>
                    <a:pt x="3081600" y="1052620"/>
                    <a:pt x="3081600" y="1311910"/>
                  </a:cubicBezTo>
                  <a:cubicBezTo>
                    <a:pt x="3081600" y="1571200"/>
                    <a:pt x="2914432" y="1782005"/>
                    <a:pt x="2709334" y="1782005"/>
                  </a:cubicBezTo>
                  <a:cubicBezTo>
                    <a:pt x="2613106" y="1782005"/>
                    <a:pt x="2526010" y="1735628"/>
                    <a:pt x="2459985" y="1660441"/>
                  </a:cubicBezTo>
                  <a:cubicBezTo>
                    <a:pt x="2457176" y="1656928"/>
                    <a:pt x="2453664" y="1652712"/>
                    <a:pt x="2450152" y="1649198"/>
                  </a:cubicBezTo>
                  <a:lnTo>
                    <a:pt x="2450152" y="2158531"/>
                  </a:lnTo>
                  <a:lnTo>
                    <a:pt x="2420529" y="2152181"/>
                  </a:lnTo>
                  <a:cubicBezTo>
                    <a:pt x="2251303" y="2110325"/>
                    <a:pt x="2158580" y="2049442"/>
                    <a:pt x="2158580" y="2049442"/>
                  </a:cubicBezTo>
                  <a:cubicBezTo>
                    <a:pt x="1438526" y="2007486"/>
                    <a:pt x="1521459" y="1356691"/>
                    <a:pt x="1521459" y="1356691"/>
                  </a:cubicBezTo>
                  <a:cubicBezTo>
                    <a:pt x="178431" y="1440114"/>
                    <a:pt x="261364" y="679063"/>
                    <a:pt x="261364" y="679063"/>
                  </a:cubicBezTo>
                  <a:cubicBezTo>
                    <a:pt x="-112323" y="484898"/>
                    <a:pt x="39884" y="97543"/>
                    <a:pt x="39884" y="97543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76">
              <a:extLst>
                <a:ext uri="{FF2B5EF4-FFF2-40B4-BE49-F238E27FC236}">
                  <a16:creationId xmlns:a16="http://schemas.microsoft.com/office/drawing/2014/main" id="{E2CE8223-BFAB-478C-A60F-C07E57C87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0497" y="2608108"/>
              <a:ext cx="214226" cy="314751"/>
            </a:xfrm>
            <a:custGeom>
              <a:avLst/>
              <a:gdLst>
                <a:gd name="connsiteX0" fmla="*/ 0 w 2036369"/>
                <a:gd name="connsiteY0" fmla="*/ 0 h 2991932"/>
                <a:gd name="connsiteX1" fmla="*/ 12922 w 2036369"/>
                <a:gd name="connsiteY1" fmla="*/ 3469 h 2991932"/>
                <a:gd name="connsiteX2" fmla="*/ 958695 w 2036369"/>
                <a:gd name="connsiteY2" fmla="*/ 839331 h 2991932"/>
                <a:gd name="connsiteX3" fmla="*/ 1498736 w 2036369"/>
                <a:gd name="connsiteY3" fmla="*/ 1600869 h 2991932"/>
                <a:gd name="connsiteX4" fmla="*/ 2028623 w 2036369"/>
                <a:gd name="connsiteY4" fmla="*/ 2342894 h 2991932"/>
                <a:gd name="connsiteX5" fmla="*/ 2036369 w 2036369"/>
                <a:gd name="connsiteY5" fmla="*/ 2376382 h 2991932"/>
                <a:gd name="connsiteX6" fmla="*/ 1722231 w 2036369"/>
                <a:gd name="connsiteY6" fmla="*/ 2376382 h 2991932"/>
                <a:gd name="connsiteX7" fmla="*/ 1836017 w 2036369"/>
                <a:gd name="connsiteY7" fmla="*/ 2619510 h 2991932"/>
                <a:gd name="connsiteX8" fmla="*/ 1366126 w 2036369"/>
                <a:gd name="connsiteY8" fmla="*/ 2991932 h 2991932"/>
                <a:gd name="connsiteX9" fmla="*/ 896937 w 2036369"/>
                <a:gd name="connsiteY9" fmla="*/ 2619510 h 2991932"/>
                <a:gd name="connsiteX10" fmla="*/ 1010722 w 2036369"/>
                <a:gd name="connsiteY10" fmla="*/ 2376382 h 2991932"/>
                <a:gd name="connsiteX11" fmla="*/ 0 w 2036369"/>
                <a:gd name="connsiteY11" fmla="*/ 2376382 h 2991932"/>
                <a:gd name="connsiteX12" fmla="*/ 0 w 2036369"/>
                <a:gd name="connsiteY12" fmla="*/ 1381382 h 2991932"/>
                <a:gd name="connsiteX13" fmla="*/ 217035 w 2036369"/>
                <a:gd name="connsiteY13" fmla="*/ 1469920 h 2991932"/>
                <a:gd name="connsiteX14" fmla="*/ 589998 w 2036369"/>
                <a:gd name="connsiteY14" fmla="*/ 999825 h 2991932"/>
                <a:gd name="connsiteX15" fmla="*/ 217035 w 2036369"/>
                <a:gd name="connsiteY15" fmla="*/ 530433 h 2991932"/>
                <a:gd name="connsiteX16" fmla="*/ 0 w 2036369"/>
                <a:gd name="connsiteY16" fmla="*/ 618268 h 299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36369" h="2991932">
                  <a:moveTo>
                    <a:pt x="0" y="0"/>
                  </a:moveTo>
                  <a:lnTo>
                    <a:pt x="12922" y="3469"/>
                  </a:lnTo>
                  <a:cubicBezTo>
                    <a:pt x="684073" y="230813"/>
                    <a:pt x="958695" y="839331"/>
                    <a:pt x="958695" y="839331"/>
                  </a:cubicBezTo>
                  <a:cubicBezTo>
                    <a:pt x="1457269" y="839331"/>
                    <a:pt x="1498736" y="1600869"/>
                    <a:pt x="1498736" y="1600869"/>
                  </a:cubicBezTo>
                  <a:cubicBezTo>
                    <a:pt x="1830956" y="1694538"/>
                    <a:pt x="1976577" y="2130678"/>
                    <a:pt x="2028623" y="2342894"/>
                  </a:cubicBezTo>
                  <a:lnTo>
                    <a:pt x="2036369" y="2376382"/>
                  </a:lnTo>
                  <a:lnTo>
                    <a:pt x="1722231" y="2376382"/>
                  </a:lnTo>
                  <a:cubicBezTo>
                    <a:pt x="1793172" y="2441731"/>
                    <a:pt x="1836017" y="2526756"/>
                    <a:pt x="1836017" y="2619510"/>
                  </a:cubicBezTo>
                  <a:cubicBezTo>
                    <a:pt x="1836017" y="2824694"/>
                    <a:pt x="1626006" y="2991932"/>
                    <a:pt x="1366126" y="2991932"/>
                  </a:cubicBezTo>
                  <a:cubicBezTo>
                    <a:pt x="1107651" y="2991932"/>
                    <a:pt x="896937" y="2824694"/>
                    <a:pt x="896937" y="2619510"/>
                  </a:cubicBezTo>
                  <a:cubicBezTo>
                    <a:pt x="896937" y="2526756"/>
                    <a:pt x="939782" y="2441731"/>
                    <a:pt x="1010722" y="2376382"/>
                  </a:cubicBezTo>
                  <a:lnTo>
                    <a:pt x="0" y="2376382"/>
                  </a:lnTo>
                  <a:lnTo>
                    <a:pt x="0" y="1381382"/>
                  </a:lnTo>
                  <a:cubicBezTo>
                    <a:pt x="61107" y="1436894"/>
                    <a:pt x="136261" y="1469920"/>
                    <a:pt x="217035" y="1469920"/>
                  </a:cubicBezTo>
                  <a:cubicBezTo>
                    <a:pt x="422832" y="1469920"/>
                    <a:pt x="589998" y="1259115"/>
                    <a:pt x="589998" y="999825"/>
                  </a:cubicBezTo>
                  <a:cubicBezTo>
                    <a:pt x="589998" y="740535"/>
                    <a:pt x="422832" y="530433"/>
                    <a:pt x="217035" y="530433"/>
                  </a:cubicBezTo>
                  <a:cubicBezTo>
                    <a:pt x="136261" y="530433"/>
                    <a:pt x="61107" y="562756"/>
                    <a:pt x="0" y="618268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73">
              <a:extLst>
                <a:ext uri="{FF2B5EF4-FFF2-40B4-BE49-F238E27FC236}">
                  <a16:creationId xmlns:a16="http://schemas.microsoft.com/office/drawing/2014/main" id="{1DC05586-C4BD-42FA-828E-9959D137C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8597" y="2594055"/>
              <a:ext cx="405382" cy="263944"/>
            </a:xfrm>
            <a:custGeom>
              <a:avLst/>
              <a:gdLst>
                <a:gd name="connsiteX0" fmla="*/ 1670189 w 3853452"/>
                <a:gd name="connsiteY0" fmla="*/ 3 h 2508981"/>
                <a:gd name="connsiteX1" fmla="*/ 2090495 w 3853452"/>
                <a:gd name="connsiteY1" fmla="*/ 156254 h 2508981"/>
                <a:gd name="connsiteX2" fmla="*/ 3069967 w 3853452"/>
                <a:gd name="connsiteY2" fmla="*/ 85249 h 2508981"/>
                <a:gd name="connsiteX3" fmla="*/ 3254183 w 3853452"/>
                <a:gd name="connsiteY3" fmla="*/ 134709 h 2508981"/>
                <a:gd name="connsiteX4" fmla="*/ 3254183 w 3853452"/>
                <a:gd name="connsiteY4" fmla="*/ 760653 h 2508981"/>
                <a:gd name="connsiteX5" fmla="*/ 3264018 w 3853452"/>
                <a:gd name="connsiteY5" fmla="*/ 751522 h 2508981"/>
                <a:gd name="connsiteX6" fmla="*/ 3480402 w 3853452"/>
                <a:gd name="connsiteY6" fmla="*/ 663719 h 2508981"/>
                <a:gd name="connsiteX7" fmla="*/ 3853452 w 3853452"/>
                <a:gd name="connsiteY7" fmla="*/ 1132937 h 2508981"/>
                <a:gd name="connsiteX8" fmla="*/ 3480402 w 3853452"/>
                <a:gd name="connsiteY8" fmla="*/ 1602857 h 2508981"/>
                <a:gd name="connsiteX9" fmla="*/ 3264018 w 3853452"/>
                <a:gd name="connsiteY9" fmla="*/ 1514352 h 2508981"/>
                <a:gd name="connsiteX10" fmla="*/ 3254183 w 3853452"/>
                <a:gd name="connsiteY10" fmla="*/ 1505220 h 2508981"/>
                <a:gd name="connsiteX11" fmla="*/ 3254183 w 3853452"/>
                <a:gd name="connsiteY11" fmla="*/ 2508981 h 2508981"/>
                <a:gd name="connsiteX12" fmla="*/ 2292400 w 3853452"/>
                <a:gd name="connsiteY12" fmla="*/ 2508981 h 2508981"/>
                <a:gd name="connsiteX13" fmla="*/ 2406212 w 3853452"/>
                <a:gd name="connsiteY13" fmla="*/ 2266645 h 2508981"/>
                <a:gd name="connsiteX14" fmla="*/ 1936211 w 3853452"/>
                <a:gd name="connsiteY14" fmla="*/ 1893659 h 2508981"/>
                <a:gd name="connsiteX15" fmla="*/ 1466911 w 3853452"/>
                <a:gd name="connsiteY15" fmla="*/ 2266645 h 2508981"/>
                <a:gd name="connsiteX16" fmla="*/ 1581426 w 3853452"/>
                <a:gd name="connsiteY16" fmla="*/ 2508981 h 2508981"/>
                <a:gd name="connsiteX17" fmla="*/ 609105 w 3853452"/>
                <a:gd name="connsiteY17" fmla="*/ 2508981 h 2508981"/>
                <a:gd name="connsiteX18" fmla="*/ 609105 w 3853452"/>
                <a:gd name="connsiteY18" fmla="*/ 1496089 h 2508981"/>
                <a:gd name="connsiteX19" fmla="*/ 599270 w 3853452"/>
                <a:gd name="connsiteY19" fmla="*/ 1505220 h 2508981"/>
                <a:gd name="connsiteX20" fmla="*/ 373051 w 3853452"/>
                <a:gd name="connsiteY20" fmla="*/ 1602857 h 2508981"/>
                <a:gd name="connsiteX21" fmla="*/ 0 w 3853452"/>
                <a:gd name="connsiteY21" fmla="*/ 1132937 h 2508981"/>
                <a:gd name="connsiteX22" fmla="*/ 373051 w 3853452"/>
                <a:gd name="connsiteY22" fmla="*/ 663719 h 2508981"/>
                <a:gd name="connsiteX23" fmla="*/ 599270 w 3853452"/>
                <a:gd name="connsiteY23" fmla="*/ 760653 h 2508981"/>
                <a:gd name="connsiteX24" fmla="*/ 609105 w 3853452"/>
                <a:gd name="connsiteY24" fmla="*/ 770487 h 2508981"/>
                <a:gd name="connsiteX25" fmla="*/ 609105 w 3853452"/>
                <a:gd name="connsiteY25" fmla="*/ 268384 h 2508981"/>
                <a:gd name="connsiteX26" fmla="*/ 633107 w 3853452"/>
                <a:gd name="connsiteY26" fmla="*/ 221786 h 2508981"/>
                <a:gd name="connsiteX27" fmla="*/ 1287996 w 3853452"/>
                <a:gd name="connsiteY27" fmla="*/ 128446 h 2508981"/>
                <a:gd name="connsiteX28" fmla="*/ 1670189 w 3853452"/>
                <a:gd name="connsiteY28" fmla="*/ 3 h 250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853452" h="2508981">
                  <a:moveTo>
                    <a:pt x="1670189" y="3"/>
                  </a:moveTo>
                  <a:cubicBezTo>
                    <a:pt x="1920326" y="-775"/>
                    <a:pt x="2090495" y="156254"/>
                    <a:pt x="2090495" y="156254"/>
                  </a:cubicBezTo>
                  <a:cubicBezTo>
                    <a:pt x="2474792" y="38560"/>
                    <a:pt x="2799329" y="30754"/>
                    <a:pt x="3069967" y="85249"/>
                  </a:cubicBezTo>
                  <a:lnTo>
                    <a:pt x="3254183" y="134709"/>
                  </a:lnTo>
                  <a:lnTo>
                    <a:pt x="3254183" y="760653"/>
                  </a:lnTo>
                  <a:cubicBezTo>
                    <a:pt x="3256993" y="757141"/>
                    <a:pt x="3260506" y="754331"/>
                    <a:pt x="3264018" y="751522"/>
                  </a:cubicBezTo>
                  <a:cubicBezTo>
                    <a:pt x="3324437" y="696030"/>
                    <a:pt x="3399609" y="663719"/>
                    <a:pt x="3480402" y="663719"/>
                  </a:cubicBezTo>
                  <a:cubicBezTo>
                    <a:pt x="3686247" y="663719"/>
                    <a:pt x="3853452" y="873743"/>
                    <a:pt x="3853452" y="1132937"/>
                  </a:cubicBezTo>
                  <a:cubicBezTo>
                    <a:pt x="3853452" y="1392130"/>
                    <a:pt x="3686247" y="1602857"/>
                    <a:pt x="3480402" y="1602857"/>
                  </a:cubicBezTo>
                  <a:cubicBezTo>
                    <a:pt x="3399609" y="1602857"/>
                    <a:pt x="3324437" y="1569843"/>
                    <a:pt x="3264018" y="1514352"/>
                  </a:cubicBezTo>
                  <a:cubicBezTo>
                    <a:pt x="3260506" y="1511542"/>
                    <a:pt x="3256993" y="1508732"/>
                    <a:pt x="3254183" y="1505220"/>
                  </a:cubicBezTo>
                  <a:lnTo>
                    <a:pt x="3254183" y="2508981"/>
                  </a:lnTo>
                  <a:lnTo>
                    <a:pt x="2292400" y="2508981"/>
                  </a:lnTo>
                  <a:cubicBezTo>
                    <a:pt x="2363357" y="2443655"/>
                    <a:pt x="2406212" y="2359365"/>
                    <a:pt x="2406212" y="2266645"/>
                  </a:cubicBezTo>
                  <a:cubicBezTo>
                    <a:pt x="2406212" y="2060836"/>
                    <a:pt x="2196152" y="1893659"/>
                    <a:pt x="1936211" y="1893659"/>
                  </a:cubicBezTo>
                  <a:cubicBezTo>
                    <a:pt x="1677674" y="1893659"/>
                    <a:pt x="1466911" y="2060836"/>
                    <a:pt x="1466911" y="2266645"/>
                  </a:cubicBezTo>
                  <a:cubicBezTo>
                    <a:pt x="1466911" y="2359365"/>
                    <a:pt x="1509766" y="2443655"/>
                    <a:pt x="1581426" y="2508981"/>
                  </a:cubicBezTo>
                  <a:lnTo>
                    <a:pt x="609105" y="2508981"/>
                  </a:lnTo>
                  <a:lnTo>
                    <a:pt x="609105" y="1496089"/>
                  </a:lnTo>
                  <a:lnTo>
                    <a:pt x="599270" y="1505220"/>
                  </a:lnTo>
                  <a:cubicBezTo>
                    <a:pt x="536743" y="1566331"/>
                    <a:pt x="458059" y="1602857"/>
                    <a:pt x="373051" y="1602857"/>
                  </a:cubicBezTo>
                  <a:cubicBezTo>
                    <a:pt x="166503" y="1602857"/>
                    <a:pt x="0" y="1392130"/>
                    <a:pt x="0" y="1132937"/>
                  </a:cubicBezTo>
                  <a:cubicBezTo>
                    <a:pt x="0" y="873743"/>
                    <a:pt x="166503" y="663719"/>
                    <a:pt x="373051" y="663719"/>
                  </a:cubicBezTo>
                  <a:cubicBezTo>
                    <a:pt x="458059" y="663719"/>
                    <a:pt x="536743" y="700245"/>
                    <a:pt x="599270" y="760653"/>
                  </a:cubicBezTo>
                  <a:cubicBezTo>
                    <a:pt x="602783" y="764165"/>
                    <a:pt x="605593" y="766975"/>
                    <a:pt x="609105" y="770487"/>
                  </a:cubicBezTo>
                  <a:lnTo>
                    <a:pt x="609105" y="268384"/>
                  </a:lnTo>
                  <a:lnTo>
                    <a:pt x="633107" y="221786"/>
                  </a:lnTo>
                  <a:cubicBezTo>
                    <a:pt x="837362" y="-102664"/>
                    <a:pt x="1287996" y="128446"/>
                    <a:pt x="1287996" y="128446"/>
                  </a:cubicBezTo>
                  <a:cubicBezTo>
                    <a:pt x="1426269" y="33315"/>
                    <a:pt x="1556490" y="357"/>
                    <a:pt x="1670189" y="3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 71">
              <a:extLst>
                <a:ext uri="{FF2B5EF4-FFF2-40B4-BE49-F238E27FC236}">
                  <a16:creationId xmlns:a16="http://schemas.microsoft.com/office/drawing/2014/main" id="{555780ED-048B-4E12-9FAE-094677677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8060" y="2616203"/>
              <a:ext cx="264671" cy="306656"/>
            </a:xfrm>
            <a:custGeom>
              <a:avLst/>
              <a:gdLst>
                <a:gd name="connsiteX0" fmla="*/ 2177256 w 2515893"/>
                <a:gd name="connsiteY0" fmla="*/ 602 h 2914988"/>
                <a:gd name="connsiteX1" fmla="*/ 2501999 w 2515893"/>
                <a:gd name="connsiteY1" fmla="*/ 83784 h 2914988"/>
                <a:gd name="connsiteX2" fmla="*/ 2515893 w 2515893"/>
                <a:gd name="connsiteY2" fmla="*/ 56810 h 2914988"/>
                <a:gd name="connsiteX3" fmla="*/ 2515893 w 2515893"/>
                <a:gd name="connsiteY3" fmla="*/ 550459 h 2914988"/>
                <a:gd name="connsiteX4" fmla="*/ 2289071 w 2515893"/>
                <a:gd name="connsiteY4" fmla="*/ 453489 h 2914988"/>
                <a:gd name="connsiteX5" fmla="*/ 1916885 w 2515893"/>
                <a:gd name="connsiteY5" fmla="*/ 922881 h 2914988"/>
                <a:gd name="connsiteX6" fmla="*/ 2289071 w 2515893"/>
                <a:gd name="connsiteY6" fmla="*/ 1392976 h 2914988"/>
                <a:gd name="connsiteX7" fmla="*/ 2515893 w 2515893"/>
                <a:gd name="connsiteY7" fmla="*/ 1295303 h 2914988"/>
                <a:gd name="connsiteX8" fmla="*/ 2515893 w 2515893"/>
                <a:gd name="connsiteY8" fmla="*/ 2299438 h 2914988"/>
                <a:gd name="connsiteX9" fmla="*/ 1511695 w 2515893"/>
                <a:gd name="connsiteY9" fmla="*/ 2299438 h 2914988"/>
                <a:gd name="connsiteX10" fmla="*/ 1625458 w 2515893"/>
                <a:gd name="connsiteY10" fmla="*/ 2542566 h 2914988"/>
                <a:gd name="connsiteX11" fmla="*/ 1155662 w 2515893"/>
                <a:gd name="connsiteY11" fmla="*/ 2914988 h 2914988"/>
                <a:gd name="connsiteX12" fmla="*/ 686568 w 2515893"/>
                <a:gd name="connsiteY12" fmla="*/ 2542566 h 2914988"/>
                <a:gd name="connsiteX13" fmla="*/ 801033 w 2515893"/>
                <a:gd name="connsiteY13" fmla="*/ 2299438 h 2914988"/>
                <a:gd name="connsiteX14" fmla="*/ 66442 w 2515893"/>
                <a:gd name="connsiteY14" fmla="*/ 2299438 h 2914988"/>
                <a:gd name="connsiteX15" fmla="*/ 41993 w 2515893"/>
                <a:gd name="connsiteY15" fmla="*/ 2239644 h 2914988"/>
                <a:gd name="connsiteX16" fmla="*/ 687716 w 2515893"/>
                <a:gd name="connsiteY16" fmla="*/ 1011680 h 2914988"/>
                <a:gd name="connsiteX17" fmla="*/ 1227757 w 2515893"/>
                <a:gd name="connsiteY17" fmla="*/ 513095 h 2914988"/>
                <a:gd name="connsiteX18" fmla="*/ 1920004 w 2515893"/>
                <a:gd name="connsiteY18" fmla="*/ 167207 h 2914988"/>
                <a:gd name="connsiteX19" fmla="*/ 2177256 w 2515893"/>
                <a:gd name="connsiteY19" fmla="*/ 602 h 291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15893" h="2914988">
                  <a:moveTo>
                    <a:pt x="2177256" y="602"/>
                  </a:moveTo>
                  <a:cubicBezTo>
                    <a:pt x="2339639" y="-8260"/>
                    <a:pt x="2501999" y="83784"/>
                    <a:pt x="2501999" y="83784"/>
                  </a:cubicBezTo>
                  <a:lnTo>
                    <a:pt x="2515893" y="56810"/>
                  </a:lnTo>
                  <a:lnTo>
                    <a:pt x="2515893" y="550459"/>
                  </a:lnTo>
                  <a:cubicBezTo>
                    <a:pt x="2452691" y="490028"/>
                    <a:pt x="2374743" y="453489"/>
                    <a:pt x="2289071" y="453489"/>
                  </a:cubicBezTo>
                  <a:cubicBezTo>
                    <a:pt x="2083315" y="453489"/>
                    <a:pt x="1916885" y="663591"/>
                    <a:pt x="1916885" y="922881"/>
                  </a:cubicBezTo>
                  <a:cubicBezTo>
                    <a:pt x="1916885" y="1182171"/>
                    <a:pt x="2083315" y="1392976"/>
                    <a:pt x="2289071" y="1392976"/>
                  </a:cubicBezTo>
                  <a:cubicBezTo>
                    <a:pt x="2374743" y="1392976"/>
                    <a:pt x="2452691" y="1356437"/>
                    <a:pt x="2515893" y="1295303"/>
                  </a:cubicBezTo>
                  <a:lnTo>
                    <a:pt x="2515893" y="2299438"/>
                  </a:lnTo>
                  <a:lnTo>
                    <a:pt x="1511695" y="2299438"/>
                  </a:lnTo>
                  <a:cubicBezTo>
                    <a:pt x="1582621" y="2364787"/>
                    <a:pt x="1625458" y="2449812"/>
                    <a:pt x="1625458" y="2542566"/>
                  </a:cubicBezTo>
                  <a:cubicBezTo>
                    <a:pt x="1625458" y="2747750"/>
                    <a:pt x="1415489" y="2914988"/>
                    <a:pt x="1155662" y="2914988"/>
                  </a:cubicBezTo>
                  <a:cubicBezTo>
                    <a:pt x="896537" y="2914988"/>
                    <a:pt x="686568" y="2747750"/>
                    <a:pt x="686568" y="2542566"/>
                  </a:cubicBezTo>
                  <a:cubicBezTo>
                    <a:pt x="686568" y="2449812"/>
                    <a:pt x="729405" y="2364787"/>
                    <a:pt x="801033" y="2299438"/>
                  </a:cubicBezTo>
                  <a:lnTo>
                    <a:pt x="66442" y="2299438"/>
                  </a:lnTo>
                  <a:lnTo>
                    <a:pt x="41993" y="2239644"/>
                  </a:lnTo>
                  <a:cubicBezTo>
                    <a:pt x="-200690" y="1474330"/>
                    <a:pt x="687716" y="1011680"/>
                    <a:pt x="687716" y="1011680"/>
                  </a:cubicBezTo>
                  <a:cubicBezTo>
                    <a:pt x="701376" y="457967"/>
                    <a:pt x="1227757" y="513095"/>
                    <a:pt x="1227757" y="513095"/>
                  </a:cubicBezTo>
                  <a:cubicBezTo>
                    <a:pt x="1393623" y="14997"/>
                    <a:pt x="1920004" y="167207"/>
                    <a:pt x="1920004" y="167207"/>
                  </a:cubicBezTo>
                  <a:cubicBezTo>
                    <a:pt x="1982387" y="47561"/>
                    <a:pt x="2079826" y="5918"/>
                    <a:pt x="2177256" y="602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32">
              <a:extLst>
                <a:ext uri="{FF2B5EF4-FFF2-40B4-BE49-F238E27FC236}">
                  <a16:creationId xmlns:a16="http://schemas.microsoft.com/office/drawing/2014/main" id="{F5A0E8DF-2318-4091-BC4F-7CDB14509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806" y="2793213"/>
              <a:ext cx="278270" cy="387438"/>
            </a:xfrm>
            <a:custGeom>
              <a:avLst/>
              <a:gdLst>
                <a:gd name="connsiteX0" fmla="*/ 1480544 w 2950116"/>
                <a:gd name="connsiteY0" fmla="*/ 0 h 7407439"/>
                <a:gd name="connsiteX1" fmla="*/ 2004888 w 2950116"/>
                <a:gd name="connsiteY1" fmla="*/ 416249 h 7407439"/>
                <a:gd name="connsiteX2" fmla="*/ 1877133 w 2950116"/>
                <a:gd name="connsiteY2" fmla="*/ 686693 h 7407439"/>
                <a:gd name="connsiteX3" fmla="*/ 2950116 w 2950116"/>
                <a:gd name="connsiteY3" fmla="*/ 686693 h 7407439"/>
                <a:gd name="connsiteX4" fmla="*/ 2950116 w 2950116"/>
                <a:gd name="connsiteY4" fmla="*/ 1773956 h 7407439"/>
                <a:gd name="connsiteX5" fmla="*/ 2661689 w 2950116"/>
                <a:gd name="connsiteY5" fmla="*/ 1626584 h 7407439"/>
                <a:gd name="connsiteX6" fmla="*/ 2245506 w 2950116"/>
                <a:gd name="connsiteY6" fmla="*/ 2150226 h 7407439"/>
                <a:gd name="connsiteX7" fmla="*/ 2661689 w 2950116"/>
                <a:gd name="connsiteY7" fmla="*/ 2673869 h 7407439"/>
                <a:gd name="connsiteX8" fmla="*/ 2950116 w 2950116"/>
                <a:gd name="connsiteY8" fmla="*/ 2526496 h 7407439"/>
                <a:gd name="connsiteX9" fmla="*/ 2950116 w 2950116"/>
                <a:gd name="connsiteY9" fmla="*/ 3648887 h 7407439"/>
                <a:gd name="connsiteX10" fmla="*/ 2950116 w 2950116"/>
                <a:gd name="connsiteY10" fmla="*/ 3649034 h 7407439"/>
                <a:gd name="connsiteX11" fmla="*/ 2950116 w 2950116"/>
                <a:gd name="connsiteY11" fmla="*/ 4079420 h 7407439"/>
                <a:gd name="connsiteX12" fmla="*/ 2907059 w 2950116"/>
                <a:gd name="connsiteY12" fmla="*/ 4094923 h 7407439"/>
                <a:gd name="connsiteX13" fmla="*/ 2623619 w 2950116"/>
                <a:gd name="connsiteY13" fmla="*/ 4084934 h 7407439"/>
                <a:gd name="connsiteX14" fmla="*/ 2700623 w 2950116"/>
                <a:gd name="connsiteY14" fmla="*/ 4194239 h 7407439"/>
                <a:gd name="connsiteX15" fmla="*/ 2712563 w 2950116"/>
                <a:gd name="connsiteY15" fmla="*/ 4219405 h 7407439"/>
                <a:gd name="connsiteX16" fmla="*/ 2715838 w 2950116"/>
                <a:gd name="connsiteY16" fmla="*/ 4221231 h 7407439"/>
                <a:gd name="connsiteX17" fmla="*/ 2919703 w 2950116"/>
                <a:gd name="connsiteY17" fmla="*/ 5478203 h 7407439"/>
                <a:gd name="connsiteX18" fmla="*/ 2924786 w 2950116"/>
                <a:gd name="connsiteY18" fmla="*/ 5796942 h 7407439"/>
                <a:gd name="connsiteX19" fmla="*/ 2924863 w 2950116"/>
                <a:gd name="connsiteY19" fmla="*/ 5796942 h 7407439"/>
                <a:gd name="connsiteX20" fmla="*/ 2924863 w 2950116"/>
                <a:gd name="connsiteY20" fmla="*/ 5801796 h 7407439"/>
                <a:gd name="connsiteX21" fmla="*/ 2924863 w 2950116"/>
                <a:gd name="connsiteY21" fmla="*/ 7407439 h 7407439"/>
                <a:gd name="connsiteX22" fmla="*/ 2670878 w 2950116"/>
                <a:gd name="connsiteY22" fmla="*/ 7407439 h 7407439"/>
                <a:gd name="connsiteX23" fmla="*/ 2416893 w 2950116"/>
                <a:gd name="connsiteY23" fmla="*/ 7407439 h 7407439"/>
                <a:gd name="connsiteX24" fmla="*/ 2416893 w 2950116"/>
                <a:gd name="connsiteY24" fmla="*/ 5801796 h 7407439"/>
                <a:gd name="connsiteX25" fmla="*/ 2416893 w 2950116"/>
                <a:gd name="connsiteY25" fmla="*/ 5796942 h 7407439"/>
                <a:gd name="connsiteX26" fmla="*/ 2416970 w 2950116"/>
                <a:gd name="connsiteY26" fmla="*/ 5796942 h 7407439"/>
                <a:gd name="connsiteX27" fmla="*/ 2422053 w 2950116"/>
                <a:gd name="connsiteY27" fmla="*/ 5478203 h 7407439"/>
                <a:gd name="connsiteX28" fmla="*/ 2451970 w 2950116"/>
                <a:gd name="connsiteY28" fmla="*/ 4996471 h 7407439"/>
                <a:gd name="connsiteX29" fmla="*/ 2435825 w 2950116"/>
                <a:gd name="connsiteY29" fmla="*/ 4867539 h 7407439"/>
                <a:gd name="connsiteX30" fmla="*/ 2384023 w 2950116"/>
                <a:gd name="connsiteY30" fmla="*/ 4747345 h 7407439"/>
                <a:gd name="connsiteX31" fmla="*/ 2384023 w 2950116"/>
                <a:gd name="connsiteY31" fmla="*/ 4747343 h 7407439"/>
                <a:gd name="connsiteX32" fmla="*/ 2322701 w 2950116"/>
                <a:gd name="connsiteY32" fmla="*/ 4605061 h 7407439"/>
                <a:gd name="connsiteX33" fmla="*/ 2021085 w 2950116"/>
                <a:gd name="connsiteY33" fmla="*/ 4081129 h 7407439"/>
                <a:gd name="connsiteX34" fmla="*/ 1984288 w 2950116"/>
                <a:gd name="connsiteY34" fmla="*/ 4029127 h 7407439"/>
                <a:gd name="connsiteX35" fmla="*/ 1965208 w 2950116"/>
                <a:gd name="connsiteY35" fmla="*/ 4002163 h 7407439"/>
                <a:gd name="connsiteX36" fmla="*/ 1712277 w 2950116"/>
                <a:gd name="connsiteY36" fmla="*/ 3699169 h 7407439"/>
                <a:gd name="connsiteX37" fmla="*/ 1079506 w 2950116"/>
                <a:gd name="connsiteY37" fmla="*/ 2973343 h 7407439"/>
                <a:gd name="connsiteX38" fmla="*/ 52886 w 2950116"/>
                <a:gd name="connsiteY38" fmla="*/ 3106375 h 7407439"/>
                <a:gd name="connsiteX39" fmla="*/ 0 w 2950116"/>
                <a:gd name="connsiteY39" fmla="*/ 3095038 h 7407439"/>
                <a:gd name="connsiteX40" fmla="*/ 0 w 2950116"/>
                <a:gd name="connsiteY40" fmla="*/ 2539038 h 7407439"/>
                <a:gd name="connsiteX41" fmla="*/ 277455 w 2950116"/>
                <a:gd name="connsiteY41" fmla="*/ 2673869 h 7407439"/>
                <a:gd name="connsiteX42" fmla="*/ 693638 w 2950116"/>
                <a:gd name="connsiteY42" fmla="*/ 2150226 h 7407439"/>
                <a:gd name="connsiteX43" fmla="*/ 277455 w 2950116"/>
                <a:gd name="connsiteY43" fmla="*/ 1626584 h 7407439"/>
                <a:gd name="connsiteX44" fmla="*/ 0 w 2950116"/>
                <a:gd name="connsiteY44" fmla="*/ 1761413 h 7407439"/>
                <a:gd name="connsiteX45" fmla="*/ 0 w 2950116"/>
                <a:gd name="connsiteY45" fmla="*/ 686693 h 7407439"/>
                <a:gd name="connsiteX46" fmla="*/ 1083956 w 2950116"/>
                <a:gd name="connsiteY46" fmla="*/ 686693 h 7407439"/>
                <a:gd name="connsiteX47" fmla="*/ 956985 w 2950116"/>
                <a:gd name="connsiteY47" fmla="*/ 416249 h 7407439"/>
                <a:gd name="connsiteX48" fmla="*/ 1480544 w 2950116"/>
                <a:gd name="connsiteY48" fmla="*/ 0 h 7407439"/>
                <a:gd name="connsiteX0" fmla="*/ 1480544 w 2950116"/>
                <a:gd name="connsiteY0" fmla="*/ 0 h 7407439"/>
                <a:gd name="connsiteX1" fmla="*/ 2004888 w 2950116"/>
                <a:gd name="connsiteY1" fmla="*/ 416249 h 7407439"/>
                <a:gd name="connsiteX2" fmla="*/ 1877133 w 2950116"/>
                <a:gd name="connsiteY2" fmla="*/ 686693 h 7407439"/>
                <a:gd name="connsiteX3" fmla="*/ 2950116 w 2950116"/>
                <a:gd name="connsiteY3" fmla="*/ 686693 h 7407439"/>
                <a:gd name="connsiteX4" fmla="*/ 2950116 w 2950116"/>
                <a:gd name="connsiteY4" fmla="*/ 1773956 h 7407439"/>
                <a:gd name="connsiteX5" fmla="*/ 2661689 w 2950116"/>
                <a:gd name="connsiteY5" fmla="*/ 1626584 h 7407439"/>
                <a:gd name="connsiteX6" fmla="*/ 2245506 w 2950116"/>
                <a:gd name="connsiteY6" fmla="*/ 2150226 h 7407439"/>
                <a:gd name="connsiteX7" fmla="*/ 2661689 w 2950116"/>
                <a:gd name="connsiteY7" fmla="*/ 2673869 h 7407439"/>
                <a:gd name="connsiteX8" fmla="*/ 2950116 w 2950116"/>
                <a:gd name="connsiteY8" fmla="*/ 2526496 h 7407439"/>
                <a:gd name="connsiteX9" fmla="*/ 2950116 w 2950116"/>
                <a:gd name="connsiteY9" fmla="*/ 3648887 h 7407439"/>
                <a:gd name="connsiteX10" fmla="*/ 2950116 w 2950116"/>
                <a:gd name="connsiteY10" fmla="*/ 3649034 h 7407439"/>
                <a:gd name="connsiteX11" fmla="*/ 2950116 w 2950116"/>
                <a:gd name="connsiteY11" fmla="*/ 4079420 h 7407439"/>
                <a:gd name="connsiteX12" fmla="*/ 2907059 w 2950116"/>
                <a:gd name="connsiteY12" fmla="*/ 4094923 h 7407439"/>
                <a:gd name="connsiteX13" fmla="*/ 2623619 w 2950116"/>
                <a:gd name="connsiteY13" fmla="*/ 4084934 h 7407439"/>
                <a:gd name="connsiteX14" fmla="*/ 2700623 w 2950116"/>
                <a:gd name="connsiteY14" fmla="*/ 4194239 h 7407439"/>
                <a:gd name="connsiteX15" fmla="*/ 2712563 w 2950116"/>
                <a:gd name="connsiteY15" fmla="*/ 4219405 h 7407439"/>
                <a:gd name="connsiteX16" fmla="*/ 2715838 w 2950116"/>
                <a:gd name="connsiteY16" fmla="*/ 4221231 h 7407439"/>
                <a:gd name="connsiteX17" fmla="*/ 2919703 w 2950116"/>
                <a:gd name="connsiteY17" fmla="*/ 5478203 h 7407439"/>
                <a:gd name="connsiteX18" fmla="*/ 2924786 w 2950116"/>
                <a:gd name="connsiteY18" fmla="*/ 5796942 h 7407439"/>
                <a:gd name="connsiteX19" fmla="*/ 2924863 w 2950116"/>
                <a:gd name="connsiteY19" fmla="*/ 5796942 h 7407439"/>
                <a:gd name="connsiteX20" fmla="*/ 2924863 w 2950116"/>
                <a:gd name="connsiteY20" fmla="*/ 5801796 h 7407439"/>
                <a:gd name="connsiteX21" fmla="*/ 2670878 w 2950116"/>
                <a:gd name="connsiteY21" fmla="*/ 7407439 h 7407439"/>
                <a:gd name="connsiteX22" fmla="*/ 2416893 w 2950116"/>
                <a:gd name="connsiteY22" fmla="*/ 7407439 h 7407439"/>
                <a:gd name="connsiteX23" fmla="*/ 2416893 w 2950116"/>
                <a:gd name="connsiteY23" fmla="*/ 5801796 h 7407439"/>
                <a:gd name="connsiteX24" fmla="*/ 2416893 w 2950116"/>
                <a:gd name="connsiteY24" fmla="*/ 5796942 h 7407439"/>
                <a:gd name="connsiteX25" fmla="*/ 2416970 w 2950116"/>
                <a:gd name="connsiteY25" fmla="*/ 5796942 h 7407439"/>
                <a:gd name="connsiteX26" fmla="*/ 2422053 w 2950116"/>
                <a:gd name="connsiteY26" fmla="*/ 5478203 h 7407439"/>
                <a:gd name="connsiteX27" fmla="*/ 2451970 w 2950116"/>
                <a:gd name="connsiteY27" fmla="*/ 4996471 h 7407439"/>
                <a:gd name="connsiteX28" fmla="*/ 2435825 w 2950116"/>
                <a:gd name="connsiteY28" fmla="*/ 4867539 h 7407439"/>
                <a:gd name="connsiteX29" fmla="*/ 2384023 w 2950116"/>
                <a:gd name="connsiteY29" fmla="*/ 4747345 h 7407439"/>
                <a:gd name="connsiteX30" fmla="*/ 2384023 w 2950116"/>
                <a:gd name="connsiteY30" fmla="*/ 4747343 h 7407439"/>
                <a:gd name="connsiteX31" fmla="*/ 2322701 w 2950116"/>
                <a:gd name="connsiteY31" fmla="*/ 4605061 h 7407439"/>
                <a:gd name="connsiteX32" fmla="*/ 2021085 w 2950116"/>
                <a:gd name="connsiteY32" fmla="*/ 4081129 h 7407439"/>
                <a:gd name="connsiteX33" fmla="*/ 1984288 w 2950116"/>
                <a:gd name="connsiteY33" fmla="*/ 4029127 h 7407439"/>
                <a:gd name="connsiteX34" fmla="*/ 1965208 w 2950116"/>
                <a:gd name="connsiteY34" fmla="*/ 4002163 h 7407439"/>
                <a:gd name="connsiteX35" fmla="*/ 1712277 w 2950116"/>
                <a:gd name="connsiteY35" fmla="*/ 3699169 h 7407439"/>
                <a:gd name="connsiteX36" fmla="*/ 1079506 w 2950116"/>
                <a:gd name="connsiteY36" fmla="*/ 2973343 h 7407439"/>
                <a:gd name="connsiteX37" fmla="*/ 52886 w 2950116"/>
                <a:gd name="connsiteY37" fmla="*/ 3106375 h 7407439"/>
                <a:gd name="connsiteX38" fmla="*/ 0 w 2950116"/>
                <a:gd name="connsiteY38" fmla="*/ 3095038 h 7407439"/>
                <a:gd name="connsiteX39" fmla="*/ 0 w 2950116"/>
                <a:gd name="connsiteY39" fmla="*/ 2539038 h 7407439"/>
                <a:gd name="connsiteX40" fmla="*/ 277455 w 2950116"/>
                <a:gd name="connsiteY40" fmla="*/ 2673869 h 7407439"/>
                <a:gd name="connsiteX41" fmla="*/ 693638 w 2950116"/>
                <a:gd name="connsiteY41" fmla="*/ 2150226 h 7407439"/>
                <a:gd name="connsiteX42" fmla="*/ 277455 w 2950116"/>
                <a:gd name="connsiteY42" fmla="*/ 1626584 h 7407439"/>
                <a:gd name="connsiteX43" fmla="*/ 0 w 2950116"/>
                <a:gd name="connsiteY43" fmla="*/ 1761413 h 7407439"/>
                <a:gd name="connsiteX44" fmla="*/ 0 w 2950116"/>
                <a:gd name="connsiteY44" fmla="*/ 686693 h 7407439"/>
                <a:gd name="connsiteX45" fmla="*/ 1083956 w 2950116"/>
                <a:gd name="connsiteY45" fmla="*/ 686693 h 7407439"/>
                <a:gd name="connsiteX46" fmla="*/ 956985 w 2950116"/>
                <a:gd name="connsiteY46" fmla="*/ 416249 h 7407439"/>
                <a:gd name="connsiteX47" fmla="*/ 1480544 w 2950116"/>
                <a:gd name="connsiteY47" fmla="*/ 0 h 7407439"/>
                <a:gd name="connsiteX0" fmla="*/ 1480544 w 2950116"/>
                <a:gd name="connsiteY0" fmla="*/ 0 h 7407439"/>
                <a:gd name="connsiteX1" fmla="*/ 2004888 w 2950116"/>
                <a:gd name="connsiteY1" fmla="*/ 416249 h 7407439"/>
                <a:gd name="connsiteX2" fmla="*/ 1877133 w 2950116"/>
                <a:gd name="connsiteY2" fmla="*/ 686693 h 7407439"/>
                <a:gd name="connsiteX3" fmla="*/ 2950116 w 2950116"/>
                <a:gd name="connsiteY3" fmla="*/ 686693 h 7407439"/>
                <a:gd name="connsiteX4" fmla="*/ 2950116 w 2950116"/>
                <a:gd name="connsiteY4" fmla="*/ 1773956 h 7407439"/>
                <a:gd name="connsiteX5" fmla="*/ 2661689 w 2950116"/>
                <a:gd name="connsiteY5" fmla="*/ 1626584 h 7407439"/>
                <a:gd name="connsiteX6" fmla="*/ 2245506 w 2950116"/>
                <a:gd name="connsiteY6" fmla="*/ 2150226 h 7407439"/>
                <a:gd name="connsiteX7" fmla="*/ 2661689 w 2950116"/>
                <a:gd name="connsiteY7" fmla="*/ 2673869 h 7407439"/>
                <a:gd name="connsiteX8" fmla="*/ 2950116 w 2950116"/>
                <a:gd name="connsiteY8" fmla="*/ 2526496 h 7407439"/>
                <a:gd name="connsiteX9" fmla="*/ 2950116 w 2950116"/>
                <a:gd name="connsiteY9" fmla="*/ 3648887 h 7407439"/>
                <a:gd name="connsiteX10" fmla="*/ 2950116 w 2950116"/>
                <a:gd name="connsiteY10" fmla="*/ 3649034 h 7407439"/>
                <a:gd name="connsiteX11" fmla="*/ 2950116 w 2950116"/>
                <a:gd name="connsiteY11" fmla="*/ 4079420 h 7407439"/>
                <a:gd name="connsiteX12" fmla="*/ 2907059 w 2950116"/>
                <a:gd name="connsiteY12" fmla="*/ 4094923 h 7407439"/>
                <a:gd name="connsiteX13" fmla="*/ 2623619 w 2950116"/>
                <a:gd name="connsiteY13" fmla="*/ 4084934 h 7407439"/>
                <a:gd name="connsiteX14" fmla="*/ 2700623 w 2950116"/>
                <a:gd name="connsiteY14" fmla="*/ 4194239 h 7407439"/>
                <a:gd name="connsiteX15" fmla="*/ 2712563 w 2950116"/>
                <a:gd name="connsiteY15" fmla="*/ 4219405 h 7407439"/>
                <a:gd name="connsiteX16" fmla="*/ 2715838 w 2950116"/>
                <a:gd name="connsiteY16" fmla="*/ 4221231 h 7407439"/>
                <a:gd name="connsiteX17" fmla="*/ 2919703 w 2950116"/>
                <a:gd name="connsiteY17" fmla="*/ 5478203 h 7407439"/>
                <a:gd name="connsiteX18" fmla="*/ 2924786 w 2950116"/>
                <a:gd name="connsiteY18" fmla="*/ 5796942 h 7407439"/>
                <a:gd name="connsiteX19" fmla="*/ 2924863 w 2950116"/>
                <a:gd name="connsiteY19" fmla="*/ 5796942 h 7407439"/>
                <a:gd name="connsiteX20" fmla="*/ 2924863 w 2950116"/>
                <a:gd name="connsiteY20" fmla="*/ 5801796 h 7407439"/>
                <a:gd name="connsiteX21" fmla="*/ 2416893 w 2950116"/>
                <a:gd name="connsiteY21" fmla="*/ 7407439 h 7407439"/>
                <a:gd name="connsiteX22" fmla="*/ 2416893 w 2950116"/>
                <a:gd name="connsiteY22" fmla="*/ 5801796 h 7407439"/>
                <a:gd name="connsiteX23" fmla="*/ 2416893 w 2950116"/>
                <a:gd name="connsiteY23" fmla="*/ 5796942 h 7407439"/>
                <a:gd name="connsiteX24" fmla="*/ 2416970 w 2950116"/>
                <a:gd name="connsiteY24" fmla="*/ 5796942 h 7407439"/>
                <a:gd name="connsiteX25" fmla="*/ 2422053 w 2950116"/>
                <a:gd name="connsiteY25" fmla="*/ 5478203 h 7407439"/>
                <a:gd name="connsiteX26" fmla="*/ 2451970 w 2950116"/>
                <a:gd name="connsiteY26" fmla="*/ 4996471 h 7407439"/>
                <a:gd name="connsiteX27" fmla="*/ 2435825 w 2950116"/>
                <a:gd name="connsiteY27" fmla="*/ 4867539 h 7407439"/>
                <a:gd name="connsiteX28" fmla="*/ 2384023 w 2950116"/>
                <a:gd name="connsiteY28" fmla="*/ 4747345 h 7407439"/>
                <a:gd name="connsiteX29" fmla="*/ 2384023 w 2950116"/>
                <a:gd name="connsiteY29" fmla="*/ 4747343 h 7407439"/>
                <a:gd name="connsiteX30" fmla="*/ 2322701 w 2950116"/>
                <a:gd name="connsiteY30" fmla="*/ 4605061 h 7407439"/>
                <a:gd name="connsiteX31" fmla="*/ 2021085 w 2950116"/>
                <a:gd name="connsiteY31" fmla="*/ 4081129 h 7407439"/>
                <a:gd name="connsiteX32" fmla="*/ 1984288 w 2950116"/>
                <a:gd name="connsiteY32" fmla="*/ 4029127 h 7407439"/>
                <a:gd name="connsiteX33" fmla="*/ 1965208 w 2950116"/>
                <a:gd name="connsiteY33" fmla="*/ 4002163 h 7407439"/>
                <a:gd name="connsiteX34" fmla="*/ 1712277 w 2950116"/>
                <a:gd name="connsiteY34" fmla="*/ 3699169 h 7407439"/>
                <a:gd name="connsiteX35" fmla="*/ 1079506 w 2950116"/>
                <a:gd name="connsiteY35" fmla="*/ 2973343 h 7407439"/>
                <a:gd name="connsiteX36" fmla="*/ 52886 w 2950116"/>
                <a:gd name="connsiteY36" fmla="*/ 3106375 h 7407439"/>
                <a:gd name="connsiteX37" fmla="*/ 0 w 2950116"/>
                <a:gd name="connsiteY37" fmla="*/ 3095038 h 7407439"/>
                <a:gd name="connsiteX38" fmla="*/ 0 w 2950116"/>
                <a:gd name="connsiteY38" fmla="*/ 2539038 h 7407439"/>
                <a:gd name="connsiteX39" fmla="*/ 277455 w 2950116"/>
                <a:gd name="connsiteY39" fmla="*/ 2673869 h 7407439"/>
                <a:gd name="connsiteX40" fmla="*/ 693638 w 2950116"/>
                <a:gd name="connsiteY40" fmla="*/ 2150226 h 7407439"/>
                <a:gd name="connsiteX41" fmla="*/ 277455 w 2950116"/>
                <a:gd name="connsiteY41" fmla="*/ 1626584 h 7407439"/>
                <a:gd name="connsiteX42" fmla="*/ 0 w 2950116"/>
                <a:gd name="connsiteY42" fmla="*/ 1761413 h 7407439"/>
                <a:gd name="connsiteX43" fmla="*/ 0 w 2950116"/>
                <a:gd name="connsiteY43" fmla="*/ 686693 h 7407439"/>
                <a:gd name="connsiteX44" fmla="*/ 1083956 w 2950116"/>
                <a:gd name="connsiteY44" fmla="*/ 686693 h 7407439"/>
                <a:gd name="connsiteX45" fmla="*/ 956985 w 2950116"/>
                <a:gd name="connsiteY45" fmla="*/ 416249 h 7407439"/>
                <a:gd name="connsiteX46" fmla="*/ 1480544 w 2950116"/>
                <a:gd name="connsiteY46" fmla="*/ 0 h 7407439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19703 w 2950116"/>
                <a:gd name="connsiteY17" fmla="*/ 5478203 h 5801796"/>
                <a:gd name="connsiteX18" fmla="*/ 2924786 w 2950116"/>
                <a:gd name="connsiteY18" fmla="*/ 5796942 h 5801796"/>
                <a:gd name="connsiteX19" fmla="*/ 2924863 w 2950116"/>
                <a:gd name="connsiteY19" fmla="*/ 5796942 h 5801796"/>
                <a:gd name="connsiteX20" fmla="*/ 2924863 w 2950116"/>
                <a:gd name="connsiteY20" fmla="*/ 5801796 h 5801796"/>
                <a:gd name="connsiteX21" fmla="*/ 2416893 w 2950116"/>
                <a:gd name="connsiteY21" fmla="*/ 5801796 h 5801796"/>
                <a:gd name="connsiteX22" fmla="*/ 2416893 w 2950116"/>
                <a:gd name="connsiteY22" fmla="*/ 5796942 h 5801796"/>
                <a:gd name="connsiteX23" fmla="*/ 2416970 w 2950116"/>
                <a:gd name="connsiteY23" fmla="*/ 5796942 h 5801796"/>
                <a:gd name="connsiteX24" fmla="*/ 2422053 w 2950116"/>
                <a:gd name="connsiteY24" fmla="*/ 5478203 h 5801796"/>
                <a:gd name="connsiteX25" fmla="*/ 2451970 w 2950116"/>
                <a:gd name="connsiteY25" fmla="*/ 4996471 h 5801796"/>
                <a:gd name="connsiteX26" fmla="*/ 2435825 w 2950116"/>
                <a:gd name="connsiteY26" fmla="*/ 4867539 h 5801796"/>
                <a:gd name="connsiteX27" fmla="*/ 2384023 w 2950116"/>
                <a:gd name="connsiteY27" fmla="*/ 4747345 h 5801796"/>
                <a:gd name="connsiteX28" fmla="*/ 2384023 w 2950116"/>
                <a:gd name="connsiteY28" fmla="*/ 4747343 h 5801796"/>
                <a:gd name="connsiteX29" fmla="*/ 2322701 w 2950116"/>
                <a:gd name="connsiteY29" fmla="*/ 4605061 h 5801796"/>
                <a:gd name="connsiteX30" fmla="*/ 2021085 w 2950116"/>
                <a:gd name="connsiteY30" fmla="*/ 4081129 h 5801796"/>
                <a:gd name="connsiteX31" fmla="*/ 1984288 w 2950116"/>
                <a:gd name="connsiteY31" fmla="*/ 4029127 h 5801796"/>
                <a:gd name="connsiteX32" fmla="*/ 1965208 w 2950116"/>
                <a:gd name="connsiteY32" fmla="*/ 4002163 h 5801796"/>
                <a:gd name="connsiteX33" fmla="*/ 1712277 w 2950116"/>
                <a:gd name="connsiteY33" fmla="*/ 3699169 h 5801796"/>
                <a:gd name="connsiteX34" fmla="*/ 1079506 w 2950116"/>
                <a:gd name="connsiteY34" fmla="*/ 2973343 h 5801796"/>
                <a:gd name="connsiteX35" fmla="*/ 52886 w 2950116"/>
                <a:gd name="connsiteY35" fmla="*/ 3106375 h 5801796"/>
                <a:gd name="connsiteX36" fmla="*/ 0 w 2950116"/>
                <a:gd name="connsiteY36" fmla="*/ 3095038 h 5801796"/>
                <a:gd name="connsiteX37" fmla="*/ 0 w 2950116"/>
                <a:gd name="connsiteY37" fmla="*/ 2539038 h 5801796"/>
                <a:gd name="connsiteX38" fmla="*/ 277455 w 2950116"/>
                <a:gd name="connsiteY38" fmla="*/ 2673869 h 5801796"/>
                <a:gd name="connsiteX39" fmla="*/ 693638 w 2950116"/>
                <a:gd name="connsiteY39" fmla="*/ 2150226 h 5801796"/>
                <a:gd name="connsiteX40" fmla="*/ 277455 w 2950116"/>
                <a:gd name="connsiteY40" fmla="*/ 1626584 h 5801796"/>
                <a:gd name="connsiteX41" fmla="*/ 0 w 2950116"/>
                <a:gd name="connsiteY41" fmla="*/ 1761413 h 5801796"/>
                <a:gd name="connsiteX42" fmla="*/ 0 w 2950116"/>
                <a:gd name="connsiteY42" fmla="*/ 686693 h 5801796"/>
                <a:gd name="connsiteX43" fmla="*/ 1083956 w 2950116"/>
                <a:gd name="connsiteY43" fmla="*/ 686693 h 5801796"/>
                <a:gd name="connsiteX44" fmla="*/ 956985 w 2950116"/>
                <a:gd name="connsiteY44" fmla="*/ 416249 h 5801796"/>
                <a:gd name="connsiteX45" fmla="*/ 1480544 w 2950116"/>
                <a:gd name="connsiteY45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19703 w 2950116"/>
                <a:gd name="connsiteY17" fmla="*/ 5478203 h 5801796"/>
                <a:gd name="connsiteX18" fmla="*/ 2924786 w 2950116"/>
                <a:gd name="connsiteY18" fmla="*/ 5796942 h 5801796"/>
                <a:gd name="connsiteX19" fmla="*/ 2924863 w 2950116"/>
                <a:gd name="connsiteY19" fmla="*/ 5796942 h 5801796"/>
                <a:gd name="connsiteX20" fmla="*/ 2416893 w 2950116"/>
                <a:gd name="connsiteY20" fmla="*/ 5801796 h 5801796"/>
                <a:gd name="connsiteX21" fmla="*/ 2416893 w 2950116"/>
                <a:gd name="connsiteY21" fmla="*/ 5796942 h 5801796"/>
                <a:gd name="connsiteX22" fmla="*/ 2416970 w 2950116"/>
                <a:gd name="connsiteY22" fmla="*/ 5796942 h 5801796"/>
                <a:gd name="connsiteX23" fmla="*/ 2422053 w 2950116"/>
                <a:gd name="connsiteY23" fmla="*/ 5478203 h 5801796"/>
                <a:gd name="connsiteX24" fmla="*/ 2451970 w 2950116"/>
                <a:gd name="connsiteY24" fmla="*/ 4996471 h 5801796"/>
                <a:gd name="connsiteX25" fmla="*/ 2435825 w 2950116"/>
                <a:gd name="connsiteY25" fmla="*/ 4867539 h 5801796"/>
                <a:gd name="connsiteX26" fmla="*/ 2384023 w 2950116"/>
                <a:gd name="connsiteY26" fmla="*/ 4747345 h 5801796"/>
                <a:gd name="connsiteX27" fmla="*/ 2384023 w 2950116"/>
                <a:gd name="connsiteY27" fmla="*/ 4747343 h 5801796"/>
                <a:gd name="connsiteX28" fmla="*/ 2322701 w 2950116"/>
                <a:gd name="connsiteY28" fmla="*/ 4605061 h 5801796"/>
                <a:gd name="connsiteX29" fmla="*/ 2021085 w 2950116"/>
                <a:gd name="connsiteY29" fmla="*/ 4081129 h 5801796"/>
                <a:gd name="connsiteX30" fmla="*/ 1984288 w 2950116"/>
                <a:gd name="connsiteY30" fmla="*/ 4029127 h 5801796"/>
                <a:gd name="connsiteX31" fmla="*/ 1965208 w 2950116"/>
                <a:gd name="connsiteY31" fmla="*/ 4002163 h 5801796"/>
                <a:gd name="connsiteX32" fmla="*/ 1712277 w 2950116"/>
                <a:gd name="connsiteY32" fmla="*/ 3699169 h 5801796"/>
                <a:gd name="connsiteX33" fmla="*/ 1079506 w 2950116"/>
                <a:gd name="connsiteY33" fmla="*/ 2973343 h 5801796"/>
                <a:gd name="connsiteX34" fmla="*/ 52886 w 2950116"/>
                <a:gd name="connsiteY34" fmla="*/ 3106375 h 5801796"/>
                <a:gd name="connsiteX35" fmla="*/ 0 w 2950116"/>
                <a:gd name="connsiteY35" fmla="*/ 3095038 h 5801796"/>
                <a:gd name="connsiteX36" fmla="*/ 0 w 2950116"/>
                <a:gd name="connsiteY36" fmla="*/ 2539038 h 5801796"/>
                <a:gd name="connsiteX37" fmla="*/ 277455 w 2950116"/>
                <a:gd name="connsiteY37" fmla="*/ 2673869 h 5801796"/>
                <a:gd name="connsiteX38" fmla="*/ 693638 w 2950116"/>
                <a:gd name="connsiteY38" fmla="*/ 2150226 h 5801796"/>
                <a:gd name="connsiteX39" fmla="*/ 277455 w 2950116"/>
                <a:gd name="connsiteY39" fmla="*/ 1626584 h 5801796"/>
                <a:gd name="connsiteX40" fmla="*/ 0 w 2950116"/>
                <a:gd name="connsiteY40" fmla="*/ 1761413 h 5801796"/>
                <a:gd name="connsiteX41" fmla="*/ 0 w 2950116"/>
                <a:gd name="connsiteY41" fmla="*/ 686693 h 5801796"/>
                <a:gd name="connsiteX42" fmla="*/ 1083956 w 2950116"/>
                <a:gd name="connsiteY42" fmla="*/ 686693 h 5801796"/>
                <a:gd name="connsiteX43" fmla="*/ 956985 w 2950116"/>
                <a:gd name="connsiteY43" fmla="*/ 416249 h 5801796"/>
                <a:gd name="connsiteX44" fmla="*/ 1480544 w 2950116"/>
                <a:gd name="connsiteY44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19703 w 2950116"/>
                <a:gd name="connsiteY17" fmla="*/ 5478203 h 5801796"/>
                <a:gd name="connsiteX18" fmla="*/ 2924786 w 2950116"/>
                <a:gd name="connsiteY18" fmla="*/ 5796942 h 5801796"/>
                <a:gd name="connsiteX19" fmla="*/ 2416893 w 2950116"/>
                <a:gd name="connsiteY19" fmla="*/ 5801796 h 5801796"/>
                <a:gd name="connsiteX20" fmla="*/ 2416893 w 2950116"/>
                <a:gd name="connsiteY20" fmla="*/ 5796942 h 5801796"/>
                <a:gd name="connsiteX21" fmla="*/ 2416970 w 2950116"/>
                <a:gd name="connsiteY21" fmla="*/ 5796942 h 5801796"/>
                <a:gd name="connsiteX22" fmla="*/ 2422053 w 2950116"/>
                <a:gd name="connsiteY22" fmla="*/ 5478203 h 5801796"/>
                <a:gd name="connsiteX23" fmla="*/ 2451970 w 2950116"/>
                <a:gd name="connsiteY23" fmla="*/ 4996471 h 5801796"/>
                <a:gd name="connsiteX24" fmla="*/ 2435825 w 2950116"/>
                <a:gd name="connsiteY24" fmla="*/ 4867539 h 5801796"/>
                <a:gd name="connsiteX25" fmla="*/ 2384023 w 2950116"/>
                <a:gd name="connsiteY25" fmla="*/ 4747345 h 5801796"/>
                <a:gd name="connsiteX26" fmla="*/ 2384023 w 2950116"/>
                <a:gd name="connsiteY26" fmla="*/ 4747343 h 5801796"/>
                <a:gd name="connsiteX27" fmla="*/ 2322701 w 2950116"/>
                <a:gd name="connsiteY27" fmla="*/ 4605061 h 5801796"/>
                <a:gd name="connsiteX28" fmla="*/ 2021085 w 2950116"/>
                <a:gd name="connsiteY28" fmla="*/ 4081129 h 5801796"/>
                <a:gd name="connsiteX29" fmla="*/ 1984288 w 2950116"/>
                <a:gd name="connsiteY29" fmla="*/ 4029127 h 5801796"/>
                <a:gd name="connsiteX30" fmla="*/ 1965208 w 2950116"/>
                <a:gd name="connsiteY30" fmla="*/ 4002163 h 5801796"/>
                <a:gd name="connsiteX31" fmla="*/ 1712277 w 2950116"/>
                <a:gd name="connsiteY31" fmla="*/ 3699169 h 5801796"/>
                <a:gd name="connsiteX32" fmla="*/ 1079506 w 2950116"/>
                <a:gd name="connsiteY32" fmla="*/ 2973343 h 5801796"/>
                <a:gd name="connsiteX33" fmla="*/ 52886 w 2950116"/>
                <a:gd name="connsiteY33" fmla="*/ 3106375 h 5801796"/>
                <a:gd name="connsiteX34" fmla="*/ 0 w 2950116"/>
                <a:gd name="connsiteY34" fmla="*/ 3095038 h 5801796"/>
                <a:gd name="connsiteX35" fmla="*/ 0 w 2950116"/>
                <a:gd name="connsiteY35" fmla="*/ 2539038 h 5801796"/>
                <a:gd name="connsiteX36" fmla="*/ 277455 w 2950116"/>
                <a:gd name="connsiteY36" fmla="*/ 2673869 h 5801796"/>
                <a:gd name="connsiteX37" fmla="*/ 693638 w 2950116"/>
                <a:gd name="connsiteY37" fmla="*/ 2150226 h 5801796"/>
                <a:gd name="connsiteX38" fmla="*/ 277455 w 2950116"/>
                <a:gd name="connsiteY38" fmla="*/ 1626584 h 5801796"/>
                <a:gd name="connsiteX39" fmla="*/ 0 w 2950116"/>
                <a:gd name="connsiteY39" fmla="*/ 1761413 h 5801796"/>
                <a:gd name="connsiteX40" fmla="*/ 0 w 2950116"/>
                <a:gd name="connsiteY40" fmla="*/ 686693 h 5801796"/>
                <a:gd name="connsiteX41" fmla="*/ 1083956 w 2950116"/>
                <a:gd name="connsiteY41" fmla="*/ 686693 h 5801796"/>
                <a:gd name="connsiteX42" fmla="*/ 956985 w 2950116"/>
                <a:gd name="connsiteY42" fmla="*/ 416249 h 5801796"/>
                <a:gd name="connsiteX43" fmla="*/ 1480544 w 2950116"/>
                <a:gd name="connsiteY43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16970 w 2950116"/>
                <a:gd name="connsiteY20" fmla="*/ 5796942 h 5801796"/>
                <a:gd name="connsiteX21" fmla="*/ 2422053 w 2950116"/>
                <a:gd name="connsiteY21" fmla="*/ 5478203 h 5801796"/>
                <a:gd name="connsiteX22" fmla="*/ 2451970 w 2950116"/>
                <a:gd name="connsiteY22" fmla="*/ 4996471 h 5801796"/>
                <a:gd name="connsiteX23" fmla="*/ 2435825 w 2950116"/>
                <a:gd name="connsiteY23" fmla="*/ 4867539 h 5801796"/>
                <a:gd name="connsiteX24" fmla="*/ 2384023 w 2950116"/>
                <a:gd name="connsiteY24" fmla="*/ 4747345 h 5801796"/>
                <a:gd name="connsiteX25" fmla="*/ 2384023 w 2950116"/>
                <a:gd name="connsiteY25" fmla="*/ 4747343 h 5801796"/>
                <a:gd name="connsiteX26" fmla="*/ 2322701 w 2950116"/>
                <a:gd name="connsiteY26" fmla="*/ 4605061 h 5801796"/>
                <a:gd name="connsiteX27" fmla="*/ 2021085 w 2950116"/>
                <a:gd name="connsiteY27" fmla="*/ 4081129 h 5801796"/>
                <a:gd name="connsiteX28" fmla="*/ 1984288 w 2950116"/>
                <a:gd name="connsiteY28" fmla="*/ 4029127 h 5801796"/>
                <a:gd name="connsiteX29" fmla="*/ 1965208 w 2950116"/>
                <a:gd name="connsiteY29" fmla="*/ 4002163 h 5801796"/>
                <a:gd name="connsiteX30" fmla="*/ 1712277 w 2950116"/>
                <a:gd name="connsiteY30" fmla="*/ 3699169 h 5801796"/>
                <a:gd name="connsiteX31" fmla="*/ 1079506 w 2950116"/>
                <a:gd name="connsiteY31" fmla="*/ 2973343 h 5801796"/>
                <a:gd name="connsiteX32" fmla="*/ 52886 w 2950116"/>
                <a:gd name="connsiteY32" fmla="*/ 3106375 h 5801796"/>
                <a:gd name="connsiteX33" fmla="*/ 0 w 2950116"/>
                <a:gd name="connsiteY33" fmla="*/ 3095038 h 5801796"/>
                <a:gd name="connsiteX34" fmla="*/ 0 w 2950116"/>
                <a:gd name="connsiteY34" fmla="*/ 2539038 h 5801796"/>
                <a:gd name="connsiteX35" fmla="*/ 277455 w 2950116"/>
                <a:gd name="connsiteY35" fmla="*/ 2673869 h 5801796"/>
                <a:gd name="connsiteX36" fmla="*/ 693638 w 2950116"/>
                <a:gd name="connsiteY36" fmla="*/ 2150226 h 5801796"/>
                <a:gd name="connsiteX37" fmla="*/ 277455 w 2950116"/>
                <a:gd name="connsiteY37" fmla="*/ 1626584 h 5801796"/>
                <a:gd name="connsiteX38" fmla="*/ 0 w 2950116"/>
                <a:gd name="connsiteY38" fmla="*/ 1761413 h 5801796"/>
                <a:gd name="connsiteX39" fmla="*/ 0 w 2950116"/>
                <a:gd name="connsiteY39" fmla="*/ 686693 h 5801796"/>
                <a:gd name="connsiteX40" fmla="*/ 1083956 w 2950116"/>
                <a:gd name="connsiteY40" fmla="*/ 686693 h 5801796"/>
                <a:gd name="connsiteX41" fmla="*/ 956985 w 2950116"/>
                <a:gd name="connsiteY41" fmla="*/ 416249 h 5801796"/>
                <a:gd name="connsiteX42" fmla="*/ 1480544 w 2950116"/>
                <a:gd name="connsiteY42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16970 w 2950116"/>
                <a:gd name="connsiteY20" fmla="*/ 5796942 h 5801796"/>
                <a:gd name="connsiteX21" fmla="*/ 2422053 w 2950116"/>
                <a:gd name="connsiteY21" fmla="*/ 5478203 h 5801796"/>
                <a:gd name="connsiteX22" fmla="*/ 2451970 w 2950116"/>
                <a:gd name="connsiteY22" fmla="*/ 4996471 h 5801796"/>
                <a:gd name="connsiteX23" fmla="*/ 2435825 w 2950116"/>
                <a:gd name="connsiteY23" fmla="*/ 4867539 h 5801796"/>
                <a:gd name="connsiteX24" fmla="*/ 2384023 w 2950116"/>
                <a:gd name="connsiteY24" fmla="*/ 4747345 h 5801796"/>
                <a:gd name="connsiteX25" fmla="*/ 2384023 w 2950116"/>
                <a:gd name="connsiteY25" fmla="*/ 4747343 h 5801796"/>
                <a:gd name="connsiteX26" fmla="*/ 2021085 w 2950116"/>
                <a:gd name="connsiteY26" fmla="*/ 4081129 h 5801796"/>
                <a:gd name="connsiteX27" fmla="*/ 1984288 w 2950116"/>
                <a:gd name="connsiteY27" fmla="*/ 4029127 h 5801796"/>
                <a:gd name="connsiteX28" fmla="*/ 1965208 w 2950116"/>
                <a:gd name="connsiteY28" fmla="*/ 4002163 h 5801796"/>
                <a:gd name="connsiteX29" fmla="*/ 1712277 w 2950116"/>
                <a:gd name="connsiteY29" fmla="*/ 3699169 h 5801796"/>
                <a:gd name="connsiteX30" fmla="*/ 1079506 w 2950116"/>
                <a:gd name="connsiteY30" fmla="*/ 2973343 h 5801796"/>
                <a:gd name="connsiteX31" fmla="*/ 52886 w 2950116"/>
                <a:gd name="connsiteY31" fmla="*/ 3106375 h 5801796"/>
                <a:gd name="connsiteX32" fmla="*/ 0 w 2950116"/>
                <a:gd name="connsiteY32" fmla="*/ 3095038 h 5801796"/>
                <a:gd name="connsiteX33" fmla="*/ 0 w 2950116"/>
                <a:gd name="connsiteY33" fmla="*/ 2539038 h 5801796"/>
                <a:gd name="connsiteX34" fmla="*/ 277455 w 2950116"/>
                <a:gd name="connsiteY34" fmla="*/ 2673869 h 5801796"/>
                <a:gd name="connsiteX35" fmla="*/ 693638 w 2950116"/>
                <a:gd name="connsiteY35" fmla="*/ 2150226 h 5801796"/>
                <a:gd name="connsiteX36" fmla="*/ 277455 w 2950116"/>
                <a:gd name="connsiteY36" fmla="*/ 1626584 h 5801796"/>
                <a:gd name="connsiteX37" fmla="*/ 0 w 2950116"/>
                <a:gd name="connsiteY37" fmla="*/ 1761413 h 5801796"/>
                <a:gd name="connsiteX38" fmla="*/ 0 w 2950116"/>
                <a:gd name="connsiteY38" fmla="*/ 686693 h 5801796"/>
                <a:gd name="connsiteX39" fmla="*/ 1083956 w 2950116"/>
                <a:gd name="connsiteY39" fmla="*/ 686693 h 5801796"/>
                <a:gd name="connsiteX40" fmla="*/ 956985 w 2950116"/>
                <a:gd name="connsiteY40" fmla="*/ 416249 h 5801796"/>
                <a:gd name="connsiteX41" fmla="*/ 1480544 w 2950116"/>
                <a:gd name="connsiteY41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16970 w 2950116"/>
                <a:gd name="connsiteY20" fmla="*/ 5796942 h 5801796"/>
                <a:gd name="connsiteX21" fmla="*/ 2422053 w 2950116"/>
                <a:gd name="connsiteY21" fmla="*/ 5478203 h 5801796"/>
                <a:gd name="connsiteX22" fmla="*/ 2451970 w 2950116"/>
                <a:gd name="connsiteY22" fmla="*/ 4996471 h 5801796"/>
                <a:gd name="connsiteX23" fmla="*/ 2435825 w 2950116"/>
                <a:gd name="connsiteY23" fmla="*/ 4867539 h 5801796"/>
                <a:gd name="connsiteX24" fmla="*/ 2384023 w 2950116"/>
                <a:gd name="connsiteY24" fmla="*/ 4747345 h 5801796"/>
                <a:gd name="connsiteX25" fmla="*/ 2021085 w 2950116"/>
                <a:gd name="connsiteY25" fmla="*/ 4081129 h 5801796"/>
                <a:gd name="connsiteX26" fmla="*/ 1984288 w 2950116"/>
                <a:gd name="connsiteY26" fmla="*/ 4029127 h 5801796"/>
                <a:gd name="connsiteX27" fmla="*/ 1965208 w 2950116"/>
                <a:gd name="connsiteY27" fmla="*/ 4002163 h 5801796"/>
                <a:gd name="connsiteX28" fmla="*/ 1712277 w 2950116"/>
                <a:gd name="connsiteY28" fmla="*/ 3699169 h 5801796"/>
                <a:gd name="connsiteX29" fmla="*/ 1079506 w 2950116"/>
                <a:gd name="connsiteY29" fmla="*/ 2973343 h 5801796"/>
                <a:gd name="connsiteX30" fmla="*/ 52886 w 2950116"/>
                <a:gd name="connsiteY30" fmla="*/ 3106375 h 5801796"/>
                <a:gd name="connsiteX31" fmla="*/ 0 w 2950116"/>
                <a:gd name="connsiteY31" fmla="*/ 3095038 h 5801796"/>
                <a:gd name="connsiteX32" fmla="*/ 0 w 2950116"/>
                <a:gd name="connsiteY32" fmla="*/ 2539038 h 5801796"/>
                <a:gd name="connsiteX33" fmla="*/ 277455 w 2950116"/>
                <a:gd name="connsiteY33" fmla="*/ 2673869 h 5801796"/>
                <a:gd name="connsiteX34" fmla="*/ 693638 w 2950116"/>
                <a:gd name="connsiteY34" fmla="*/ 2150226 h 5801796"/>
                <a:gd name="connsiteX35" fmla="*/ 277455 w 2950116"/>
                <a:gd name="connsiteY35" fmla="*/ 1626584 h 5801796"/>
                <a:gd name="connsiteX36" fmla="*/ 0 w 2950116"/>
                <a:gd name="connsiteY36" fmla="*/ 1761413 h 5801796"/>
                <a:gd name="connsiteX37" fmla="*/ 0 w 2950116"/>
                <a:gd name="connsiteY37" fmla="*/ 686693 h 5801796"/>
                <a:gd name="connsiteX38" fmla="*/ 1083956 w 2950116"/>
                <a:gd name="connsiteY38" fmla="*/ 686693 h 5801796"/>
                <a:gd name="connsiteX39" fmla="*/ 956985 w 2950116"/>
                <a:gd name="connsiteY39" fmla="*/ 416249 h 5801796"/>
                <a:gd name="connsiteX40" fmla="*/ 1480544 w 2950116"/>
                <a:gd name="connsiteY40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16970 w 2950116"/>
                <a:gd name="connsiteY20" fmla="*/ 5796942 h 5801796"/>
                <a:gd name="connsiteX21" fmla="*/ 2422053 w 2950116"/>
                <a:gd name="connsiteY21" fmla="*/ 5478203 h 5801796"/>
                <a:gd name="connsiteX22" fmla="*/ 2451970 w 2950116"/>
                <a:gd name="connsiteY22" fmla="*/ 4996471 h 5801796"/>
                <a:gd name="connsiteX23" fmla="*/ 2435825 w 2950116"/>
                <a:gd name="connsiteY23" fmla="*/ 4867539 h 5801796"/>
                <a:gd name="connsiteX24" fmla="*/ 2021085 w 2950116"/>
                <a:gd name="connsiteY24" fmla="*/ 4081129 h 5801796"/>
                <a:gd name="connsiteX25" fmla="*/ 1984288 w 2950116"/>
                <a:gd name="connsiteY25" fmla="*/ 4029127 h 5801796"/>
                <a:gd name="connsiteX26" fmla="*/ 1965208 w 2950116"/>
                <a:gd name="connsiteY26" fmla="*/ 4002163 h 5801796"/>
                <a:gd name="connsiteX27" fmla="*/ 1712277 w 2950116"/>
                <a:gd name="connsiteY27" fmla="*/ 3699169 h 5801796"/>
                <a:gd name="connsiteX28" fmla="*/ 1079506 w 2950116"/>
                <a:gd name="connsiteY28" fmla="*/ 2973343 h 5801796"/>
                <a:gd name="connsiteX29" fmla="*/ 52886 w 2950116"/>
                <a:gd name="connsiteY29" fmla="*/ 3106375 h 5801796"/>
                <a:gd name="connsiteX30" fmla="*/ 0 w 2950116"/>
                <a:gd name="connsiteY30" fmla="*/ 3095038 h 5801796"/>
                <a:gd name="connsiteX31" fmla="*/ 0 w 2950116"/>
                <a:gd name="connsiteY31" fmla="*/ 2539038 h 5801796"/>
                <a:gd name="connsiteX32" fmla="*/ 277455 w 2950116"/>
                <a:gd name="connsiteY32" fmla="*/ 2673869 h 5801796"/>
                <a:gd name="connsiteX33" fmla="*/ 693638 w 2950116"/>
                <a:gd name="connsiteY33" fmla="*/ 2150226 h 5801796"/>
                <a:gd name="connsiteX34" fmla="*/ 277455 w 2950116"/>
                <a:gd name="connsiteY34" fmla="*/ 1626584 h 5801796"/>
                <a:gd name="connsiteX35" fmla="*/ 0 w 2950116"/>
                <a:gd name="connsiteY35" fmla="*/ 1761413 h 5801796"/>
                <a:gd name="connsiteX36" fmla="*/ 0 w 2950116"/>
                <a:gd name="connsiteY36" fmla="*/ 686693 h 5801796"/>
                <a:gd name="connsiteX37" fmla="*/ 1083956 w 2950116"/>
                <a:gd name="connsiteY37" fmla="*/ 686693 h 5801796"/>
                <a:gd name="connsiteX38" fmla="*/ 956985 w 2950116"/>
                <a:gd name="connsiteY38" fmla="*/ 416249 h 5801796"/>
                <a:gd name="connsiteX39" fmla="*/ 1480544 w 2950116"/>
                <a:gd name="connsiteY39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22053 w 2950116"/>
                <a:gd name="connsiteY20" fmla="*/ 5478203 h 5801796"/>
                <a:gd name="connsiteX21" fmla="*/ 2451970 w 2950116"/>
                <a:gd name="connsiteY21" fmla="*/ 4996471 h 5801796"/>
                <a:gd name="connsiteX22" fmla="*/ 2435825 w 2950116"/>
                <a:gd name="connsiteY22" fmla="*/ 4867539 h 5801796"/>
                <a:gd name="connsiteX23" fmla="*/ 2021085 w 2950116"/>
                <a:gd name="connsiteY23" fmla="*/ 4081129 h 5801796"/>
                <a:gd name="connsiteX24" fmla="*/ 1984288 w 2950116"/>
                <a:gd name="connsiteY24" fmla="*/ 4029127 h 5801796"/>
                <a:gd name="connsiteX25" fmla="*/ 1965208 w 2950116"/>
                <a:gd name="connsiteY25" fmla="*/ 4002163 h 5801796"/>
                <a:gd name="connsiteX26" fmla="*/ 1712277 w 2950116"/>
                <a:gd name="connsiteY26" fmla="*/ 3699169 h 5801796"/>
                <a:gd name="connsiteX27" fmla="*/ 1079506 w 2950116"/>
                <a:gd name="connsiteY27" fmla="*/ 2973343 h 5801796"/>
                <a:gd name="connsiteX28" fmla="*/ 52886 w 2950116"/>
                <a:gd name="connsiteY28" fmla="*/ 3106375 h 5801796"/>
                <a:gd name="connsiteX29" fmla="*/ 0 w 2950116"/>
                <a:gd name="connsiteY29" fmla="*/ 3095038 h 5801796"/>
                <a:gd name="connsiteX30" fmla="*/ 0 w 2950116"/>
                <a:gd name="connsiteY30" fmla="*/ 2539038 h 5801796"/>
                <a:gd name="connsiteX31" fmla="*/ 277455 w 2950116"/>
                <a:gd name="connsiteY31" fmla="*/ 2673869 h 5801796"/>
                <a:gd name="connsiteX32" fmla="*/ 693638 w 2950116"/>
                <a:gd name="connsiteY32" fmla="*/ 2150226 h 5801796"/>
                <a:gd name="connsiteX33" fmla="*/ 277455 w 2950116"/>
                <a:gd name="connsiteY33" fmla="*/ 1626584 h 5801796"/>
                <a:gd name="connsiteX34" fmla="*/ 0 w 2950116"/>
                <a:gd name="connsiteY34" fmla="*/ 1761413 h 5801796"/>
                <a:gd name="connsiteX35" fmla="*/ 0 w 2950116"/>
                <a:gd name="connsiteY35" fmla="*/ 686693 h 5801796"/>
                <a:gd name="connsiteX36" fmla="*/ 1083956 w 2950116"/>
                <a:gd name="connsiteY36" fmla="*/ 686693 h 5801796"/>
                <a:gd name="connsiteX37" fmla="*/ 956985 w 2950116"/>
                <a:gd name="connsiteY37" fmla="*/ 416249 h 5801796"/>
                <a:gd name="connsiteX38" fmla="*/ 1480544 w 2950116"/>
                <a:gd name="connsiteY38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51970 w 2950116"/>
                <a:gd name="connsiteY20" fmla="*/ 4996471 h 5801796"/>
                <a:gd name="connsiteX21" fmla="*/ 2435825 w 2950116"/>
                <a:gd name="connsiteY21" fmla="*/ 4867539 h 5801796"/>
                <a:gd name="connsiteX22" fmla="*/ 2021085 w 2950116"/>
                <a:gd name="connsiteY22" fmla="*/ 4081129 h 5801796"/>
                <a:gd name="connsiteX23" fmla="*/ 1984288 w 2950116"/>
                <a:gd name="connsiteY23" fmla="*/ 4029127 h 5801796"/>
                <a:gd name="connsiteX24" fmla="*/ 1965208 w 2950116"/>
                <a:gd name="connsiteY24" fmla="*/ 4002163 h 5801796"/>
                <a:gd name="connsiteX25" fmla="*/ 1712277 w 2950116"/>
                <a:gd name="connsiteY25" fmla="*/ 3699169 h 5801796"/>
                <a:gd name="connsiteX26" fmla="*/ 1079506 w 2950116"/>
                <a:gd name="connsiteY26" fmla="*/ 2973343 h 5801796"/>
                <a:gd name="connsiteX27" fmla="*/ 52886 w 2950116"/>
                <a:gd name="connsiteY27" fmla="*/ 3106375 h 5801796"/>
                <a:gd name="connsiteX28" fmla="*/ 0 w 2950116"/>
                <a:gd name="connsiteY28" fmla="*/ 3095038 h 5801796"/>
                <a:gd name="connsiteX29" fmla="*/ 0 w 2950116"/>
                <a:gd name="connsiteY29" fmla="*/ 2539038 h 5801796"/>
                <a:gd name="connsiteX30" fmla="*/ 277455 w 2950116"/>
                <a:gd name="connsiteY30" fmla="*/ 2673869 h 5801796"/>
                <a:gd name="connsiteX31" fmla="*/ 693638 w 2950116"/>
                <a:gd name="connsiteY31" fmla="*/ 2150226 h 5801796"/>
                <a:gd name="connsiteX32" fmla="*/ 277455 w 2950116"/>
                <a:gd name="connsiteY32" fmla="*/ 1626584 h 5801796"/>
                <a:gd name="connsiteX33" fmla="*/ 0 w 2950116"/>
                <a:gd name="connsiteY33" fmla="*/ 1761413 h 5801796"/>
                <a:gd name="connsiteX34" fmla="*/ 0 w 2950116"/>
                <a:gd name="connsiteY34" fmla="*/ 686693 h 5801796"/>
                <a:gd name="connsiteX35" fmla="*/ 1083956 w 2950116"/>
                <a:gd name="connsiteY35" fmla="*/ 686693 h 5801796"/>
                <a:gd name="connsiteX36" fmla="*/ 956985 w 2950116"/>
                <a:gd name="connsiteY36" fmla="*/ 416249 h 5801796"/>
                <a:gd name="connsiteX37" fmla="*/ 1480544 w 2950116"/>
                <a:gd name="connsiteY37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435825 w 2950116"/>
                <a:gd name="connsiteY20" fmla="*/ 4867539 h 5801796"/>
                <a:gd name="connsiteX21" fmla="*/ 2021085 w 2950116"/>
                <a:gd name="connsiteY21" fmla="*/ 4081129 h 5801796"/>
                <a:gd name="connsiteX22" fmla="*/ 1984288 w 2950116"/>
                <a:gd name="connsiteY22" fmla="*/ 4029127 h 5801796"/>
                <a:gd name="connsiteX23" fmla="*/ 1965208 w 2950116"/>
                <a:gd name="connsiteY23" fmla="*/ 4002163 h 5801796"/>
                <a:gd name="connsiteX24" fmla="*/ 1712277 w 2950116"/>
                <a:gd name="connsiteY24" fmla="*/ 3699169 h 5801796"/>
                <a:gd name="connsiteX25" fmla="*/ 1079506 w 2950116"/>
                <a:gd name="connsiteY25" fmla="*/ 2973343 h 5801796"/>
                <a:gd name="connsiteX26" fmla="*/ 52886 w 2950116"/>
                <a:gd name="connsiteY26" fmla="*/ 3106375 h 5801796"/>
                <a:gd name="connsiteX27" fmla="*/ 0 w 2950116"/>
                <a:gd name="connsiteY27" fmla="*/ 3095038 h 5801796"/>
                <a:gd name="connsiteX28" fmla="*/ 0 w 2950116"/>
                <a:gd name="connsiteY28" fmla="*/ 2539038 h 5801796"/>
                <a:gd name="connsiteX29" fmla="*/ 277455 w 2950116"/>
                <a:gd name="connsiteY29" fmla="*/ 2673869 h 5801796"/>
                <a:gd name="connsiteX30" fmla="*/ 693638 w 2950116"/>
                <a:gd name="connsiteY30" fmla="*/ 2150226 h 5801796"/>
                <a:gd name="connsiteX31" fmla="*/ 277455 w 2950116"/>
                <a:gd name="connsiteY31" fmla="*/ 1626584 h 5801796"/>
                <a:gd name="connsiteX32" fmla="*/ 0 w 2950116"/>
                <a:gd name="connsiteY32" fmla="*/ 1761413 h 5801796"/>
                <a:gd name="connsiteX33" fmla="*/ 0 w 2950116"/>
                <a:gd name="connsiteY33" fmla="*/ 686693 h 5801796"/>
                <a:gd name="connsiteX34" fmla="*/ 1083956 w 2950116"/>
                <a:gd name="connsiteY34" fmla="*/ 686693 h 5801796"/>
                <a:gd name="connsiteX35" fmla="*/ 956985 w 2950116"/>
                <a:gd name="connsiteY35" fmla="*/ 416249 h 5801796"/>
                <a:gd name="connsiteX36" fmla="*/ 1480544 w 2950116"/>
                <a:gd name="connsiteY36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715838 w 2950116"/>
                <a:gd name="connsiteY16" fmla="*/ 4221231 h 5801796"/>
                <a:gd name="connsiteX17" fmla="*/ 2924786 w 2950116"/>
                <a:gd name="connsiteY17" fmla="*/ 5796942 h 5801796"/>
                <a:gd name="connsiteX18" fmla="*/ 2416893 w 2950116"/>
                <a:gd name="connsiteY18" fmla="*/ 5801796 h 5801796"/>
                <a:gd name="connsiteX19" fmla="*/ 2416893 w 2950116"/>
                <a:gd name="connsiteY19" fmla="*/ 5796942 h 5801796"/>
                <a:gd name="connsiteX20" fmla="*/ 2021085 w 2950116"/>
                <a:gd name="connsiteY20" fmla="*/ 4081129 h 5801796"/>
                <a:gd name="connsiteX21" fmla="*/ 1984288 w 2950116"/>
                <a:gd name="connsiteY21" fmla="*/ 4029127 h 5801796"/>
                <a:gd name="connsiteX22" fmla="*/ 1965208 w 2950116"/>
                <a:gd name="connsiteY22" fmla="*/ 4002163 h 5801796"/>
                <a:gd name="connsiteX23" fmla="*/ 1712277 w 2950116"/>
                <a:gd name="connsiteY23" fmla="*/ 3699169 h 5801796"/>
                <a:gd name="connsiteX24" fmla="*/ 1079506 w 2950116"/>
                <a:gd name="connsiteY24" fmla="*/ 2973343 h 5801796"/>
                <a:gd name="connsiteX25" fmla="*/ 52886 w 2950116"/>
                <a:gd name="connsiteY25" fmla="*/ 3106375 h 5801796"/>
                <a:gd name="connsiteX26" fmla="*/ 0 w 2950116"/>
                <a:gd name="connsiteY26" fmla="*/ 3095038 h 5801796"/>
                <a:gd name="connsiteX27" fmla="*/ 0 w 2950116"/>
                <a:gd name="connsiteY27" fmla="*/ 2539038 h 5801796"/>
                <a:gd name="connsiteX28" fmla="*/ 277455 w 2950116"/>
                <a:gd name="connsiteY28" fmla="*/ 2673869 h 5801796"/>
                <a:gd name="connsiteX29" fmla="*/ 693638 w 2950116"/>
                <a:gd name="connsiteY29" fmla="*/ 2150226 h 5801796"/>
                <a:gd name="connsiteX30" fmla="*/ 277455 w 2950116"/>
                <a:gd name="connsiteY30" fmla="*/ 1626584 h 5801796"/>
                <a:gd name="connsiteX31" fmla="*/ 0 w 2950116"/>
                <a:gd name="connsiteY31" fmla="*/ 1761413 h 5801796"/>
                <a:gd name="connsiteX32" fmla="*/ 0 w 2950116"/>
                <a:gd name="connsiteY32" fmla="*/ 686693 h 5801796"/>
                <a:gd name="connsiteX33" fmla="*/ 1083956 w 2950116"/>
                <a:gd name="connsiteY33" fmla="*/ 686693 h 5801796"/>
                <a:gd name="connsiteX34" fmla="*/ 956985 w 2950116"/>
                <a:gd name="connsiteY34" fmla="*/ 416249 h 5801796"/>
                <a:gd name="connsiteX35" fmla="*/ 1480544 w 2950116"/>
                <a:gd name="connsiteY35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712563 w 2950116"/>
                <a:gd name="connsiteY15" fmla="*/ 4219405 h 5801796"/>
                <a:gd name="connsiteX16" fmla="*/ 2924786 w 2950116"/>
                <a:gd name="connsiteY16" fmla="*/ 5796942 h 5801796"/>
                <a:gd name="connsiteX17" fmla="*/ 2416893 w 2950116"/>
                <a:gd name="connsiteY17" fmla="*/ 5801796 h 5801796"/>
                <a:gd name="connsiteX18" fmla="*/ 2416893 w 2950116"/>
                <a:gd name="connsiteY18" fmla="*/ 5796942 h 5801796"/>
                <a:gd name="connsiteX19" fmla="*/ 2021085 w 2950116"/>
                <a:gd name="connsiteY19" fmla="*/ 4081129 h 5801796"/>
                <a:gd name="connsiteX20" fmla="*/ 1984288 w 2950116"/>
                <a:gd name="connsiteY20" fmla="*/ 4029127 h 5801796"/>
                <a:gd name="connsiteX21" fmla="*/ 1965208 w 2950116"/>
                <a:gd name="connsiteY21" fmla="*/ 4002163 h 5801796"/>
                <a:gd name="connsiteX22" fmla="*/ 1712277 w 2950116"/>
                <a:gd name="connsiteY22" fmla="*/ 3699169 h 5801796"/>
                <a:gd name="connsiteX23" fmla="*/ 1079506 w 2950116"/>
                <a:gd name="connsiteY23" fmla="*/ 2973343 h 5801796"/>
                <a:gd name="connsiteX24" fmla="*/ 52886 w 2950116"/>
                <a:gd name="connsiteY24" fmla="*/ 3106375 h 5801796"/>
                <a:gd name="connsiteX25" fmla="*/ 0 w 2950116"/>
                <a:gd name="connsiteY25" fmla="*/ 3095038 h 5801796"/>
                <a:gd name="connsiteX26" fmla="*/ 0 w 2950116"/>
                <a:gd name="connsiteY26" fmla="*/ 2539038 h 5801796"/>
                <a:gd name="connsiteX27" fmla="*/ 277455 w 2950116"/>
                <a:gd name="connsiteY27" fmla="*/ 2673869 h 5801796"/>
                <a:gd name="connsiteX28" fmla="*/ 693638 w 2950116"/>
                <a:gd name="connsiteY28" fmla="*/ 2150226 h 5801796"/>
                <a:gd name="connsiteX29" fmla="*/ 277455 w 2950116"/>
                <a:gd name="connsiteY29" fmla="*/ 1626584 h 5801796"/>
                <a:gd name="connsiteX30" fmla="*/ 0 w 2950116"/>
                <a:gd name="connsiteY30" fmla="*/ 1761413 h 5801796"/>
                <a:gd name="connsiteX31" fmla="*/ 0 w 2950116"/>
                <a:gd name="connsiteY31" fmla="*/ 686693 h 5801796"/>
                <a:gd name="connsiteX32" fmla="*/ 1083956 w 2950116"/>
                <a:gd name="connsiteY32" fmla="*/ 686693 h 5801796"/>
                <a:gd name="connsiteX33" fmla="*/ 956985 w 2950116"/>
                <a:gd name="connsiteY33" fmla="*/ 416249 h 5801796"/>
                <a:gd name="connsiteX34" fmla="*/ 1480544 w 2950116"/>
                <a:gd name="connsiteY34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700623 w 2950116"/>
                <a:gd name="connsiteY14" fmla="*/ 4194239 h 5801796"/>
                <a:gd name="connsiteX15" fmla="*/ 2924786 w 2950116"/>
                <a:gd name="connsiteY15" fmla="*/ 5796942 h 5801796"/>
                <a:gd name="connsiteX16" fmla="*/ 2416893 w 2950116"/>
                <a:gd name="connsiteY16" fmla="*/ 5801796 h 5801796"/>
                <a:gd name="connsiteX17" fmla="*/ 2416893 w 2950116"/>
                <a:gd name="connsiteY17" fmla="*/ 5796942 h 5801796"/>
                <a:gd name="connsiteX18" fmla="*/ 2021085 w 2950116"/>
                <a:gd name="connsiteY18" fmla="*/ 4081129 h 5801796"/>
                <a:gd name="connsiteX19" fmla="*/ 1984288 w 2950116"/>
                <a:gd name="connsiteY19" fmla="*/ 4029127 h 5801796"/>
                <a:gd name="connsiteX20" fmla="*/ 1965208 w 2950116"/>
                <a:gd name="connsiteY20" fmla="*/ 4002163 h 5801796"/>
                <a:gd name="connsiteX21" fmla="*/ 1712277 w 2950116"/>
                <a:gd name="connsiteY21" fmla="*/ 3699169 h 5801796"/>
                <a:gd name="connsiteX22" fmla="*/ 1079506 w 2950116"/>
                <a:gd name="connsiteY22" fmla="*/ 2973343 h 5801796"/>
                <a:gd name="connsiteX23" fmla="*/ 52886 w 2950116"/>
                <a:gd name="connsiteY23" fmla="*/ 3106375 h 5801796"/>
                <a:gd name="connsiteX24" fmla="*/ 0 w 2950116"/>
                <a:gd name="connsiteY24" fmla="*/ 3095038 h 5801796"/>
                <a:gd name="connsiteX25" fmla="*/ 0 w 2950116"/>
                <a:gd name="connsiteY25" fmla="*/ 2539038 h 5801796"/>
                <a:gd name="connsiteX26" fmla="*/ 277455 w 2950116"/>
                <a:gd name="connsiteY26" fmla="*/ 2673869 h 5801796"/>
                <a:gd name="connsiteX27" fmla="*/ 693638 w 2950116"/>
                <a:gd name="connsiteY27" fmla="*/ 2150226 h 5801796"/>
                <a:gd name="connsiteX28" fmla="*/ 277455 w 2950116"/>
                <a:gd name="connsiteY28" fmla="*/ 1626584 h 5801796"/>
                <a:gd name="connsiteX29" fmla="*/ 0 w 2950116"/>
                <a:gd name="connsiteY29" fmla="*/ 1761413 h 5801796"/>
                <a:gd name="connsiteX30" fmla="*/ 0 w 2950116"/>
                <a:gd name="connsiteY30" fmla="*/ 686693 h 5801796"/>
                <a:gd name="connsiteX31" fmla="*/ 1083956 w 2950116"/>
                <a:gd name="connsiteY31" fmla="*/ 686693 h 5801796"/>
                <a:gd name="connsiteX32" fmla="*/ 956985 w 2950116"/>
                <a:gd name="connsiteY32" fmla="*/ 416249 h 5801796"/>
                <a:gd name="connsiteX33" fmla="*/ 1480544 w 2950116"/>
                <a:gd name="connsiteY33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924786 w 2950116"/>
                <a:gd name="connsiteY14" fmla="*/ 5796942 h 5801796"/>
                <a:gd name="connsiteX15" fmla="*/ 2416893 w 2950116"/>
                <a:gd name="connsiteY15" fmla="*/ 5801796 h 5801796"/>
                <a:gd name="connsiteX16" fmla="*/ 2416893 w 2950116"/>
                <a:gd name="connsiteY16" fmla="*/ 5796942 h 5801796"/>
                <a:gd name="connsiteX17" fmla="*/ 2021085 w 2950116"/>
                <a:gd name="connsiteY17" fmla="*/ 4081129 h 5801796"/>
                <a:gd name="connsiteX18" fmla="*/ 1984288 w 2950116"/>
                <a:gd name="connsiteY18" fmla="*/ 4029127 h 5801796"/>
                <a:gd name="connsiteX19" fmla="*/ 1965208 w 2950116"/>
                <a:gd name="connsiteY19" fmla="*/ 4002163 h 5801796"/>
                <a:gd name="connsiteX20" fmla="*/ 1712277 w 2950116"/>
                <a:gd name="connsiteY20" fmla="*/ 3699169 h 5801796"/>
                <a:gd name="connsiteX21" fmla="*/ 1079506 w 2950116"/>
                <a:gd name="connsiteY21" fmla="*/ 2973343 h 5801796"/>
                <a:gd name="connsiteX22" fmla="*/ 52886 w 2950116"/>
                <a:gd name="connsiteY22" fmla="*/ 3106375 h 5801796"/>
                <a:gd name="connsiteX23" fmla="*/ 0 w 2950116"/>
                <a:gd name="connsiteY23" fmla="*/ 3095038 h 5801796"/>
                <a:gd name="connsiteX24" fmla="*/ 0 w 2950116"/>
                <a:gd name="connsiteY24" fmla="*/ 2539038 h 5801796"/>
                <a:gd name="connsiteX25" fmla="*/ 277455 w 2950116"/>
                <a:gd name="connsiteY25" fmla="*/ 2673869 h 5801796"/>
                <a:gd name="connsiteX26" fmla="*/ 693638 w 2950116"/>
                <a:gd name="connsiteY26" fmla="*/ 2150226 h 5801796"/>
                <a:gd name="connsiteX27" fmla="*/ 277455 w 2950116"/>
                <a:gd name="connsiteY27" fmla="*/ 1626584 h 5801796"/>
                <a:gd name="connsiteX28" fmla="*/ 0 w 2950116"/>
                <a:gd name="connsiteY28" fmla="*/ 1761413 h 5801796"/>
                <a:gd name="connsiteX29" fmla="*/ 0 w 2950116"/>
                <a:gd name="connsiteY29" fmla="*/ 686693 h 5801796"/>
                <a:gd name="connsiteX30" fmla="*/ 1083956 w 2950116"/>
                <a:gd name="connsiteY30" fmla="*/ 686693 h 5801796"/>
                <a:gd name="connsiteX31" fmla="*/ 956985 w 2950116"/>
                <a:gd name="connsiteY31" fmla="*/ 416249 h 5801796"/>
                <a:gd name="connsiteX32" fmla="*/ 1480544 w 2950116"/>
                <a:gd name="connsiteY32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416893 w 2950116"/>
                <a:gd name="connsiteY14" fmla="*/ 5801796 h 5801796"/>
                <a:gd name="connsiteX15" fmla="*/ 2416893 w 2950116"/>
                <a:gd name="connsiteY15" fmla="*/ 5796942 h 5801796"/>
                <a:gd name="connsiteX16" fmla="*/ 2021085 w 2950116"/>
                <a:gd name="connsiteY16" fmla="*/ 4081129 h 5801796"/>
                <a:gd name="connsiteX17" fmla="*/ 1984288 w 2950116"/>
                <a:gd name="connsiteY17" fmla="*/ 4029127 h 5801796"/>
                <a:gd name="connsiteX18" fmla="*/ 1965208 w 2950116"/>
                <a:gd name="connsiteY18" fmla="*/ 4002163 h 5801796"/>
                <a:gd name="connsiteX19" fmla="*/ 1712277 w 2950116"/>
                <a:gd name="connsiteY19" fmla="*/ 3699169 h 5801796"/>
                <a:gd name="connsiteX20" fmla="*/ 1079506 w 2950116"/>
                <a:gd name="connsiteY20" fmla="*/ 2973343 h 5801796"/>
                <a:gd name="connsiteX21" fmla="*/ 52886 w 2950116"/>
                <a:gd name="connsiteY21" fmla="*/ 3106375 h 5801796"/>
                <a:gd name="connsiteX22" fmla="*/ 0 w 2950116"/>
                <a:gd name="connsiteY22" fmla="*/ 3095038 h 5801796"/>
                <a:gd name="connsiteX23" fmla="*/ 0 w 2950116"/>
                <a:gd name="connsiteY23" fmla="*/ 2539038 h 5801796"/>
                <a:gd name="connsiteX24" fmla="*/ 277455 w 2950116"/>
                <a:gd name="connsiteY24" fmla="*/ 2673869 h 5801796"/>
                <a:gd name="connsiteX25" fmla="*/ 693638 w 2950116"/>
                <a:gd name="connsiteY25" fmla="*/ 2150226 h 5801796"/>
                <a:gd name="connsiteX26" fmla="*/ 277455 w 2950116"/>
                <a:gd name="connsiteY26" fmla="*/ 1626584 h 5801796"/>
                <a:gd name="connsiteX27" fmla="*/ 0 w 2950116"/>
                <a:gd name="connsiteY27" fmla="*/ 1761413 h 5801796"/>
                <a:gd name="connsiteX28" fmla="*/ 0 w 2950116"/>
                <a:gd name="connsiteY28" fmla="*/ 686693 h 5801796"/>
                <a:gd name="connsiteX29" fmla="*/ 1083956 w 2950116"/>
                <a:gd name="connsiteY29" fmla="*/ 686693 h 5801796"/>
                <a:gd name="connsiteX30" fmla="*/ 956985 w 2950116"/>
                <a:gd name="connsiteY30" fmla="*/ 416249 h 5801796"/>
                <a:gd name="connsiteX31" fmla="*/ 1480544 w 2950116"/>
                <a:gd name="connsiteY31" fmla="*/ 0 h 5801796"/>
                <a:gd name="connsiteX0" fmla="*/ 1480544 w 2950116"/>
                <a:gd name="connsiteY0" fmla="*/ 0 h 5801796"/>
                <a:gd name="connsiteX1" fmla="*/ 2004888 w 2950116"/>
                <a:gd name="connsiteY1" fmla="*/ 416249 h 5801796"/>
                <a:gd name="connsiteX2" fmla="*/ 1877133 w 2950116"/>
                <a:gd name="connsiteY2" fmla="*/ 686693 h 5801796"/>
                <a:gd name="connsiteX3" fmla="*/ 2950116 w 2950116"/>
                <a:gd name="connsiteY3" fmla="*/ 686693 h 5801796"/>
                <a:gd name="connsiteX4" fmla="*/ 2950116 w 2950116"/>
                <a:gd name="connsiteY4" fmla="*/ 1773956 h 5801796"/>
                <a:gd name="connsiteX5" fmla="*/ 2661689 w 2950116"/>
                <a:gd name="connsiteY5" fmla="*/ 1626584 h 5801796"/>
                <a:gd name="connsiteX6" fmla="*/ 2245506 w 2950116"/>
                <a:gd name="connsiteY6" fmla="*/ 2150226 h 5801796"/>
                <a:gd name="connsiteX7" fmla="*/ 2661689 w 2950116"/>
                <a:gd name="connsiteY7" fmla="*/ 2673869 h 5801796"/>
                <a:gd name="connsiteX8" fmla="*/ 2950116 w 2950116"/>
                <a:gd name="connsiteY8" fmla="*/ 2526496 h 5801796"/>
                <a:gd name="connsiteX9" fmla="*/ 2950116 w 2950116"/>
                <a:gd name="connsiteY9" fmla="*/ 3648887 h 5801796"/>
                <a:gd name="connsiteX10" fmla="*/ 2950116 w 2950116"/>
                <a:gd name="connsiteY10" fmla="*/ 3649034 h 5801796"/>
                <a:gd name="connsiteX11" fmla="*/ 2950116 w 2950116"/>
                <a:gd name="connsiteY11" fmla="*/ 4079420 h 5801796"/>
                <a:gd name="connsiteX12" fmla="*/ 2907059 w 2950116"/>
                <a:gd name="connsiteY12" fmla="*/ 4094923 h 5801796"/>
                <a:gd name="connsiteX13" fmla="*/ 2623619 w 2950116"/>
                <a:gd name="connsiteY13" fmla="*/ 4084934 h 5801796"/>
                <a:gd name="connsiteX14" fmla="*/ 2416893 w 2950116"/>
                <a:gd name="connsiteY14" fmla="*/ 5801796 h 5801796"/>
                <a:gd name="connsiteX15" fmla="*/ 2021085 w 2950116"/>
                <a:gd name="connsiteY15" fmla="*/ 4081129 h 5801796"/>
                <a:gd name="connsiteX16" fmla="*/ 1984288 w 2950116"/>
                <a:gd name="connsiteY16" fmla="*/ 4029127 h 5801796"/>
                <a:gd name="connsiteX17" fmla="*/ 1965208 w 2950116"/>
                <a:gd name="connsiteY17" fmla="*/ 4002163 h 5801796"/>
                <a:gd name="connsiteX18" fmla="*/ 1712277 w 2950116"/>
                <a:gd name="connsiteY18" fmla="*/ 3699169 h 5801796"/>
                <a:gd name="connsiteX19" fmla="*/ 1079506 w 2950116"/>
                <a:gd name="connsiteY19" fmla="*/ 2973343 h 5801796"/>
                <a:gd name="connsiteX20" fmla="*/ 52886 w 2950116"/>
                <a:gd name="connsiteY20" fmla="*/ 3106375 h 5801796"/>
                <a:gd name="connsiteX21" fmla="*/ 0 w 2950116"/>
                <a:gd name="connsiteY21" fmla="*/ 3095038 h 5801796"/>
                <a:gd name="connsiteX22" fmla="*/ 0 w 2950116"/>
                <a:gd name="connsiteY22" fmla="*/ 2539038 h 5801796"/>
                <a:gd name="connsiteX23" fmla="*/ 277455 w 2950116"/>
                <a:gd name="connsiteY23" fmla="*/ 2673869 h 5801796"/>
                <a:gd name="connsiteX24" fmla="*/ 693638 w 2950116"/>
                <a:gd name="connsiteY24" fmla="*/ 2150226 h 5801796"/>
                <a:gd name="connsiteX25" fmla="*/ 277455 w 2950116"/>
                <a:gd name="connsiteY25" fmla="*/ 1626584 h 5801796"/>
                <a:gd name="connsiteX26" fmla="*/ 0 w 2950116"/>
                <a:gd name="connsiteY26" fmla="*/ 1761413 h 5801796"/>
                <a:gd name="connsiteX27" fmla="*/ 0 w 2950116"/>
                <a:gd name="connsiteY27" fmla="*/ 686693 h 5801796"/>
                <a:gd name="connsiteX28" fmla="*/ 1083956 w 2950116"/>
                <a:gd name="connsiteY28" fmla="*/ 686693 h 5801796"/>
                <a:gd name="connsiteX29" fmla="*/ 956985 w 2950116"/>
                <a:gd name="connsiteY29" fmla="*/ 416249 h 5801796"/>
                <a:gd name="connsiteX30" fmla="*/ 1480544 w 2950116"/>
                <a:gd name="connsiteY30" fmla="*/ 0 h 5801796"/>
                <a:gd name="connsiteX0" fmla="*/ 1480544 w 2950116"/>
                <a:gd name="connsiteY0" fmla="*/ 0 h 4107472"/>
                <a:gd name="connsiteX1" fmla="*/ 2004888 w 2950116"/>
                <a:gd name="connsiteY1" fmla="*/ 416249 h 4107472"/>
                <a:gd name="connsiteX2" fmla="*/ 1877133 w 2950116"/>
                <a:gd name="connsiteY2" fmla="*/ 686693 h 4107472"/>
                <a:gd name="connsiteX3" fmla="*/ 2950116 w 2950116"/>
                <a:gd name="connsiteY3" fmla="*/ 686693 h 4107472"/>
                <a:gd name="connsiteX4" fmla="*/ 2950116 w 2950116"/>
                <a:gd name="connsiteY4" fmla="*/ 1773956 h 4107472"/>
                <a:gd name="connsiteX5" fmla="*/ 2661689 w 2950116"/>
                <a:gd name="connsiteY5" fmla="*/ 1626584 h 4107472"/>
                <a:gd name="connsiteX6" fmla="*/ 2245506 w 2950116"/>
                <a:gd name="connsiteY6" fmla="*/ 2150226 h 4107472"/>
                <a:gd name="connsiteX7" fmla="*/ 2661689 w 2950116"/>
                <a:gd name="connsiteY7" fmla="*/ 2673869 h 4107472"/>
                <a:gd name="connsiteX8" fmla="*/ 2950116 w 2950116"/>
                <a:gd name="connsiteY8" fmla="*/ 2526496 h 4107472"/>
                <a:gd name="connsiteX9" fmla="*/ 2950116 w 2950116"/>
                <a:gd name="connsiteY9" fmla="*/ 3648887 h 4107472"/>
                <a:gd name="connsiteX10" fmla="*/ 2950116 w 2950116"/>
                <a:gd name="connsiteY10" fmla="*/ 3649034 h 4107472"/>
                <a:gd name="connsiteX11" fmla="*/ 2950116 w 2950116"/>
                <a:gd name="connsiteY11" fmla="*/ 4079420 h 4107472"/>
                <a:gd name="connsiteX12" fmla="*/ 2907059 w 2950116"/>
                <a:gd name="connsiteY12" fmla="*/ 4094923 h 4107472"/>
                <a:gd name="connsiteX13" fmla="*/ 2623619 w 2950116"/>
                <a:gd name="connsiteY13" fmla="*/ 4084934 h 4107472"/>
                <a:gd name="connsiteX14" fmla="*/ 2021085 w 2950116"/>
                <a:gd name="connsiteY14" fmla="*/ 4081129 h 4107472"/>
                <a:gd name="connsiteX15" fmla="*/ 1984288 w 2950116"/>
                <a:gd name="connsiteY15" fmla="*/ 4029127 h 4107472"/>
                <a:gd name="connsiteX16" fmla="*/ 1965208 w 2950116"/>
                <a:gd name="connsiteY16" fmla="*/ 4002163 h 4107472"/>
                <a:gd name="connsiteX17" fmla="*/ 1712277 w 2950116"/>
                <a:gd name="connsiteY17" fmla="*/ 3699169 h 4107472"/>
                <a:gd name="connsiteX18" fmla="*/ 1079506 w 2950116"/>
                <a:gd name="connsiteY18" fmla="*/ 2973343 h 4107472"/>
                <a:gd name="connsiteX19" fmla="*/ 52886 w 2950116"/>
                <a:gd name="connsiteY19" fmla="*/ 3106375 h 4107472"/>
                <a:gd name="connsiteX20" fmla="*/ 0 w 2950116"/>
                <a:gd name="connsiteY20" fmla="*/ 3095038 h 4107472"/>
                <a:gd name="connsiteX21" fmla="*/ 0 w 2950116"/>
                <a:gd name="connsiteY21" fmla="*/ 2539038 h 4107472"/>
                <a:gd name="connsiteX22" fmla="*/ 277455 w 2950116"/>
                <a:gd name="connsiteY22" fmla="*/ 2673869 h 4107472"/>
                <a:gd name="connsiteX23" fmla="*/ 693638 w 2950116"/>
                <a:gd name="connsiteY23" fmla="*/ 2150226 h 4107472"/>
                <a:gd name="connsiteX24" fmla="*/ 277455 w 2950116"/>
                <a:gd name="connsiteY24" fmla="*/ 1626584 h 4107472"/>
                <a:gd name="connsiteX25" fmla="*/ 0 w 2950116"/>
                <a:gd name="connsiteY25" fmla="*/ 1761413 h 4107472"/>
                <a:gd name="connsiteX26" fmla="*/ 0 w 2950116"/>
                <a:gd name="connsiteY26" fmla="*/ 686693 h 4107472"/>
                <a:gd name="connsiteX27" fmla="*/ 1083956 w 2950116"/>
                <a:gd name="connsiteY27" fmla="*/ 686693 h 4107472"/>
                <a:gd name="connsiteX28" fmla="*/ 956985 w 2950116"/>
                <a:gd name="connsiteY28" fmla="*/ 416249 h 4107472"/>
                <a:gd name="connsiteX29" fmla="*/ 1480544 w 2950116"/>
                <a:gd name="connsiteY29" fmla="*/ 0 h 410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950116" h="4107472">
                  <a:moveTo>
                    <a:pt x="1480544" y="0"/>
                  </a:moveTo>
                  <a:cubicBezTo>
                    <a:pt x="1769757" y="0"/>
                    <a:pt x="2004888" y="185784"/>
                    <a:pt x="2004888" y="416249"/>
                  </a:cubicBezTo>
                  <a:cubicBezTo>
                    <a:pt x="2004888" y="519723"/>
                    <a:pt x="1957077" y="614575"/>
                    <a:pt x="1877133" y="686693"/>
                  </a:cubicBezTo>
                  <a:lnTo>
                    <a:pt x="2950116" y="686693"/>
                  </a:lnTo>
                  <a:lnTo>
                    <a:pt x="2950116" y="1773956"/>
                  </a:lnTo>
                  <a:cubicBezTo>
                    <a:pt x="2875658" y="1682240"/>
                    <a:pt x="2773767" y="1626584"/>
                    <a:pt x="2661689" y="1626584"/>
                  </a:cubicBezTo>
                  <a:cubicBezTo>
                    <a:pt x="2432044" y="1626584"/>
                    <a:pt x="2245506" y="1860969"/>
                    <a:pt x="2245506" y="2150226"/>
                  </a:cubicBezTo>
                  <a:cubicBezTo>
                    <a:pt x="2245506" y="2440267"/>
                    <a:pt x="2432044" y="2673869"/>
                    <a:pt x="2661689" y="2673869"/>
                  </a:cubicBezTo>
                  <a:cubicBezTo>
                    <a:pt x="2773767" y="2673869"/>
                    <a:pt x="2875658" y="2618212"/>
                    <a:pt x="2950116" y="2526496"/>
                  </a:cubicBezTo>
                  <a:lnTo>
                    <a:pt x="2950116" y="3648887"/>
                  </a:lnTo>
                  <a:lnTo>
                    <a:pt x="2950116" y="3649034"/>
                  </a:lnTo>
                  <a:lnTo>
                    <a:pt x="2950116" y="4079420"/>
                  </a:lnTo>
                  <a:lnTo>
                    <a:pt x="2907059" y="4094923"/>
                  </a:lnTo>
                  <a:cubicBezTo>
                    <a:pt x="2768355" y="4127229"/>
                    <a:pt x="2771281" y="4087233"/>
                    <a:pt x="2623619" y="4084934"/>
                  </a:cubicBezTo>
                  <a:lnTo>
                    <a:pt x="2021085" y="4081129"/>
                  </a:lnTo>
                  <a:lnTo>
                    <a:pt x="1984288" y="4029127"/>
                  </a:lnTo>
                  <a:lnTo>
                    <a:pt x="1965208" y="4002163"/>
                  </a:lnTo>
                  <a:cubicBezTo>
                    <a:pt x="1820414" y="3803363"/>
                    <a:pt x="1712277" y="3699169"/>
                    <a:pt x="1712277" y="3699169"/>
                  </a:cubicBezTo>
                  <a:cubicBezTo>
                    <a:pt x="940765" y="3390121"/>
                    <a:pt x="1079506" y="2973343"/>
                    <a:pt x="1079506" y="2973343"/>
                  </a:cubicBezTo>
                  <a:cubicBezTo>
                    <a:pt x="647231" y="3150719"/>
                    <a:pt x="296024" y="3150719"/>
                    <a:pt x="52886" y="3106375"/>
                  </a:cubicBezTo>
                  <a:lnTo>
                    <a:pt x="0" y="3095038"/>
                  </a:lnTo>
                  <a:lnTo>
                    <a:pt x="0" y="2539038"/>
                  </a:lnTo>
                  <a:cubicBezTo>
                    <a:pt x="72891" y="2622915"/>
                    <a:pt x="170078" y="2673869"/>
                    <a:pt x="277455" y="2673869"/>
                  </a:cubicBezTo>
                  <a:cubicBezTo>
                    <a:pt x="507100" y="2673869"/>
                    <a:pt x="693638" y="2440267"/>
                    <a:pt x="693638" y="2150226"/>
                  </a:cubicBezTo>
                  <a:cubicBezTo>
                    <a:pt x="693638" y="1860969"/>
                    <a:pt x="507100" y="1626584"/>
                    <a:pt x="277455" y="1626584"/>
                  </a:cubicBezTo>
                  <a:cubicBezTo>
                    <a:pt x="170078" y="1626584"/>
                    <a:pt x="72891" y="1677537"/>
                    <a:pt x="0" y="1761413"/>
                  </a:cubicBezTo>
                  <a:lnTo>
                    <a:pt x="0" y="686693"/>
                  </a:lnTo>
                  <a:lnTo>
                    <a:pt x="1083956" y="686693"/>
                  </a:lnTo>
                  <a:cubicBezTo>
                    <a:pt x="1004795" y="614575"/>
                    <a:pt x="956985" y="519723"/>
                    <a:pt x="956985" y="416249"/>
                  </a:cubicBezTo>
                  <a:cubicBezTo>
                    <a:pt x="956985" y="185784"/>
                    <a:pt x="1191333" y="0"/>
                    <a:pt x="1480544" y="0"/>
                  </a:cubicBezTo>
                  <a:close/>
                </a:path>
              </a:pathLst>
            </a:custGeom>
            <a:solidFill>
              <a:srgbClr val="EA5362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93">
              <a:extLst>
                <a:ext uri="{FF2B5EF4-FFF2-40B4-BE49-F238E27FC236}">
                  <a16:creationId xmlns:a16="http://schemas.microsoft.com/office/drawing/2014/main" id="{FCA63249-4BD2-44D8-A779-4B2E2E46CB4D}"/>
                </a:ext>
              </a:extLst>
            </p:cNvPr>
            <p:cNvSpPr/>
            <p:nvPr/>
          </p:nvSpPr>
          <p:spPr>
            <a:xfrm>
              <a:off x="3093030" y="2858073"/>
              <a:ext cx="307323" cy="320087"/>
            </a:xfrm>
            <a:custGeom>
              <a:avLst/>
              <a:gdLst>
                <a:gd name="connsiteX0" fmla="*/ 640717 w 2921329"/>
                <a:gd name="connsiteY0" fmla="*/ 0 h 3042653"/>
                <a:gd name="connsiteX1" fmla="*/ 1651673 w 2921329"/>
                <a:gd name="connsiteY1" fmla="*/ 0 h 3042653"/>
                <a:gd name="connsiteX2" fmla="*/ 1537861 w 2921329"/>
                <a:gd name="connsiteY2" fmla="*/ 243129 h 3042653"/>
                <a:gd name="connsiteX3" fmla="*/ 2007158 w 2921329"/>
                <a:gd name="connsiteY3" fmla="*/ 615551 h 3042653"/>
                <a:gd name="connsiteX4" fmla="*/ 2477158 w 2921329"/>
                <a:gd name="connsiteY4" fmla="*/ 243129 h 3042653"/>
                <a:gd name="connsiteX5" fmla="*/ 2363346 w 2921329"/>
                <a:gd name="connsiteY5" fmla="*/ 0 h 3042653"/>
                <a:gd name="connsiteX6" fmla="*/ 2677633 w 2921329"/>
                <a:gd name="connsiteY6" fmla="*/ 0 h 3042653"/>
                <a:gd name="connsiteX7" fmla="*/ 2681069 w 2921329"/>
                <a:gd name="connsiteY7" fmla="*/ 14860 h 3042653"/>
                <a:gd name="connsiteX8" fmla="*/ 2694254 w 2921329"/>
                <a:gd name="connsiteY8" fmla="*/ 83395 h 3042653"/>
                <a:gd name="connsiteX9" fmla="*/ 2804994 w 2921329"/>
                <a:gd name="connsiteY9" fmla="*/ 706383 h 3042653"/>
                <a:gd name="connsiteX10" fmla="*/ 2652300 w 2921329"/>
                <a:gd name="connsiteY10" fmla="*/ 1578664 h 3042653"/>
                <a:gd name="connsiteX11" fmla="*/ 1987859 w 2921329"/>
                <a:gd name="connsiteY11" fmla="*/ 1993826 h 3042653"/>
                <a:gd name="connsiteX12" fmla="*/ 1794186 w 2921329"/>
                <a:gd name="connsiteY12" fmla="*/ 2561687 h 3042653"/>
                <a:gd name="connsiteX13" fmla="*/ 1575019 w 2921329"/>
                <a:gd name="connsiteY13" fmla="*/ 2893650 h 3042653"/>
                <a:gd name="connsiteX14" fmla="*/ 1538809 w 2921329"/>
                <a:gd name="connsiteY14" fmla="*/ 2905321 h 3042653"/>
                <a:gd name="connsiteX15" fmla="*/ 1538809 w 2921329"/>
                <a:gd name="connsiteY15" fmla="*/ 2905320 h 3042653"/>
                <a:gd name="connsiteX16" fmla="*/ 1490688 w 2921329"/>
                <a:gd name="connsiteY16" fmla="*/ 2920829 h 3042653"/>
                <a:gd name="connsiteX17" fmla="*/ 797038 w 2921329"/>
                <a:gd name="connsiteY17" fmla="*/ 2908061 h 3042653"/>
                <a:gd name="connsiteX18" fmla="*/ 681107 w 2921329"/>
                <a:gd name="connsiteY18" fmla="*/ 3028835 h 3042653"/>
                <a:gd name="connsiteX19" fmla="*/ 642730 w 2921329"/>
                <a:gd name="connsiteY19" fmla="*/ 3042653 h 3042653"/>
                <a:gd name="connsiteX20" fmla="*/ 642730 w 2921329"/>
                <a:gd name="connsiteY20" fmla="*/ 2655441 h 3042653"/>
                <a:gd name="connsiteX21" fmla="*/ 640717 w 2921329"/>
                <a:gd name="connsiteY21" fmla="*/ 2655441 h 3042653"/>
                <a:gd name="connsiteX22" fmla="*/ 640717 w 2921329"/>
                <a:gd name="connsiteY22" fmla="*/ 1636550 h 3042653"/>
                <a:gd name="connsiteX23" fmla="*/ 631584 w 2921329"/>
                <a:gd name="connsiteY23" fmla="*/ 1649198 h 3042653"/>
                <a:gd name="connsiteX24" fmla="*/ 372346 w 2921329"/>
                <a:gd name="connsiteY24" fmla="*/ 1782005 h 3042653"/>
                <a:gd name="connsiteX25" fmla="*/ 0 w 2921329"/>
                <a:gd name="connsiteY25" fmla="*/ 1311910 h 3042653"/>
                <a:gd name="connsiteX26" fmla="*/ 372346 w 2921329"/>
                <a:gd name="connsiteY26" fmla="*/ 842518 h 3042653"/>
                <a:gd name="connsiteX27" fmla="*/ 631584 w 2921329"/>
                <a:gd name="connsiteY27" fmla="*/ 974622 h 3042653"/>
                <a:gd name="connsiteX28" fmla="*/ 640717 w 2921329"/>
                <a:gd name="connsiteY28" fmla="*/ 987270 h 3042653"/>
                <a:gd name="connsiteX29" fmla="*/ 640717 w 2921329"/>
                <a:gd name="connsiteY29" fmla="*/ 0 h 304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921329" h="3042653">
                  <a:moveTo>
                    <a:pt x="640717" y="0"/>
                  </a:moveTo>
                  <a:lnTo>
                    <a:pt x="1651673" y="0"/>
                  </a:lnTo>
                  <a:cubicBezTo>
                    <a:pt x="1580716" y="65350"/>
                    <a:pt x="1537861" y="150374"/>
                    <a:pt x="1537861" y="243129"/>
                  </a:cubicBezTo>
                  <a:cubicBezTo>
                    <a:pt x="1537861" y="448312"/>
                    <a:pt x="1748623" y="615551"/>
                    <a:pt x="2007158" y="615551"/>
                  </a:cubicBezTo>
                  <a:cubicBezTo>
                    <a:pt x="2267098" y="615551"/>
                    <a:pt x="2477158" y="448312"/>
                    <a:pt x="2477158" y="243129"/>
                  </a:cubicBezTo>
                  <a:cubicBezTo>
                    <a:pt x="2477158" y="150374"/>
                    <a:pt x="2434303" y="65350"/>
                    <a:pt x="2363346" y="0"/>
                  </a:cubicBezTo>
                  <a:lnTo>
                    <a:pt x="2677633" y="0"/>
                  </a:lnTo>
                  <a:lnTo>
                    <a:pt x="2681069" y="14860"/>
                  </a:lnTo>
                  <a:cubicBezTo>
                    <a:pt x="2690344" y="57600"/>
                    <a:pt x="2694254" y="83395"/>
                    <a:pt x="2694254" y="83395"/>
                  </a:cubicBezTo>
                  <a:cubicBezTo>
                    <a:pt x="3040134" y="277561"/>
                    <a:pt x="2804994" y="706383"/>
                    <a:pt x="2804994" y="706383"/>
                  </a:cubicBezTo>
                  <a:cubicBezTo>
                    <a:pt x="3137214" y="1357179"/>
                    <a:pt x="2652300" y="1578664"/>
                    <a:pt x="2652300" y="1578664"/>
                  </a:cubicBezTo>
                  <a:cubicBezTo>
                    <a:pt x="2652300" y="2215799"/>
                    <a:pt x="1987859" y="1993826"/>
                    <a:pt x="1987859" y="1993826"/>
                  </a:cubicBezTo>
                  <a:cubicBezTo>
                    <a:pt x="2195680" y="2409477"/>
                    <a:pt x="1794186" y="2561687"/>
                    <a:pt x="1794186" y="2561687"/>
                  </a:cubicBezTo>
                  <a:cubicBezTo>
                    <a:pt x="1802723" y="2739143"/>
                    <a:pt x="1708547" y="2839515"/>
                    <a:pt x="1575019" y="2893650"/>
                  </a:cubicBezTo>
                  <a:lnTo>
                    <a:pt x="1538809" y="2905321"/>
                  </a:lnTo>
                  <a:lnTo>
                    <a:pt x="1538809" y="2905320"/>
                  </a:lnTo>
                  <a:lnTo>
                    <a:pt x="1490688" y="2920829"/>
                  </a:lnTo>
                  <a:cubicBezTo>
                    <a:pt x="1197220" y="2994579"/>
                    <a:pt x="797038" y="2908061"/>
                    <a:pt x="797038" y="2908061"/>
                  </a:cubicBezTo>
                  <a:cubicBezTo>
                    <a:pt x="769353" y="2966847"/>
                    <a:pt x="727825" y="3004869"/>
                    <a:pt x="681107" y="3028835"/>
                  </a:cubicBezTo>
                  <a:lnTo>
                    <a:pt x="642730" y="3042653"/>
                  </a:lnTo>
                  <a:lnTo>
                    <a:pt x="642730" y="2655441"/>
                  </a:lnTo>
                  <a:lnTo>
                    <a:pt x="640717" y="2655441"/>
                  </a:lnTo>
                  <a:lnTo>
                    <a:pt x="640717" y="1636550"/>
                  </a:lnTo>
                  <a:cubicBezTo>
                    <a:pt x="637907" y="1640766"/>
                    <a:pt x="634394" y="1644982"/>
                    <a:pt x="631584" y="1649198"/>
                  </a:cubicBezTo>
                  <a:cubicBezTo>
                    <a:pt x="564140" y="1731412"/>
                    <a:pt x="472810" y="1782005"/>
                    <a:pt x="372346" y="1782005"/>
                  </a:cubicBezTo>
                  <a:cubicBezTo>
                    <a:pt x="166502" y="1782005"/>
                    <a:pt x="0" y="1571200"/>
                    <a:pt x="0" y="1311910"/>
                  </a:cubicBezTo>
                  <a:cubicBezTo>
                    <a:pt x="0" y="1052620"/>
                    <a:pt x="166502" y="842518"/>
                    <a:pt x="372346" y="842518"/>
                  </a:cubicBezTo>
                  <a:cubicBezTo>
                    <a:pt x="472810" y="842518"/>
                    <a:pt x="564140" y="892408"/>
                    <a:pt x="631584" y="974622"/>
                  </a:cubicBezTo>
                  <a:cubicBezTo>
                    <a:pt x="634394" y="978838"/>
                    <a:pt x="637907" y="982352"/>
                    <a:pt x="640717" y="987270"/>
                  </a:cubicBezTo>
                  <a:lnTo>
                    <a:pt x="640717" y="0"/>
                  </a:lnTo>
                  <a:close/>
                </a:path>
              </a:pathLst>
            </a:custGeom>
            <a:solidFill>
              <a:schemeClr val="bg2"/>
            </a:solidFill>
            <a:ln w="127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93133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raig'n'Dave">
      <a:dk1>
        <a:srgbClr val="538135"/>
      </a:dk1>
      <a:lt1>
        <a:sysClr val="window" lastClr="FFFFFF"/>
      </a:lt1>
      <a:dk2>
        <a:srgbClr val="538135"/>
      </a:dk2>
      <a:lt2>
        <a:srgbClr val="E7E6E6"/>
      </a:lt2>
      <a:accent1>
        <a:srgbClr val="823554"/>
      </a:accent1>
      <a:accent2>
        <a:srgbClr val="824C35"/>
      </a:accent2>
      <a:accent3>
        <a:srgbClr val="357382"/>
      </a:accent3>
      <a:accent4>
        <a:srgbClr val="A5A5A5"/>
      </a:accent4>
      <a:accent5>
        <a:srgbClr val="E7E6E6"/>
      </a:accent5>
      <a:accent6>
        <a:srgbClr val="70AD47"/>
      </a:accent6>
      <a:hlink>
        <a:srgbClr val="548235"/>
      </a:hlink>
      <a:folHlink>
        <a:srgbClr val="548235"/>
      </a:folHlink>
    </a:clrScheme>
    <a:fontScheme name="Craig'n'Dave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62A6A9AB-1023-4A23-A2A1-82560771DE86}" vid="{D074DEC6-1AD8-42E9-9312-49CEB94AB1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1122</TotalTime>
  <Words>2581</Words>
  <Application>Microsoft Office PowerPoint</Application>
  <PresentationFormat>A4 Paper (210x297 mm)</PresentationFormat>
  <Paragraphs>358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Century Gothic</vt:lpstr>
      <vt:lpstr>Consolas</vt:lpstr>
      <vt:lpstr>League Spartan</vt:lpstr>
      <vt:lpstr>Poppins</vt:lpstr>
      <vt:lpstr>Times New Roman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22FLINTJacob</cp:lastModifiedBy>
  <cp:revision>8</cp:revision>
  <dcterms:created xsi:type="dcterms:W3CDTF">2019-09-17T11:01:38Z</dcterms:created>
  <dcterms:modified xsi:type="dcterms:W3CDTF">2022-10-06T14:42:59Z</dcterms:modified>
</cp:coreProperties>
</file>