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B9074-E801-4E4B-87DD-BBFC80511BC9}" v="124" dt="2022-12-07T19:26:49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159" d="100"/>
          <a:sy n="159" d="100"/>
        </p:scale>
        <p:origin x="17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inley" userId="ad96fe334b963723" providerId="LiveId" clId="{A47B9074-E801-4E4B-87DD-BBFC80511BC9}"/>
    <pc:docChg chg="undo custSel addSld modSld modMainMaster">
      <pc:chgData name="John Finley" userId="ad96fe334b963723" providerId="LiveId" clId="{A47B9074-E801-4E4B-87DD-BBFC80511BC9}" dt="2022-12-07T19:27:01.111" v="700" actId="1036"/>
      <pc:docMkLst>
        <pc:docMk/>
      </pc:docMkLst>
      <pc:sldChg chg="addSp delSp modSp mod">
        <pc:chgData name="John Finley" userId="ad96fe334b963723" providerId="LiveId" clId="{A47B9074-E801-4E4B-87DD-BBFC80511BC9}" dt="2022-12-07T19:26:19.698" v="693" actId="206"/>
        <pc:sldMkLst>
          <pc:docMk/>
          <pc:sldMk cId="373466637" sldId="256"/>
        </pc:sldMkLst>
        <pc:spChg chg="add del mod">
          <ac:chgData name="John Finley" userId="ad96fe334b963723" providerId="LiveId" clId="{A47B9074-E801-4E4B-87DD-BBFC80511BC9}" dt="2022-12-07T01:34:59.325" v="193" actId="206"/>
          <ac:spMkLst>
            <pc:docMk/>
            <pc:sldMk cId="373466637" sldId="256"/>
            <ac:spMk id="176" creationId="{4381020B-2FA6-6E4C-0645-50A00D1E7559}"/>
          </ac:spMkLst>
        </pc:spChg>
        <pc:spChg chg="add mod">
          <ac:chgData name="John Finley" userId="ad96fe334b963723" providerId="LiveId" clId="{A47B9074-E801-4E4B-87DD-BBFC80511BC9}" dt="2022-12-07T01:23:33.671" v="12" actId="692"/>
          <ac:spMkLst>
            <pc:docMk/>
            <pc:sldMk cId="373466637" sldId="256"/>
            <ac:spMk id="177" creationId="{3A9F609C-AB98-29EB-053A-51580A3A35C3}"/>
          </ac:spMkLst>
        </pc:spChg>
        <pc:spChg chg="add mod">
          <ac:chgData name="John Finley" userId="ad96fe334b963723" providerId="LiveId" clId="{A47B9074-E801-4E4B-87DD-BBFC80511BC9}" dt="2022-12-07T01:29:50.870" v="88" actId="206"/>
          <ac:spMkLst>
            <pc:docMk/>
            <pc:sldMk cId="373466637" sldId="256"/>
            <ac:spMk id="178" creationId="{06010274-D04E-7A41-6D3F-1402AE55EE97}"/>
          </ac:spMkLst>
        </pc:spChg>
        <pc:spChg chg="add mod">
          <ac:chgData name="John Finley" userId="ad96fe334b963723" providerId="LiveId" clId="{A47B9074-E801-4E4B-87DD-BBFC80511BC9}" dt="2022-12-07T01:27:24.266" v="40" actId="206"/>
          <ac:spMkLst>
            <pc:docMk/>
            <pc:sldMk cId="373466637" sldId="256"/>
            <ac:spMk id="179" creationId="{35E95DE2-1043-D66E-095E-3E15EFD7FB7D}"/>
          </ac:spMkLst>
        </pc:spChg>
        <pc:spChg chg="add del mod">
          <ac:chgData name="John Finley" userId="ad96fe334b963723" providerId="LiveId" clId="{A47B9074-E801-4E4B-87DD-BBFC80511BC9}" dt="2022-12-07T19:24:56.999" v="676" actId="478"/>
          <ac:spMkLst>
            <pc:docMk/>
            <pc:sldMk cId="373466637" sldId="256"/>
            <ac:spMk id="180" creationId="{5B74AC94-59A1-A251-E66D-956B59729B94}"/>
          </ac:spMkLst>
        </pc:spChg>
        <pc:spChg chg="add del mod">
          <ac:chgData name="John Finley" userId="ad96fe334b963723" providerId="LiveId" clId="{A47B9074-E801-4E4B-87DD-BBFC80511BC9}" dt="2022-12-07T19:24:54.470" v="675" actId="478"/>
          <ac:spMkLst>
            <pc:docMk/>
            <pc:sldMk cId="373466637" sldId="256"/>
            <ac:spMk id="181" creationId="{CA0F202E-19BA-6B16-59EC-A1B7836BE0A7}"/>
          </ac:spMkLst>
        </pc:spChg>
        <pc:spChg chg="add mod">
          <ac:chgData name="John Finley" userId="ad96fe334b963723" providerId="LiveId" clId="{A47B9074-E801-4E4B-87DD-BBFC80511BC9}" dt="2022-12-07T19:26:19.698" v="693" actId="206"/>
          <ac:spMkLst>
            <pc:docMk/>
            <pc:sldMk cId="373466637" sldId="256"/>
            <ac:spMk id="182" creationId="{24989D20-88BA-487D-C340-59308771B930}"/>
          </ac:spMkLst>
        </pc:spChg>
        <pc:spChg chg="add del mod">
          <ac:chgData name="John Finley" userId="ad96fe334b963723" providerId="LiveId" clId="{A47B9074-E801-4E4B-87DD-BBFC80511BC9}" dt="2022-12-07T19:25:00.751" v="678" actId="478"/>
          <ac:spMkLst>
            <pc:docMk/>
            <pc:sldMk cId="373466637" sldId="256"/>
            <ac:spMk id="183" creationId="{55B9AF2C-8437-364C-0C69-17858E803494}"/>
          </ac:spMkLst>
        </pc:spChg>
        <pc:spChg chg="add del mod">
          <ac:chgData name="John Finley" userId="ad96fe334b963723" providerId="LiveId" clId="{A47B9074-E801-4E4B-87DD-BBFC80511BC9}" dt="2022-12-07T19:24:59.050" v="677" actId="478"/>
          <ac:spMkLst>
            <pc:docMk/>
            <pc:sldMk cId="373466637" sldId="256"/>
            <ac:spMk id="184" creationId="{3FAD49D5-6367-6D50-A074-8B9070828E7D}"/>
          </ac:spMkLst>
        </pc:spChg>
        <pc:spChg chg="add del mod">
          <ac:chgData name="John Finley" userId="ad96fe334b963723" providerId="LiveId" clId="{A47B9074-E801-4E4B-87DD-BBFC80511BC9}" dt="2022-12-07T19:25:02.240" v="679" actId="478"/>
          <ac:spMkLst>
            <pc:docMk/>
            <pc:sldMk cId="373466637" sldId="256"/>
            <ac:spMk id="185" creationId="{B9122972-9228-E871-6FB4-9C0EACF719E7}"/>
          </ac:spMkLst>
        </pc:spChg>
        <pc:spChg chg="mod">
          <ac:chgData name="John Finley" userId="ad96fe334b963723" providerId="LiveId" clId="{A47B9074-E801-4E4B-87DD-BBFC80511BC9}" dt="2022-12-07T01:32:52.174" v="114" actId="20577"/>
          <ac:spMkLst>
            <pc:docMk/>
            <pc:sldMk cId="373466637" sldId="256"/>
            <ac:spMk id="187" creationId="{E471C421-8334-3A97-067C-B83875E8CA3C}"/>
          </ac:spMkLst>
        </pc:spChg>
        <pc:spChg chg="mod">
          <ac:chgData name="John Finley" userId="ad96fe334b963723" providerId="LiveId" clId="{A47B9074-E801-4E4B-87DD-BBFC80511BC9}" dt="2022-12-07T01:33:03.198" v="115" actId="207"/>
          <ac:spMkLst>
            <pc:docMk/>
            <pc:sldMk cId="373466637" sldId="256"/>
            <ac:spMk id="188" creationId="{78D9D019-D4C3-AA3A-CB36-79D43C35330B}"/>
          </ac:spMkLst>
        </pc:spChg>
        <pc:spChg chg="mod">
          <ac:chgData name="John Finley" userId="ad96fe334b963723" providerId="LiveId" clId="{A47B9074-E801-4E4B-87DD-BBFC80511BC9}" dt="2022-12-07T01:33:31.311" v="130" actId="20577"/>
          <ac:spMkLst>
            <pc:docMk/>
            <pc:sldMk cId="373466637" sldId="256"/>
            <ac:spMk id="190" creationId="{399FF08C-F1A0-C275-9F18-3C6C7D8BF87E}"/>
          </ac:spMkLst>
        </pc:spChg>
        <pc:spChg chg="mod">
          <ac:chgData name="John Finley" userId="ad96fe334b963723" providerId="LiveId" clId="{A47B9074-E801-4E4B-87DD-BBFC80511BC9}" dt="2022-12-07T01:33:24.435" v="128" actId="207"/>
          <ac:spMkLst>
            <pc:docMk/>
            <pc:sldMk cId="373466637" sldId="256"/>
            <ac:spMk id="191" creationId="{2373629F-7B42-344B-C23D-A21D7E670FA6}"/>
          </ac:spMkLst>
        </pc:spChg>
        <pc:spChg chg="mod">
          <ac:chgData name="John Finley" userId="ad96fe334b963723" providerId="LiveId" clId="{A47B9074-E801-4E4B-87DD-BBFC80511BC9}" dt="2022-12-07T01:36:31.723" v="194"/>
          <ac:spMkLst>
            <pc:docMk/>
            <pc:sldMk cId="373466637" sldId="256"/>
            <ac:spMk id="193" creationId="{17EDE6A3-35AC-4B7F-B00B-77C641E370C7}"/>
          </ac:spMkLst>
        </pc:spChg>
        <pc:spChg chg="mod">
          <ac:chgData name="John Finley" userId="ad96fe334b963723" providerId="LiveId" clId="{A47B9074-E801-4E4B-87DD-BBFC80511BC9}" dt="2022-12-07T01:36:31.723" v="194"/>
          <ac:spMkLst>
            <pc:docMk/>
            <pc:sldMk cId="373466637" sldId="256"/>
            <ac:spMk id="194" creationId="{A18CFF31-1249-EF1C-07B0-E1FAA8BAC071}"/>
          </ac:spMkLst>
        </pc:spChg>
        <pc:spChg chg="mod">
          <ac:chgData name="John Finley" userId="ad96fe334b963723" providerId="LiveId" clId="{A47B9074-E801-4E4B-87DD-BBFC80511BC9}" dt="2022-12-07T01:37:20.079" v="246" actId="20577"/>
          <ac:spMkLst>
            <pc:docMk/>
            <pc:sldMk cId="373466637" sldId="256"/>
            <ac:spMk id="196" creationId="{8C6D96FC-0BFC-1C47-090C-5C9D24C34AE4}"/>
          </ac:spMkLst>
        </pc:spChg>
        <pc:spChg chg="mod">
          <ac:chgData name="John Finley" userId="ad96fe334b963723" providerId="LiveId" clId="{A47B9074-E801-4E4B-87DD-BBFC80511BC9}" dt="2022-12-07T01:36:37.386" v="211"/>
          <ac:spMkLst>
            <pc:docMk/>
            <pc:sldMk cId="373466637" sldId="256"/>
            <ac:spMk id="197" creationId="{1C42CF70-57C2-F285-E254-A8796EE55CCC}"/>
          </ac:spMkLst>
        </pc:spChg>
        <pc:spChg chg="mod">
          <ac:chgData name="John Finley" userId="ad96fe334b963723" providerId="LiveId" clId="{A47B9074-E801-4E4B-87DD-BBFC80511BC9}" dt="2022-12-07T01:37:15.323" v="244" actId="20577"/>
          <ac:spMkLst>
            <pc:docMk/>
            <pc:sldMk cId="373466637" sldId="256"/>
            <ac:spMk id="199" creationId="{49523AE4-02E8-0ABF-8746-350C302F1C6A}"/>
          </ac:spMkLst>
        </pc:spChg>
        <pc:spChg chg="mod">
          <ac:chgData name="John Finley" userId="ad96fe334b963723" providerId="LiveId" clId="{A47B9074-E801-4E4B-87DD-BBFC80511BC9}" dt="2022-12-07T01:36:40.496" v="220"/>
          <ac:spMkLst>
            <pc:docMk/>
            <pc:sldMk cId="373466637" sldId="256"/>
            <ac:spMk id="200" creationId="{76E61443-E967-60C8-E60A-6E6E2DC7AD52}"/>
          </ac:spMkLst>
        </pc:spChg>
        <pc:spChg chg="mod">
          <ac:chgData name="John Finley" userId="ad96fe334b963723" providerId="LiveId" clId="{A47B9074-E801-4E4B-87DD-BBFC80511BC9}" dt="2022-12-07T01:36:53.989" v="242" actId="20577"/>
          <ac:spMkLst>
            <pc:docMk/>
            <pc:sldMk cId="373466637" sldId="256"/>
            <ac:spMk id="202" creationId="{ED9972FD-7116-2D2E-5109-2F06316F01C4}"/>
          </ac:spMkLst>
        </pc:spChg>
        <pc:spChg chg="mod">
          <ac:chgData name="John Finley" userId="ad96fe334b963723" providerId="LiveId" clId="{A47B9074-E801-4E4B-87DD-BBFC80511BC9}" dt="2022-12-07T01:36:43.513" v="229"/>
          <ac:spMkLst>
            <pc:docMk/>
            <pc:sldMk cId="373466637" sldId="256"/>
            <ac:spMk id="203" creationId="{5B7B0C05-D059-9650-81DB-CA709511094A}"/>
          </ac:spMkLst>
        </pc:spChg>
        <pc:spChg chg="add mod">
          <ac:chgData name="John Finley" userId="ad96fe334b963723" providerId="LiveId" clId="{A47B9074-E801-4E4B-87DD-BBFC80511BC9}" dt="2022-12-07T01:42:35.255" v="286" actId="692"/>
          <ac:spMkLst>
            <pc:docMk/>
            <pc:sldMk cId="373466637" sldId="256"/>
            <ac:spMk id="204" creationId="{8015F0CB-ABD7-5E9E-D2CF-3548F88E0105}"/>
          </ac:spMkLst>
        </pc:spChg>
        <pc:spChg chg="add mod">
          <ac:chgData name="John Finley" userId="ad96fe334b963723" providerId="LiveId" clId="{A47B9074-E801-4E4B-87DD-BBFC80511BC9}" dt="2022-12-07T01:39:41.459" v="257" actId="692"/>
          <ac:spMkLst>
            <pc:docMk/>
            <pc:sldMk cId="373466637" sldId="256"/>
            <ac:spMk id="205" creationId="{2406A596-00DB-D654-08E6-D9E348897263}"/>
          </ac:spMkLst>
        </pc:spChg>
        <pc:spChg chg="add mod">
          <ac:chgData name="John Finley" userId="ad96fe334b963723" providerId="LiveId" clId="{A47B9074-E801-4E4B-87DD-BBFC80511BC9}" dt="2022-12-07T01:40:36.865" v="274" actId="692"/>
          <ac:spMkLst>
            <pc:docMk/>
            <pc:sldMk cId="373466637" sldId="256"/>
            <ac:spMk id="206" creationId="{10F4473D-6C88-1D98-131B-0AFDC69C2AC6}"/>
          </ac:spMkLst>
        </pc:spChg>
        <pc:spChg chg="add mod">
          <ac:chgData name="John Finley" userId="ad96fe334b963723" providerId="LiveId" clId="{A47B9074-E801-4E4B-87DD-BBFC80511BC9}" dt="2022-12-07T01:41:28.254" v="279" actId="206"/>
          <ac:spMkLst>
            <pc:docMk/>
            <pc:sldMk cId="373466637" sldId="256"/>
            <ac:spMk id="207" creationId="{5689AC62-6691-1520-C881-970624EB5DCE}"/>
          </ac:spMkLst>
        </pc:spChg>
        <pc:spChg chg="add mod">
          <ac:chgData name="John Finley" userId="ad96fe334b963723" providerId="LiveId" clId="{A47B9074-E801-4E4B-87DD-BBFC80511BC9}" dt="2022-12-07T01:55:28.766" v="410" actId="206"/>
          <ac:spMkLst>
            <pc:docMk/>
            <pc:sldMk cId="373466637" sldId="256"/>
            <ac:spMk id="208" creationId="{45358BD3-A5A7-4877-6A56-FAC4BFFB8745}"/>
          </ac:spMkLst>
        </pc:spChg>
        <pc:spChg chg="mod">
          <ac:chgData name="John Finley" userId="ad96fe334b963723" providerId="LiveId" clId="{A47B9074-E801-4E4B-87DD-BBFC80511BC9}" dt="2022-12-07T01:44:35.695" v="313" actId="20577"/>
          <ac:spMkLst>
            <pc:docMk/>
            <pc:sldMk cId="373466637" sldId="256"/>
            <ac:spMk id="210" creationId="{0DBF0739-E3EE-7241-3806-AC43B1F41A50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11" creationId="{BCC74B07-B04F-899A-2F56-5981493FCF61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13" creationId="{B2E2D98C-859A-83E8-CD96-63F40AB629C9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14" creationId="{26D7E511-3DE1-D1DD-BF51-658E29239E64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16" creationId="{2F4A9413-7B04-72C2-24DA-39D613E676D0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17" creationId="{EFE5A598-DB81-5006-5BDD-F2E65E562DF7}"/>
          </ac:spMkLst>
        </pc:spChg>
        <pc:spChg chg="mod">
          <ac:chgData name="John Finley" userId="ad96fe334b963723" providerId="LiveId" clId="{A47B9074-E801-4E4B-87DD-BBFC80511BC9}" dt="2022-12-07T14:29:15.516" v="599" actId="20577"/>
          <ac:spMkLst>
            <pc:docMk/>
            <pc:sldMk cId="373466637" sldId="256"/>
            <ac:spMk id="219" creationId="{1E522479-826A-0E26-483C-49FC00EF96FF}"/>
          </ac:spMkLst>
        </pc:spChg>
        <pc:spChg chg="mod">
          <ac:chgData name="John Finley" userId="ad96fe334b963723" providerId="LiveId" clId="{A47B9074-E801-4E4B-87DD-BBFC80511BC9}" dt="2022-12-07T01:44:19.468" v="287"/>
          <ac:spMkLst>
            <pc:docMk/>
            <pc:sldMk cId="373466637" sldId="256"/>
            <ac:spMk id="220" creationId="{C0A46927-71EE-96BF-3D1F-4F156A67C652}"/>
          </ac:spMkLst>
        </pc:spChg>
        <pc:spChg chg="add mod">
          <ac:chgData name="John Finley" userId="ad96fe334b963723" providerId="LiveId" clId="{A47B9074-E801-4E4B-87DD-BBFC80511BC9}" dt="2022-12-07T14:29:32.454" v="603" actId="1076"/>
          <ac:spMkLst>
            <pc:docMk/>
            <pc:sldMk cId="373466637" sldId="256"/>
            <ac:spMk id="221" creationId="{B959962D-1754-C741-FDAC-CFF0402C4E84}"/>
          </ac:spMkLst>
        </pc:spChg>
        <pc:spChg chg="add mod">
          <ac:chgData name="John Finley" userId="ad96fe334b963723" providerId="LiveId" clId="{A47B9074-E801-4E4B-87DD-BBFC80511BC9}" dt="2022-12-07T14:29:59.948" v="607" actId="206"/>
          <ac:spMkLst>
            <pc:docMk/>
            <pc:sldMk cId="373466637" sldId="256"/>
            <ac:spMk id="222" creationId="{DFAF1F61-E495-1514-46E7-E9522FB47049}"/>
          </ac:spMkLst>
        </pc:spChg>
        <pc:spChg chg="add mod">
          <ac:chgData name="John Finley" userId="ad96fe334b963723" providerId="LiveId" clId="{A47B9074-E801-4E4B-87DD-BBFC80511BC9}" dt="2022-12-07T14:30:22.811" v="612" actId="206"/>
          <ac:spMkLst>
            <pc:docMk/>
            <pc:sldMk cId="373466637" sldId="256"/>
            <ac:spMk id="223" creationId="{68FF7E0E-C0A3-DFB0-555A-3FF6980A7B8E}"/>
          </ac:spMkLst>
        </pc:spChg>
        <pc:spChg chg="add del">
          <ac:chgData name="John Finley" userId="ad96fe334b963723" providerId="LiveId" clId="{A47B9074-E801-4E4B-87DD-BBFC80511BC9}" dt="2022-12-07T01:47:23.103" v="382" actId="478"/>
          <ac:spMkLst>
            <pc:docMk/>
            <pc:sldMk cId="373466637" sldId="256"/>
            <ac:spMk id="224" creationId="{309F96E2-26CF-27CC-9474-D8C538BC9514}"/>
          </ac:spMkLst>
        </pc:spChg>
        <pc:spChg chg="mod">
          <ac:chgData name="John Finley" userId="ad96fe334b963723" providerId="LiveId" clId="{A47B9074-E801-4E4B-87DD-BBFC80511BC9}" dt="2022-12-07T01:53:25.700" v="388"/>
          <ac:spMkLst>
            <pc:docMk/>
            <pc:sldMk cId="373466637" sldId="256"/>
            <ac:spMk id="226" creationId="{309A7467-2F2D-FA89-A389-398299FBC562}"/>
          </ac:spMkLst>
        </pc:spChg>
        <pc:spChg chg="mod">
          <ac:chgData name="John Finley" userId="ad96fe334b963723" providerId="LiveId" clId="{A47B9074-E801-4E4B-87DD-BBFC80511BC9}" dt="2022-12-07T01:53:25.700" v="388"/>
          <ac:spMkLst>
            <pc:docMk/>
            <pc:sldMk cId="373466637" sldId="256"/>
            <ac:spMk id="227" creationId="{2A69BC90-1925-7B17-D27F-5BAC8E1DCD38}"/>
          </ac:spMkLst>
        </pc:spChg>
        <pc:spChg chg="mod">
          <ac:chgData name="John Finley" userId="ad96fe334b963723" providerId="LiveId" clId="{A47B9074-E801-4E4B-87DD-BBFC80511BC9}" dt="2022-12-07T01:53:49.020" v="403" actId="20577"/>
          <ac:spMkLst>
            <pc:docMk/>
            <pc:sldMk cId="373466637" sldId="256"/>
            <ac:spMk id="229" creationId="{2804E80B-9C2A-42DB-18B8-E0DAB586FE1C}"/>
          </ac:spMkLst>
        </pc:spChg>
        <pc:spChg chg="mod">
          <ac:chgData name="John Finley" userId="ad96fe334b963723" providerId="LiveId" clId="{A47B9074-E801-4E4B-87DD-BBFC80511BC9}" dt="2022-12-07T01:53:25.700" v="388"/>
          <ac:spMkLst>
            <pc:docMk/>
            <pc:sldMk cId="373466637" sldId="256"/>
            <ac:spMk id="230" creationId="{21C78B22-7B9E-01F7-F752-44A22AE44DBC}"/>
          </ac:spMkLst>
        </pc:spChg>
        <pc:spChg chg="add mod">
          <ac:chgData name="John Finley" userId="ad96fe334b963723" providerId="LiveId" clId="{A47B9074-E801-4E4B-87DD-BBFC80511BC9}" dt="2022-12-07T14:28:53.624" v="595" actId="1036"/>
          <ac:spMkLst>
            <pc:docMk/>
            <pc:sldMk cId="373466637" sldId="256"/>
            <ac:spMk id="231" creationId="{AD6E394F-9D21-3EE5-D11D-8D0E0DC60F01}"/>
          </ac:spMkLst>
        </pc:spChg>
        <pc:spChg chg="add mod">
          <ac:chgData name="John Finley" userId="ad96fe334b963723" providerId="LiveId" clId="{A47B9074-E801-4E4B-87DD-BBFC80511BC9}" dt="2022-12-07T14:28:27.597" v="580" actId="206"/>
          <ac:spMkLst>
            <pc:docMk/>
            <pc:sldMk cId="373466637" sldId="256"/>
            <ac:spMk id="232" creationId="{C99F0049-1C87-9565-BD3B-0A69938FD61E}"/>
          </ac:spMkLst>
        </pc:spChg>
        <pc:spChg chg="add mod">
          <ac:chgData name="John Finley" userId="ad96fe334b963723" providerId="LiveId" clId="{A47B9074-E801-4E4B-87DD-BBFC80511BC9}" dt="2022-12-07T14:28:42.244" v="582" actId="206"/>
          <ac:spMkLst>
            <pc:docMk/>
            <pc:sldMk cId="373466637" sldId="256"/>
            <ac:spMk id="233" creationId="{0F520BC3-8165-A034-1F3D-487643F6CBA2}"/>
          </ac:spMkLst>
        </pc:spChg>
        <pc:spChg chg="add mod">
          <ac:chgData name="John Finley" userId="ad96fe334b963723" providerId="LiveId" clId="{A47B9074-E801-4E4B-87DD-BBFC80511BC9}" dt="2022-12-07T01:59:28.181" v="430" actId="206"/>
          <ac:spMkLst>
            <pc:docMk/>
            <pc:sldMk cId="373466637" sldId="256"/>
            <ac:spMk id="234" creationId="{55FE4C2A-5D5C-1064-782C-983FF0C58C8C}"/>
          </ac:spMkLst>
        </pc:spChg>
        <pc:spChg chg="add mod">
          <ac:chgData name="John Finley" userId="ad96fe334b963723" providerId="LiveId" clId="{A47B9074-E801-4E4B-87DD-BBFC80511BC9}" dt="2022-12-07T02:00:37.458" v="440" actId="692"/>
          <ac:spMkLst>
            <pc:docMk/>
            <pc:sldMk cId="373466637" sldId="256"/>
            <ac:spMk id="235" creationId="{82F1334F-64EA-0ADE-1FAE-EA7FF382FBA9}"/>
          </ac:spMkLst>
        </pc:spChg>
        <pc:spChg chg="add mod">
          <ac:chgData name="John Finley" userId="ad96fe334b963723" providerId="LiveId" clId="{A47B9074-E801-4E4B-87DD-BBFC80511BC9}" dt="2022-12-07T02:01:26.591" v="447" actId="122"/>
          <ac:spMkLst>
            <pc:docMk/>
            <pc:sldMk cId="373466637" sldId="256"/>
            <ac:spMk id="236" creationId="{4D1A3363-8BDD-11F1-8798-D9CB66EDFB8A}"/>
          </ac:spMkLst>
        </pc:spChg>
        <pc:spChg chg="add del mod">
          <ac:chgData name="John Finley" userId="ad96fe334b963723" providerId="LiveId" clId="{A47B9074-E801-4E4B-87DD-BBFC80511BC9}" dt="2022-12-07T02:02:40.755" v="450" actId="21"/>
          <ac:spMkLst>
            <pc:docMk/>
            <pc:sldMk cId="373466637" sldId="256"/>
            <ac:spMk id="237" creationId="{DACBA34B-8AC8-03A2-A449-99878A4484A9}"/>
          </ac:spMkLst>
        </pc:spChg>
        <pc:spChg chg="add mod">
          <ac:chgData name="John Finley" userId="ad96fe334b963723" providerId="LiveId" clId="{A47B9074-E801-4E4B-87DD-BBFC80511BC9}" dt="2022-12-07T02:05:00.627" v="486" actId="692"/>
          <ac:spMkLst>
            <pc:docMk/>
            <pc:sldMk cId="373466637" sldId="256"/>
            <ac:spMk id="238" creationId="{FE63D3D0-FC48-A61D-AF20-0A21C66B12FC}"/>
          </ac:spMkLst>
        </pc:spChg>
        <pc:spChg chg="add mod">
          <ac:chgData name="John Finley" userId="ad96fe334b963723" providerId="LiveId" clId="{A47B9074-E801-4E4B-87DD-BBFC80511BC9}" dt="2022-12-07T02:05:22.307" v="500" actId="14100"/>
          <ac:spMkLst>
            <pc:docMk/>
            <pc:sldMk cId="373466637" sldId="256"/>
            <ac:spMk id="239" creationId="{6E4C5D64-6059-B943-1021-E81A767DDEA9}"/>
          </ac:spMkLst>
        </pc:spChg>
        <pc:spChg chg="add mod">
          <ac:chgData name="John Finley" userId="ad96fe334b963723" providerId="LiveId" clId="{A47B9074-E801-4E4B-87DD-BBFC80511BC9}" dt="2022-12-07T02:05:35.243" v="534" actId="14100"/>
          <ac:spMkLst>
            <pc:docMk/>
            <pc:sldMk cId="373466637" sldId="256"/>
            <ac:spMk id="240" creationId="{396B4DC5-AC35-998C-D307-BA446776C331}"/>
          </ac:spMkLst>
        </pc:spChg>
        <pc:grpChg chg="add mod">
          <ac:chgData name="John Finley" userId="ad96fe334b963723" providerId="LiveId" clId="{A47B9074-E801-4E4B-87DD-BBFC80511BC9}" dt="2022-12-07T01:33:45.115" v="184" actId="1037"/>
          <ac:grpSpMkLst>
            <pc:docMk/>
            <pc:sldMk cId="373466637" sldId="256"/>
            <ac:grpSpMk id="186" creationId="{B314A5F5-C8D3-89DC-E602-16257DC571CC}"/>
          </ac:grpSpMkLst>
        </pc:grpChg>
        <pc:grpChg chg="add mod">
          <ac:chgData name="John Finley" userId="ad96fe334b963723" providerId="LiveId" clId="{A47B9074-E801-4E4B-87DD-BBFC80511BC9}" dt="2022-12-07T01:33:38.983" v="158" actId="1037"/>
          <ac:grpSpMkLst>
            <pc:docMk/>
            <pc:sldMk cId="373466637" sldId="256"/>
            <ac:grpSpMk id="189" creationId="{213937A4-1638-ECF7-5320-85963D1042EF}"/>
          </ac:grpSpMkLst>
        </pc:grpChg>
        <pc:grpChg chg="add mod">
          <ac:chgData name="John Finley" userId="ad96fe334b963723" providerId="LiveId" clId="{A47B9074-E801-4E4B-87DD-BBFC80511BC9}" dt="2022-12-07T01:36:35.319" v="210" actId="1035"/>
          <ac:grpSpMkLst>
            <pc:docMk/>
            <pc:sldMk cId="373466637" sldId="256"/>
            <ac:grpSpMk id="192" creationId="{D7835C89-D0E6-E55D-EE7A-5D860571D1AC}"/>
          </ac:grpSpMkLst>
        </pc:grpChg>
        <pc:grpChg chg="add mod">
          <ac:chgData name="John Finley" userId="ad96fe334b963723" providerId="LiveId" clId="{A47B9074-E801-4E4B-87DD-BBFC80511BC9}" dt="2022-12-07T01:36:39.253" v="219" actId="1037"/>
          <ac:grpSpMkLst>
            <pc:docMk/>
            <pc:sldMk cId="373466637" sldId="256"/>
            <ac:grpSpMk id="195" creationId="{A74607BF-FD92-4C89-1772-9C4B46B7DB4C}"/>
          </ac:grpSpMkLst>
        </pc:grpChg>
        <pc:grpChg chg="add mod">
          <ac:chgData name="John Finley" userId="ad96fe334b963723" providerId="LiveId" clId="{A47B9074-E801-4E4B-87DD-BBFC80511BC9}" dt="2022-12-07T01:36:42.486" v="228" actId="1037"/>
          <ac:grpSpMkLst>
            <pc:docMk/>
            <pc:sldMk cId="373466637" sldId="256"/>
            <ac:grpSpMk id="198" creationId="{184CB384-21CE-54B2-AF76-83604CDA96F7}"/>
          </ac:grpSpMkLst>
        </pc:grpChg>
        <pc:grpChg chg="add mod">
          <ac:chgData name="John Finley" userId="ad96fe334b963723" providerId="LiveId" clId="{A47B9074-E801-4E4B-87DD-BBFC80511BC9}" dt="2022-12-07T01:36:45.891" v="239" actId="1036"/>
          <ac:grpSpMkLst>
            <pc:docMk/>
            <pc:sldMk cId="373466637" sldId="256"/>
            <ac:grpSpMk id="201" creationId="{CAC0611E-CBF5-7D91-E3BA-536AE92B086B}"/>
          </ac:grpSpMkLst>
        </pc:grpChg>
        <pc:grpChg chg="add mod">
          <ac:chgData name="John Finley" userId="ad96fe334b963723" providerId="LiveId" clId="{A47B9074-E801-4E4B-87DD-BBFC80511BC9}" dt="2022-12-07T14:29:03.230" v="596" actId="1076"/>
          <ac:grpSpMkLst>
            <pc:docMk/>
            <pc:sldMk cId="373466637" sldId="256"/>
            <ac:grpSpMk id="209" creationId="{8F1DE8E5-1EFF-DD7A-0C95-ADB82FFCC01E}"/>
          </ac:grpSpMkLst>
        </pc:grpChg>
        <pc:grpChg chg="add del mod">
          <ac:chgData name="John Finley" userId="ad96fe334b963723" providerId="LiveId" clId="{A47B9074-E801-4E4B-87DD-BBFC80511BC9}" dt="2022-12-07T01:44:27.231" v="304" actId="478"/>
          <ac:grpSpMkLst>
            <pc:docMk/>
            <pc:sldMk cId="373466637" sldId="256"/>
            <ac:grpSpMk id="212" creationId="{BE2A959B-F4C7-B66D-4F5C-230CF82E9408}"/>
          </ac:grpSpMkLst>
        </pc:grpChg>
        <pc:grpChg chg="add del mod">
          <ac:chgData name="John Finley" userId="ad96fe334b963723" providerId="LiveId" clId="{A47B9074-E801-4E4B-87DD-BBFC80511BC9}" dt="2022-12-07T01:44:28.782" v="305" actId="478"/>
          <ac:grpSpMkLst>
            <pc:docMk/>
            <pc:sldMk cId="373466637" sldId="256"/>
            <ac:grpSpMk id="215" creationId="{984DEC89-3B31-3CF6-C9B6-EB1F994DC4D9}"/>
          </ac:grpSpMkLst>
        </pc:grpChg>
        <pc:grpChg chg="add mod">
          <ac:chgData name="John Finley" userId="ad96fe334b963723" providerId="LiveId" clId="{A47B9074-E801-4E4B-87DD-BBFC80511BC9}" dt="2022-12-07T14:29:08.454" v="597" actId="1076"/>
          <ac:grpSpMkLst>
            <pc:docMk/>
            <pc:sldMk cId="373466637" sldId="256"/>
            <ac:grpSpMk id="218" creationId="{39BC7304-6AC8-3626-9786-555DB6ECB1D1}"/>
          </ac:grpSpMkLst>
        </pc:grpChg>
        <pc:grpChg chg="add mod">
          <ac:chgData name="John Finley" userId="ad96fe334b963723" providerId="LiveId" clId="{A47B9074-E801-4E4B-87DD-BBFC80511BC9}" dt="2022-12-07T14:28:53.624" v="595" actId="1036"/>
          <ac:grpSpMkLst>
            <pc:docMk/>
            <pc:sldMk cId="373466637" sldId="256"/>
            <ac:grpSpMk id="225" creationId="{85F10C50-9C1B-762E-47A8-A05671BBACDD}"/>
          </ac:grpSpMkLst>
        </pc:grpChg>
        <pc:grpChg chg="add mod">
          <ac:chgData name="John Finley" userId="ad96fe334b963723" providerId="LiveId" clId="{A47B9074-E801-4E4B-87DD-BBFC80511BC9}" dt="2022-12-07T14:28:53.624" v="595" actId="1036"/>
          <ac:grpSpMkLst>
            <pc:docMk/>
            <pc:sldMk cId="373466637" sldId="256"/>
            <ac:grpSpMk id="228" creationId="{221F5C71-B754-0773-AF5A-601AAF6D8FEB}"/>
          </ac:grpSpMkLst>
        </pc:grpChg>
      </pc:sldChg>
      <pc:sldChg chg="addSp delSp modSp new mod">
        <pc:chgData name="John Finley" userId="ad96fe334b963723" providerId="LiveId" clId="{A47B9074-E801-4E4B-87DD-BBFC80511BC9}" dt="2022-12-07T19:27:01.111" v="700" actId="1036"/>
        <pc:sldMkLst>
          <pc:docMk/>
          <pc:sldMk cId="1310149386" sldId="257"/>
        </pc:sldMkLst>
        <pc:spChg chg="add del mod">
          <ac:chgData name="John Finley" userId="ad96fe334b963723" providerId="LiveId" clId="{A47B9074-E801-4E4B-87DD-BBFC80511BC9}" dt="2022-12-07T19:26:43.380" v="694" actId="478"/>
          <ac:spMkLst>
            <pc:docMk/>
            <pc:sldMk cId="1310149386" sldId="257"/>
            <ac:spMk id="2" creationId="{F3959701-AA8A-E75D-AD7E-D409D47652A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" creationId="{115C9AF6-EE81-4EC4-22B1-7F54EE96FE7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" creationId="{3E5BEE56-D3EB-778C-6E34-B83DCD8FF23B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" creationId="{4E6D61E8-69F7-1576-F177-3D460A9436F6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" creationId="{F86D585C-9D7E-52BF-E64B-31E83195C52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" creationId="{51DA81D8-27A8-FC73-40B4-9D0E0B9240E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7" creationId="{B08C44BA-A1DA-64C4-FB6F-42223CC374C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" creationId="{021E2839-1385-6DD9-DE7D-308C6D699D2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8" creationId="{0ADFFC8F-1C3A-DA00-47C0-84B9D433ED6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0" creationId="{522C10E4-7C8E-CC5C-97F5-234DEC804A9A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" creationId="{D97FF9C2-CC72-3413-76AA-3A3FEFAE7F8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1" creationId="{1F9434FE-0340-51C2-D7C3-785F2DD8A4F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" creationId="{8423C8BF-FE9B-9F1D-F00A-42D153F23882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" creationId="{6810087F-D870-8695-C2AA-402BD775434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3" creationId="{7B088BBC-5B03-7F10-026C-7D30B5E34C5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4" creationId="{1EA6DD71-4703-ACAA-2DC2-2E6E8DA5E60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4" creationId="{2D3381B1-08F5-B7B4-9662-A4E2DC2D192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6" creationId="{12DD4723-E7DF-68AA-851C-FC1B4C29BBC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6" creationId="{956B1AB3-A962-36A7-811F-DA26530C518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7" creationId="{20BEE75B-2111-9481-21B1-D6329A7BB36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7" creationId="{D8EF56B5-F338-68E5-DC1C-4EDAD0E9C1A0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9" creationId="{444D4763-39E8-029D-F333-C8E23909A843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9" creationId="{FCAB745F-4321-7EBB-EC4A-90C035728A9A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0" creationId="{7667BE5C-9549-E65B-26BB-114B3D24A7E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0" creationId="{8F3CED61-2493-A9D1-7CF2-36E8608F6993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2" creationId="{42CE7426-80D5-D90D-4055-2EB343D223DE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2" creationId="{D06BE8AB-8039-9C8F-E803-C047FA09409F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3" creationId="{B4401561-0456-85D2-8492-AA9B61AC80F9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3" creationId="{FF076940-AF32-DB73-F411-943027CCCBE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5" creationId="{29380BBF-CED0-945B-9DDF-C63F1561013E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5" creationId="{E6D9A122-799B-FD75-6B76-76D4908DB9C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6" creationId="{B2D4939D-EA8D-0D18-C61C-6DE553C2D34B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6" creationId="{C9DFBC1D-FE72-DE53-6677-B1EB710F97E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8" creationId="{4515B723-20ED-0D75-7558-4390E7F7E1BF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8" creationId="{C078FE0A-A752-F827-1E8C-7318E64106DB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" creationId="{5AE35DAE-42BB-CABD-756D-D6B37E1AA74A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29" creationId="{E3DC921F-BB24-F3ED-C286-B42D22912FE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1" creationId="{7261840F-1340-4C43-EBA8-70A84AC6C635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" creationId="{D5C6DA2B-A0E5-1388-2AB4-6113E50825DD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2" creationId="{BEA03476-C0D1-AF34-57BD-76B4D1605CA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2" creationId="{E66F6A2A-F26C-80AE-C26F-9B7799F8085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4" creationId="{73F8D800-27E4-CC2C-4975-BC5CDAD98523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4" creationId="{D4AFC7DE-D481-F5A5-C0AB-B97FA7BE989B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5" creationId="{40781D21-981D-45B3-AB83-466F9B14ED1A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5" creationId="{4BE5BF1E-0DDC-81A5-1D29-7854F897E3C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7" creationId="{717FFDE8-A53B-87D0-D01F-54550D8ACD3D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7" creationId="{7277BD53-EE9B-8CCA-54D1-DF2FEF92E1B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8" creationId="{360C6F8F-EDB4-A554-2288-FEC3D0262BC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38" creationId="{3CED3A4A-0355-5BB8-5DAB-C3D6A0CCAAA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0" creationId="{3CE5267F-5DE1-0CC8-E3A8-7C42A9FB150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0" creationId="{3E773DEA-F41D-4BAD-447C-5EA90B6585E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1" creationId="{50C628EE-7F59-0945-65D0-9E5F527AC78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1" creationId="{9D168258-5619-9AAD-71D0-CD709E86E32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3" creationId="{89F3E1FA-FF84-A4E7-7D7D-BFA88837BFE6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3" creationId="{9077E986-8746-12C4-AC6A-3A80796EAE7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4" creationId="{B096FFCB-6BE9-01FF-6282-62C0495FD25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4" creationId="{F6A136F7-1E2E-22BD-E39B-6449DC51B4F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6" creationId="{827A2223-838D-C97C-E852-A5074F89917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6" creationId="{F1F036D5-0124-E343-BCCD-97BF9A234BA9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7" creationId="{B9932153-5291-4274-EE15-A5B1FDB771C0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7" creationId="{F102CE95-B8F4-DF69-8BC7-54ECC5E7376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49" creationId="{05E4E236-88A4-66FA-1288-4F709147774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49" creationId="{80E266D6-1AEA-D46C-7F74-628AADA9262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0" creationId="{115A6D00-1ED1-1D57-23F3-2EE08A50F40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0" creationId="{F64CA3DA-93E0-5D93-6F78-4D25058CD13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2" creationId="{64EB1106-5D97-3131-8B7A-74F1BB31807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2" creationId="{BB41C631-37D8-4A8C-9E9E-B092AC0C3756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3" creationId="{85BE2FEC-5F74-95F1-6F34-762C2EAC945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3" creationId="{C5C8E5BA-F012-9E72-FCDA-D2A18D9AF41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5" creationId="{3DA2F865-88E8-2093-2425-BD039783C39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5" creationId="{AD52825E-CBB4-B594-AC3D-E5132BD9397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6" creationId="{7F5A83A6-65B5-ECF7-4619-13F2AE39713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6" creationId="{B9958C37-BBC9-85C3-4BD0-E1967FFEEE6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8" creationId="{5250332C-5FDB-1A30-8F54-75390E2C0610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8" creationId="{6F5D5BE7-9099-1D61-0E87-4EE98021C923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59" creationId="{86417877-FC90-0D95-3DB7-C4328D99A81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59" creationId="{D5006D17-51E9-F76A-0925-CDC144D051C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61" creationId="{C1A86840-36AA-24BE-B460-7CCCF1E4886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1" creationId="{E8BEBAF0-87C4-9E8C-C257-88C7055BB953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2" creationId="{4C84F783-171E-3327-54E7-AC5E5972468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62" creationId="{AF0C95C1-13BE-A6DE-2F9E-F734921577C3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4" creationId="{F700CBA2-A2AD-2BEB-0F35-42BEF63A225D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5" creationId="{1A1F1402-242F-A850-2B87-45B9E0A9AA28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7" creationId="{5836157F-13D6-3AA1-4380-354800F65E3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68" creationId="{74CA8F1E-C2B3-8A06-668D-80E2F436E38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0" creationId="{92ACFDBE-484C-E81D-308F-6486221EB6B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1" creationId="{17A0B873-113B-0348-54E1-60AE938D6AF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3" creationId="{AA009067-1B26-3E2C-F5E0-1009B19D722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4" creationId="{02D3816C-5882-72F7-EF83-9F9B4E0C534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6" creationId="{8818055F-53F9-CCF5-49B5-7DBC0EF57264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7" creationId="{D89F48EE-E916-7672-3DDA-18153692988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79" creationId="{AD153E89-6685-A12D-E104-56E0BBE07E3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0" creationId="{F2A56A90-9B1D-1C53-4E09-F26903BDAA6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2" creationId="{431E06BA-D14B-A68F-980F-8F56706ED080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3" creationId="{2C1D351F-0AA0-984E-93A3-0B89B3081443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5" creationId="{B30DB12E-EDAF-B15B-87F6-5927C6FC1D94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6" creationId="{1D65A297-D9D8-3ED9-05A7-471E985357E2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8" creationId="{AB5F00C7-4505-A926-6A2E-1A18268BFF5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89" creationId="{680FFD65-8191-F986-23CB-C0E0F96E9B1A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0" creationId="{4F68EC2F-1C9D-96A8-7E8F-918FF9D1D5DE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1" creationId="{4B61A796-902B-5BAB-0D98-D99736D8C673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2" creationId="{E73900A0-D310-CF61-74C2-D2A504EED819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3" creationId="{C1012AE2-158D-5ACE-E284-8B4A969A5FE9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4" creationId="{2966D400-AA1D-A794-A7FD-74AE72F23B91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5" creationId="{00C7A70B-C615-EB16-0879-E6733EFE6877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6" creationId="{3CF6E5D1-0E80-55C4-D4DE-55F10BABC53A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7" creationId="{8010FB88-81E5-B91D-81F0-B010B81A80BA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8" creationId="{70F3BCAE-4D57-3988-DFAE-3012F3EDBC4A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99" creationId="{5C66FF95-7CB3-9A86-853E-82A7A90BAA89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1" creationId="{097EC2E5-BF1F-C650-0709-DA95D32F96A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2" creationId="{85742300-1742-0201-44C5-5A06B3BDE74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4" creationId="{D25B3F5F-8E63-EDC1-3A26-4822FA5C1A9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5" creationId="{14A671D8-813D-DAC0-FDB8-A16266C98B70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7" creationId="{F3B70D2F-5668-A359-033C-B763E4D984B8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08" creationId="{2F8B5BAF-BD6C-BFD7-4B11-25FDE72C5A6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0" creationId="{1CC86343-0B52-E9A1-4A0E-0A396E3E702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1" creationId="{B1481202-D678-9547-C3A9-3472989EDA14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3" creationId="{9AE1813A-B977-0465-CDF8-E0E32B36DCBF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4" creationId="{A7C328AF-DD27-D8E3-C4F8-F6340696847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6" creationId="{374AE226-18B7-BADB-9F58-3AAFC76391BB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17" creationId="{67C096DA-A219-2754-EC24-C61C8A1CE52B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18" creationId="{D0D6084B-D0FF-791D-FD3E-96D9B9EF0CFB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19" creationId="{0197E0AB-3FFF-BF18-15D3-C456C44B2301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20" creationId="{1D2F2DC9-98EB-87C1-62E9-2B9361F715AA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21" creationId="{4A909B9A-48DF-46EC-A384-54AC1EF3E356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22" creationId="{45CBB939-4F8B-1717-5DE8-37F30F6FCFE1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24" creationId="{289D525F-9752-7163-209D-E034BBF2F103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25" creationId="{C795D54B-1DB0-93DC-0914-FB420A10D7DC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27" creationId="{E8B63E7C-DECF-F707-9A19-522892344D8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28" creationId="{53221ECC-B8D1-60DA-6D77-38AF6BF823E4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28" creationId="{E35F4904-6EB7-DD48-9F44-B247760135F4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29" creationId="{4127EE4F-6E7D-09B1-2DA4-CEEF5E798E9E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29" creationId="{907A40D8-F6FB-1474-B315-71D553BA7DDE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30" creationId="{B2067CB9-7F5F-C645-584B-EDD875B3039B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31" creationId="{4D0C15F2-72A1-0DB1-4AF2-09B9AC239DC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1" creationId="{4D4D78DF-AC31-0A4A-07F2-697949530CF1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2" creationId="{BCD5EED5-D2F1-13EA-48AC-4BE26EAEA11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33" creationId="{DCCAD29E-A4A9-F831-A150-4E32C155126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4" creationId="{1C72D016-9E25-DB1A-C1C9-5E6DFEAA61FD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34" creationId="{60229295-45AB-B0F5-D487-FFB6E8D22131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5" creationId="{9FEECF7C-2E82-1B7C-2FBB-AFA57FA179D7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36" creationId="{0C3E9E82-6E7D-F8B5-C6F9-FA1C08E185E5}"/>
          </ac:spMkLst>
        </pc:spChg>
        <pc:spChg chg="mod">
          <ac:chgData name="John Finley" userId="ad96fe334b963723" providerId="LiveId" clId="{A47B9074-E801-4E4B-87DD-BBFC80511BC9}" dt="2022-12-07T02:03:08.519" v="469"/>
          <ac:spMkLst>
            <pc:docMk/>
            <pc:sldMk cId="1310149386" sldId="257"/>
            <ac:spMk id="137" creationId="{03CAA667-3CF2-BB7D-85CD-56392F9D228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7" creationId="{C440FA36-0CAF-2326-E77F-F07B6E019321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38" creationId="{3BDB2917-5EF5-9C1D-E125-F76C7672036F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38" creationId="{96C6CC86-A78C-A17F-31EF-4F16902FE3D3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39" creationId="{B74C1BE7-27EA-DA30-041C-7E4DFD88DA4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40" creationId="{2EDCDFD1-F6D4-5AE7-9B45-D3CAD09E919F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40" creationId="{DA912F87-158A-33F6-A6A7-29C840EC45BD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41" creationId="{69DF8BBC-D7DF-F6B7-3445-A7A4409230D0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41" creationId="{BFABDD68-D4A0-432E-527C-E09F38587D0C}"/>
          </ac:spMkLst>
        </pc:spChg>
        <pc:spChg chg="add mod">
          <ac:chgData name="John Finley" userId="ad96fe334b963723" providerId="LiveId" clId="{A47B9074-E801-4E4B-87DD-BBFC80511BC9}" dt="2022-12-07T02:03:13.650" v="470" actId="164"/>
          <ac:spMkLst>
            <pc:docMk/>
            <pc:sldMk cId="1310149386" sldId="257"/>
            <ac:spMk id="142" creationId="{3B24ECC7-5D4E-0C51-EB5C-87E15E1F4BF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143" creationId="{DE506012-FA88-3B83-A2D8-12CE304A05BB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45" creationId="{DE95A735-BE9F-F77A-E695-011220628969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46" creationId="{F5008E82-10C2-E512-63CF-753C5FC9FED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48" creationId="{70C93113-9AA4-F4FE-5F72-037A08E230BB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49" creationId="{526D0935-F1C7-6DDB-5B51-E9988C955AB4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1" creationId="{F2A1E6D7-33CF-C917-F171-AEE9C24728B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2" creationId="{22AFC81C-35FE-1664-7C8C-9C6E0B429A95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4" creationId="{F102E9FF-DE89-59E0-C73E-A111BA1EF87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5" creationId="{B0E98AD2-48D8-A28F-20CC-CFC5C7496EA0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7" creationId="{79EA7980-EBBF-CC83-C82B-EADE2AD4FA6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58" creationId="{6C7008EA-DF80-8BB3-BBA1-417DE62306B9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0" creationId="{1C9272C4-9142-02EF-17C5-725799D5B5B2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1" creationId="{44EC2B4F-A73B-2ACD-7509-1323B3252E2B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3" creationId="{5C2C9223-2ACC-B402-C3B8-50A6FB0896D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4" creationId="{016116C4-C689-5364-66A7-9F62E31C904D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6" creationId="{DDA5A747-6E70-621B-7E4A-3C6328777A7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7" creationId="{BE3C81A1-172C-5CEF-C3F0-6F6CF92CE552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69" creationId="{AA08D060-B7A5-E6F8-7FF1-2E860754264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0" creationId="{1AEA9BCF-EFF1-96F6-F949-BF8372186E2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2" creationId="{99A91C1C-39F0-AC92-B79D-284D76E59F68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3" creationId="{C2629EC3-4AB1-62B7-32A6-B6D617D04E6E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5" creationId="{AC72721D-388D-EE1C-AD85-F68E4E4AFF6D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6" creationId="{6F912E3E-9B56-1FBC-C3EB-EBA4528B4AF5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8" creationId="{75624878-B3AB-DDE3-4D1A-A437F8C6100C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79" creationId="{DDCF61DD-7380-55A9-315D-0063E7961F5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1" creationId="{4C11A9CA-34D4-70EC-BE39-5790506EF06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2" creationId="{3357C4AF-31FC-1C0A-ED71-96BAFF9EC64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4" creationId="{ADCC3861-EE60-0833-2D89-6D516810FE3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5" creationId="{8109682F-E87B-AF42-ECA2-D4CA743059D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7" creationId="{B2AA74A1-C8CD-5F24-841F-DAC1401DF507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88" creationId="{C7FA6346-C278-BC42-31B5-155526BF9BD8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0" creationId="{E8B5B808-02C2-6E4B-DE8E-C8E93A431F3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1" creationId="{EBBF8467-C68D-8BE1-5867-6DE232216820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3" creationId="{FCDCC97E-F42A-0CE5-F7DE-535A349241D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4" creationId="{5084E3B9-80DF-ED3D-59CD-0CB78B1097B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6" creationId="{C2300183-68B5-5B13-C897-83D882140535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7" creationId="{6ED94174-D233-39CB-6E3E-AB938DD6CFF8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199" creationId="{054A1AB3-A2AE-057F-1377-15284587C518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0" creationId="{75AD3386-4400-C0EB-3B8C-A31DE552952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2" creationId="{B9794B61-FE35-26EA-855C-CD442DC5C21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3" creationId="{C01D2361-F1F3-9876-8F39-75ECA7067044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5" creationId="{FC21660A-CB7F-FCC7-BF87-548F39324C5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6" creationId="{E267B037-BDD8-C536-8785-04FF6D7010F9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8" creationId="{529EF0EB-73F9-4E2E-8D04-09BFBE7783C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09" creationId="{AFF49509-E7E3-5EF1-E2D8-9A88E0DF7C50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1" creationId="{9769813A-8300-F98D-26C1-B33E9400C482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2" creationId="{AFD22F07-3998-098C-7268-43BEFE17DA0D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4" creationId="{CF3C3F2D-2E08-F9F6-7EAC-49C84FD9AC05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5" creationId="{24AAC38D-1BF8-D868-C267-144947FDBBFC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7" creationId="{25CC2825-CE0C-A4B5-B02A-CA40406998B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18" creationId="{53588134-1008-3690-E89E-F01E11284F30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0" creationId="{AA41F9AE-D399-F3C3-3DCD-B514139666A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1" creationId="{0EDC825F-DBB3-6B95-6AA4-75B8A0C0F654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3" creationId="{43346D04-4A41-3503-30DD-DE61D8E954C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4" creationId="{A5FAEA3D-D1E6-4866-5547-2CE1CA0551ED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6" creationId="{56341420-97C4-B87B-059F-F3AB1F18781E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7" creationId="{AB219EDF-8A54-0555-E06E-3DBEB91F0CE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29" creationId="{8F1775A3-B6C6-5F77-B9C4-36F36217D6AB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30" creationId="{597AE13D-CF9F-1BC3-7DFA-E96439301E4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1" creationId="{4CF16D5E-17C3-1354-1F6E-9A0F83E1ABEC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2" creationId="{16B13619-BF62-24EE-1B9D-89B44597519C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3" creationId="{2A765167-F804-54E2-6810-4B8F44A546E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4" creationId="{B3FB5236-BAF4-8819-2E1B-412AF006E943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5" creationId="{BE362322-FCDB-3CD0-F4AE-E101011969F6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6" creationId="{64AF26AC-1E6F-8D33-DD19-682D150E4A26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7" creationId="{D6E5DB7C-372F-D36A-9C0E-6A92276C0BC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8" creationId="{CEAC0DA9-2294-D958-9DC4-71074BE2EB65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39" creationId="{0734C9CC-9EAA-9927-FDA8-50B394DA5E93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40" creationId="{E4CAEB23-DD51-3B67-FEF1-B59D8AB9607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2" creationId="{470C77F0-62E1-CBA1-BB18-4A4270C83207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3" creationId="{989B332E-091B-B194-2421-8316B03C5AFA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5" creationId="{33F81DB6-F044-803E-BC16-07DEA68DF0FE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6" creationId="{509127C4-724B-64EB-D905-FCD0A5FF2E39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8" creationId="{8E26DD1A-9850-6506-EF06-6493CCA384B7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49" creationId="{F0888350-3E08-FFCE-53F3-2BCB3B13AE06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1" creationId="{9D81B904-10A3-A000-A087-2797A0C3C4D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2" creationId="{77F34F22-2512-05AC-486D-B09B833C191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4" creationId="{3BB1C36F-F8B2-2475-9CA7-71AE8A782FD3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5" creationId="{0931680E-CD11-CFFB-8326-E978D615A535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7" creationId="{1E1CFBC3-509C-4759-5A2C-5EF0E29B40D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58" creationId="{E48B01EF-74AC-C100-2460-E5C1E0D7965F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59" creationId="{9BEC1A3C-BB10-6664-1FA0-4FF7CD159A5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60" creationId="{B692E8CB-279B-109A-4892-B1B1E58EA2C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61" creationId="{713C5054-3D87-B516-572A-AE3491BD580F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62" creationId="{73E38592-7256-3469-91FD-E832C6A920EA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63" creationId="{E0AC56ED-F7D9-6720-381E-B485FAF31C9E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65" creationId="{549E8A9A-E977-93CC-79CC-04A4FC541F52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66" creationId="{AF1A5019-353C-7577-502E-18BFF60E871E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68" creationId="{723EE66D-D725-85FD-4419-5B3AEDC22DE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69" creationId="{09C81B3A-D635-6645-C8B9-00A831B43217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70" creationId="{097F6807-D86F-F423-E0DE-E5302B6A5425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71" creationId="{F9231F3B-08A0-8EC8-F9AA-437BA9EC20E9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72" creationId="{E05ED9B1-BCFD-D98A-6C84-77D0FEFAD328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74" creationId="{EE5E037F-0D02-E450-1742-4789F9204B0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75" creationId="{E863BE42-0817-CD0F-8E93-38CAD0DD7AE1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77" creationId="{85D024FF-D8BC-E615-69FE-75F006EB472F}"/>
          </ac:spMkLst>
        </pc:spChg>
        <pc:spChg chg="mod">
          <ac:chgData name="John Finley" userId="ad96fe334b963723" providerId="LiveId" clId="{A47B9074-E801-4E4B-87DD-BBFC80511BC9}" dt="2022-12-07T02:05:55.425" v="536"/>
          <ac:spMkLst>
            <pc:docMk/>
            <pc:sldMk cId="1310149386" sldId="257"/>
            <ac:spMk id="278" creationId="{FFB78E2A-24E2-1B2C-0806-EBCFFB4B1F6F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79" creationId="{2CA088DE-739C-FFB0-2AA3-F017B40A69F3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0" creationId="{742D3F0E-FB4F-4618-76A7-1823E966A222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1" creationId="{F4BF8054-02AA-F9BD-7F8D-D45F95C4ED66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2" creationId="{156DB74F-040B-3F95-DD8E-F089A7F9773B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3" creationId="{49B62B34-AA95-8E75-B800-C83514E0B046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4" creationId="{B1024848-2B06-99F0-3DD0-EDFDE561AC86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5" creationId="{45C5114C-3565-E523-58B8-7E5533D9E832}"/>
          </ac:spMkLst>
        </pc:spChg>
        <pc:spChg chg="add mod">
          <ac:chgData name="John Finley" userId="ad96fe334b963723" providerId="LiveId" clId="{A47B9074-E801-4E4B-87DD-BBFC80511BC9}" dt="2022-12-07T02:06:00.273" v="537" actId="164"/>
          <ac:spMkLst>
            <pc:docMk/>
            <pc:sldMk cId="1310149386" sldId="257"/>
            <ac:spMk id="286" creationId="{EEA32D5F-195E-E9B7-C9CA-08A08E242FA0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88" creationId="{C52A9DFB-F0AD-9BCC-06A6-8EDD4B7B0EA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0" creationId="{3906DD22-AC6D-4FD8-E718-188549809E1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1" creationId="{20D46BA0-7F45-66EB-779F-27C246AE077E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3" creationId="{3928D8AE-C400-59EC-C73A-5FEB323476B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4" creationId="{ED71E34B-9146-7A14-DCBD-9B0D453ACB7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6" creationId="{91F5ED94-842C-B94F-46E2-D20382CAC07B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297" creationId="{864C58D3-B073-64A3-64FB-3BACE8BF4237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298" creationId="{2E7CD6E3-15EA-F1BB-F548-CD894660704C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299" creationId="{92AB2C0D-5072-52AB-D015-C453A04CC090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0" creationId="{F9448382-64D7-AF23-7330-730824897364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1" creationId="{EA400C70-D054-68CF-DE04-CC9B7809E668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2" creationId="{C10F6DA0-8460-C8BC-C97F-DB5AC0E8E780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3" creationId="{70704B17-B991-6918-31BF-2637863E6847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4" creationId="{4338AD6B-CB87-FF12-4B8B-E571A9776AB2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5" creationId="{4C1D41AC-8364-72B4-67A5-A5BED78043D0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6" creationId="{463C566D-6B42-D20F-286B-7FFFFC997EA0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07" creationId="{0C1C3C8C-33BA-D65F-DC12-B07B73C7EDD5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09" creationId="{363DC023-EE02-0B3B-1A72-DB184266FFD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0" creationId="{B0C411E7-ADD8-DF33-0A6F-91A82C67F59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2" creationId="{6A2C0EAF-52BD-60A5-44C8-51D520C893F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3" creationId="{0640E798-6F48-C968-CE8F-77F64950982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5" creationId="{D1544BFA-E161-AB27-7FFB-4FEEB42EC36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6" creationId="{0BF27C07-3EC8-5707-6CBF-0394AC533207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8" creationId="{990B425D-614C-AC2B-6073-BD2CAB3CD62D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19" creationId="{B3285465-C429-46A7-78F1-638E70E8D341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21" creationId="{C11BB578-CDE2-0EED-2826-343EF321D5A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22" creationId="{96F96707-ACDE-6749-6FE3-B5F3B77ED81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24" creationId="{C11B8C09-993F-286F-3F1A-30B63089464A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25" creationId="{B49B2DFE-E3A6-9A7C-F1AE-1A0E39244C05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26" creationId="{D6F6AF2B-922D-BF2E-6F5A-2C37F36B7ED4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27" creationId="{E28CAB83-BB2F-1B4D-56D8-B50E63C7BD63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28" creationId="{A6825B8A-939C-C2B8-ED2A-93B45AE834A2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29" creationId="{C2A70295-A437-010F-33F0-0F75F81DBCCB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30" creationId="{780E0B49-3CE4-165B-C7AF-5AFF0E4DDBB6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32" creationId="{A675F039-AC93-77E7-5C73-3EB0D9EC4AF0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33" creationId="{BE13C055-2733-5CF5-FC65-5A110A5FA2F8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35" creationId="{8C493A4E-F004-02E5-F8F4-EB346957B9FC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36" creationId="{E8FDF41E-0348-BCBA-E0A4-79F05072EE18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37" creationId="{832C5B4B-B92B-C438-3C7F-433C8C2D9602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38" creationId="{3FFFC63E-72D2-4CA4-9EDD-F66FE2C3D501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39" creationId="{53D41B50-AC1F-F404-7425-5B13F46FE915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41" creationId="{0306C250-AFF3-34DF-3CDC-6CEAD7EFAE74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42" creationId="{01BD30F5-6284-5FC0-DD7E-B66BD08CD149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44" creationId="{C0AFCB93-1EC0-EAD0-39F7-9B173F4B79DF}"/>
          </ac:spMkLst>
        </pc:spChg>
        <pc:spChg chg="mod">
          <ac:chgData name="John Finley" userId="ad96fe334b963723" providerId="LiveId" clId="{A47B9074-E801-4E4B-87DD-BBFC80511BC9}" dt="2022-12-07T14:31:18.406" v="614"/>
          <ac:spMkLst>
            <pc:docMk/>
            <pc:sldMk cId="1310149386" sldId="257"/>
            <ac:spMk id="345" creationId="{7EC2F5A7-0BC4-BE9F-63FA-4A98492804AE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46" creationId="{941946D3-D20C-E681-F73F-10EDFB8E3492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47" creationId="{DFF3C8E6-3F28-2F8B-8FB7-3892620ABB96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48" creationId="{A3F795FC-6AA0-3214-0BBD-4113D8D84299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49" creationId="{DE211E19-2E5E-4CF4-71B0-B7EDB20CA4E3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50" creationId="{7831EF15-2540-43AF-B9BD-BB8DBFE888A3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51" creationId="{2955F773-A507-4C57-CB75-1157B6C497CF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52" creationId="{53F56ECC-9F38-9785-FEBE-AE554A7250CE}"/>
          </ac:spMkLst>
        </pc:spChg>
        <pc:spChg chg="add mod">
          <ac:chgData name="John Finley" userId="ad96fe334b963723" providerId="LiveId" clId="{A47B9074-E801-4E4B-87DD-BBFC80511BC9}" dt="2022-12-07T14:31:22.290" v="615" actId="164"/>
          <ac:spMkLst>
            <pc:docMk/>
            <pc:sldMk cId="1310149386" sldId="257"/>
            <ac:spMk id="353" creationId="{3889A767-D6FF-62F9-D962-08F738C52F6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56" creationId="{D9A2867C-F368-743F-2E11-5197031E117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57" creationId="{9185B023-F18E-0C5F-FF3B-E1CA2807FE9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59" creationId="{9C8E74B2-858D-7D50-D694-1AC7ED4CA2C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0" creationId="{D2CEDA3E-45A4-173C-430D-E370DD686F32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2" creationId="{58A51468-ECFF-0979-7698-FF316F994872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3" creationId="{DCE79793-1676-57DA-B0FE-D6AF86632167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5" creationId="{79EBD1DA-6310-F101-147F-041DB5C7A19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6" creationId="{7FC5F60B-68F9-6BAC-C5F7-27E4B9F9885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8" creationId="{BC6BE89B-4950-3486-A45D-0C90CB327EF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69" creationId="{B88E9389-B3CA-368F-8A8D-7BAA6359E49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1" creationId="{A3FE2848-5948-9C41-E13A-89F31008F95E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2" creationId="{6F40EACA-B63E-C90F-64EA-F11CFA67DA1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4" creationId="{592F3E60-24E6-C973-96F4-9DEBA6428D1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5" creationId="{B511B159-659C-1C9E-D10E-AA1F76EBB61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7" creationId="{D069D2D1-11A6-2BF1-AE93-D87DC883992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78" creationId="{A4B0560A-362D-48B4-1B87-329137FCD64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0" creationId="{099789F7-08F7-F9E5-452D-8D8ABBAEDF95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1" creationId="{5ED37A21-DEA1-B3B5-F7DC-0E22EA2B7E4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3" creationId="{8A305682-937B-FD25-7DB3-9CDB636FA9BF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4" creationId="{20E84492-B5F6-F4E0-B3B4-EBB924AACDC3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6" creationId="{5D9DFF75-D912-A77A-EDA3-9466FD5FF494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7" creationId="{9CC22AC1-29C8-AEF8-62D4-05F9D3D50AD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89" creationId="{0D06BECB-F773-BB1F-862F-0C86FD4FA4B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0" creationId="{38D14C6A-CD1B-DD57-E56D-DDE78907C35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2" creationId="{532E4E52-F0A4-FCF8-8A50-E361BC25FF3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3" creationId="{68B1F75F-A17F-E85E-DB7E-2FEFE609676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5" creationId="{3E696430-3729-DC11-7E27-C41AD47E7CAF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6" creationId="{670147EC-8D4B-C530-5829-33AE8C6168B5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8" creationId="{6616B95C-85CA-AD62-9774-0DE9D21D4CA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399" creationId="{89022EB2-9C8B-B2B8-29C4-26E3F2B9C99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1" creationId="{B00DF5E0-13B6-CE42-2BBE-F47813E7A88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2" creationId="{B80F056B-6BFB-437D-9FF9-B6655E3814B2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4" creationId="{E292F75E-91AE-E32C-8A54-2ADC162FEB1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5" creationId="{A22A844E-738C-E399-429F-D6834F02066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7" creationId="{8101B5CA-5A00-FA54-EA96-37282218A1D4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08" creationId="{BA36410F-013F-B14C-588B-68F3C34D666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0" creationId="{54126E1F-53C7-850C-CA62-DF2577D9FC9B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1" creationId="{3225F1F4-3902-D905-EC3F-F9073076B3DF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3" creationId="{54F60B5F-8EB8-9C8E-5C0D-2669E17DF7F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4" creationId="{C246914E-98B8-4FAB-87E9-BC3E9ED6160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6" creationId="{E4BCC500-B3B4-2216-984F-F597A36797C3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7" creationId="{7E513C81-F61E-6484-AC11-D7C8880900D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19" creationId="{94E2F2F3-8AED-11D9-9B5C-95E54F966BCB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0" creationId="{B380DAD7-FAF5-DCE1-CAE4-727B83E6E7A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2" creationId="{7B5A4650-B25F-EE49-3A43-A06137C4C3A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3" creationId="{2A85D71C-C544-15D0-19AF-6396BB1C39F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5" creationId="{68FA727E-9929-A8AA-BB7E-882057AC341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6" creationId="{CF45574E-B72F-5833-E2A2-44AACCD8C632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8" creationId="{632C4656-09F7-2F18-831B-50621CEBEC1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29" creationId="{EA59A119-D30F-F42A-681E-E00FA701802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1" creationId="{3591E6A3-CCEB-E25F-1911-81F61F10859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2" creationId="{31B4C489-4F60-4E8C-0DFB-664E5C67CD5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4" creationId="{35A0C20B-DC21-E7D9-FA92-91E8B614A3D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5" creationId="{EFA7A046-424F-0996-0249-F31D2C52D23E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7" creationId="{BFF53811-C64C-A8A0-703A-81951EC79755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38" creationId="{0D26D73A-7214-6D68-CA8A-381443ACD71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40" creationId="{5C4367E5-5F6D-32DD-B47E-1154387E9E52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41" creationId="{87F11A26-7F47-2F9C-2137-DCE7225742FA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42" creationId="{F0739F8F-AF29-C7A2-FCD6-8E241A62F856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43" creationId="{BF756066-D43B-5F3C-EEB5-9121993F1254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44" creationId="{53CCD724-B6D7-097E-72AC-D4C179A166D6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45" creationId="{0E13EF65-DAB0-B7CE-D8A8-DC09DC06300F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46" creationId="{FC3FE2DD-DD0B-07D2-41D8-3BFD30A51B6D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48" creationId="{749C9112-C92E-FD8D-F287-C5A745B2C94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49" creationId="{C2B1D7F2-8F10-261E-955F-F51D13E6BAA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1" creationId="{62BFA3F8-331F-EDB5-53F8-F8A4AEFF679B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2" creationId="{B94A9D3B-90FC-8CBF-8176-D7CFE17C3C6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4" creationId="{58C11CC5-C932-27C3-D707-E1A116EDB806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5" creationId="{99A9A38B-9760-8DE3-39DE-B382471B4BD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7" creationId="{3A7A82AA-0DD6-28B7-8128-6F82A7E0288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58" creationId="{FE1642C9-EB20-92BB-B6D5-13C4BA6A689B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60" creationId="{54B4FDFB-1E12-3D5C-ECDC-1374605AA54E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61" creationId="{17831301-2E88-E9EC-B15A-8C20C42E9BA1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63" creationId="{20D145D7-50E6-3545-D8C6-2E635E1D8507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64" creationId="{641072EA-6AF0-35A8-25CE-458D73F413F7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65" creationId="{C9F6AF42-AE42-CAF0-6B3A-40AA2F705A08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66" creationId="{EF10193F-AFDE-0842-8BC2-1A361BCE7E1B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67" creationId="{6E881542-9BF1-6B48-8770-756E77003393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68" creationId="{D22DDB78-9ED7-9521-58EE-B5881775B227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69" creationId="{12FBDAD8-BACB-02F2-9212-F151120A2498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71" creationId="{2777E151-2AD1-4B5C-C04F-AD74C891017E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72" creationId="{2FF8C424-1FD5-E0E1-2D7B-C4119D1A1C0C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74" creationId="{A3B0F0C0-B1E8-68BD-D839-EDB21349326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75" creationId="{ED217EDD-2FB3-EC99-51AA-B8F81E361567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76" creationId="{C42F33D5-80D9-894B-0B30-C5D58AD7C9D0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77" creationId="{658AB2F0-21CE-B438-38A6-760E85612F15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78" creationId="{84828C59-D50D-D079-0727-98931B5B28D9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80" creationId="{4ADFF940-0208-6DA5-CF51-93CFA78F649A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81" creationId="{00EAC7B4-5111-F3AD-8F56-C6CA4DBE7F47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83" creationId="{861BBB53-D1CB-779E-33C8-1D06245F5860}"/>
          </ac:spMkLst>
        </pc:spChg>
        <pc:spChg chg="mod">
          <ac:chgData name="John Finley" userId="ad96fe334b963723" providerId="LiveId" clId="{A47B9074-E801-4E4B-87DD-BBFC80511BC9}" dt="2022-12-07T19:26:45.283" v="695"/>
          <ac:spMkLst>
            <pc:docMk/>
            <pc:sldMk cId="1310149386" sldId="257"/>
            <ac:spMk id="484" creationId="{8E488052-6568-5E95-4FEE-4BCEB255C657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85" creationId="{07D59EDE-CD61-11C1-6B5A-B4B357A5512C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86" creationId="{5343379A-8824-0964-ACDB-1C24D9234308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87" creationId="{B1E60334-C08B-4C76-10DA-D387EE2F3E82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88" creationId="{F4672ED9-13D3-279B-22CF-88705D94C8BA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89" creationId="{CEBAB320-F355-9E89-6F33-608C6F8BBB9C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90" creationId="{39709272-D059-03F4-18E5-EB153AB63D83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91" creationId="{A3848815-3238-9B21-E3B3-2EE6978567B3}"/>
          </ac:spMkLst>
        </pc:spChg>
        <pc:spChg chg="add mod">
          <ac:chgData name="John Finley" userId="ad96fe334b963723" providerId="LiveId" clId="{A47B9074-E801-4E4B-87DD-BBFC80511BC9}" dt="2022-12-07T19:26:49.397" v="696" actId="164"/>
          <ac:spMkLst>
            <pc:docMk/>
            <pc:sldMk cId="1310149386" sldId="257"/>
            <ac:spMk id="492" creationId="{070B9C16-EE99-408A-D4F4-C52AE24FD849}"/>
          </ac:spMkLst>
        </pc:s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" creationId="{461297C6-7793-DD65-D939-342DF0653A1F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3" creationId="{A88750CE-B415-A957-16F7-7A5649EDEF38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6" creationId="{A58DACA9-CBB6-C1AA-43E0-EBA81E7093C2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6" creationId="{ED5B1985-5495-E243-5A0D-DC03B21B46FD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9" creationId="{196DC6BE-41BD-E8AB-ADAD-F2154A538E4B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9" creationId="{7F38665A-7BB0-D703-9A1F-CE3ACE87C48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2" creationId="{056279E7-44DC-02C5-688E-2E64825339EA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2" creationId="{7697946A-9398-8DEC-0FC9-3D2C95204DF1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5" creationId="{78F0AA73-CA49-9987-D479-636D458AB5B9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5" creationId="{D8CC2B88-3EB6-DF43-0043-2AB04BC86E38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8" creationId="{2194C47F-5A8F-6C10-9DC4-727D23B84582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8" creationId="{47C2948F-96E1-F036-E5A5-213A76E1B027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1" creationId="{1C847018-565B-4D11-084D-E1F4C5A5570C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21" creationId="{6E5AD882-843D-0C1D-027E-526D3E7DA810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24" creationId="{3EC8BA19-DC4C-B150-240E-28A94E0E484A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4" creationId="{EC2A61A8-6935-BAF0-CB65-69FB2539DC16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27" creationId="{60DC6C96-C21A-EEDF-2CD6-210F53EDEB86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7" creationId="{DDAED7F9-024D-63FA-1B07-D34AEF2A82B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0" creationId="{6F4EB74B-F377-2FA6-62CC-A86F90CA75EB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30" creationId="{D3283CAC-24F3-B29E-D6CB-78C9C61D5E7D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33" creationId="{07F2CB3E-0139-7F9C-EEF0-B6B2BEAA4FE9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3" creationId="{B825FDB3-00AA-F919-06C0-034EE136F41A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6" creationId="{6EF680BA-5D88-81F5-B7DF-0877EE6673C0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36" creationId="{D900D466-17AD-391C-21CD-C209D63D5F98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39" creationId="{03D4C8F2-5B57-2117-CCE7-8C45924ECE99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9" creationId="{AA941933-A169-4885-D7CB-3B9DC24D035B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42" creationId="{AB96FBDF-189C-DA46-44DF-2E5963CAF8FC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42" creationId="{B97E9CB0-EB65-106A-D4A7-FAE4F4465897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45" creationId="{300CD2E8-C599-AAE3-3D14-C99BDB4363B9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45" creationId="{B236E967-F153-7AED-29B1-F65CE4317507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48" creationId="{84A9693E-67F2-AD7A-5A0C-518F4E40CAC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48" creationId="{EED04608-36B9-E293-87C7-78120FBF7189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51" creationId="{2353173D-7143-0EFB-BC98-B5D6B7089BAE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51" creationId="{CD665B1D-8552-6558-6979-C0E180EE6433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54" creationId="{16DCBD02-BB58-15CA-4CC3-9926F8187FC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54" creationId="{98536E00-D1B0-0F2C-3056-B6598FA7A137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57" creationId="{5A95E16D-3F73-24EE-6486-EB5FBE2801F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57" creationId="{C260F77A-5A44-7F46-2673-92A8FB27F2AB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60" creationId="{53293CAB-4A21-EE80-4461-1C77BC2EB04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60" creationId="{E1A00C13-2E62-0DF4-4A88-2A046B93ADC0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63" creationId="{81F655BD-F3DA-8CCB-8628-C7181182915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63" creationId="{A1FCA996-CCE2-A52D-34A8-D9075F8CB72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66" creationId="{20301E9A-6C2D-61D0-45C7-6AA0D2E8AB1E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69" creationId="{DE1C2125-4176-4723-87A2-2881155B470A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72" creationId="{FEFD2594-52B6-7D3C-E769-C9DD0939AE83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75" creationId="{DA05A020-EAC9-8744-CDA6-9421587370A2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78" creationId="{5AB2073F-0724-65D1-2DAB-1F563BB458A1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81" creationId="{B157E632-E5AA-6FD3-3A42-A854CF5CAE29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84" creationId="{03AF8459-39C1-C1BF-E91C-70AC7ADD5DF3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87" creationId="{85D51039-FC03-2B70-9D99-E763CE3B405B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00" creationId="{E2DBE43F-00A4-9E76-DB4D-083B945D9C93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03" creationId="{92954FBE-E027-A034-9044-DAC53327C29F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06" creationId="{5AA41ECC-D217-0EF4-E96B-2927BA2B0836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09" creationId="{789292F7-2AD4-ED18-5CC1-1F87E79F27BA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12" creationId="{8D4D7A2F-0BCA-52D5-ADCB-35AC1E678A5A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15" creationId="{895596E7-4A91-56EF-40A0-2219A7CAB5CF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23" creationId="{4A4849F1-9F8E-2987-7FB7-83A65658898A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26" creationId="{6C765A58-E4FE-C56F-279C-1782C944B62D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30" creationId="{B54EA9AB-1542-2495-2CAB-3B3A955A43F7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32" creationId="{5EB493DE-A02B-9555-66BE-BD5EB3B75A14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33" creationId="{E3738811-DDE5-FBC3-E153-7FFD87AFDEE5}"/>
          </ac:grpSpMkLst>
        </pc:grpChg>
        <pc:grpChg chg="add mod">
          <ac:chgData name="John Finley" userId="ad96fe334b963723" providerId="LiveId" clId="{A47B9074-E801-4E4B-87DD-BBFC80511BC9}" dt="2022-12-07T02:03:13.650" v="470" actId="164"/>
          <ac:grpSpMkLst>
            <pc:docMk/>
            <pc:sldMk cId="1310149386" sldId="257"/>
            <ac:grpSpMk id="135" creationId="{CA484F2F-506E-EFD4-56FE-03556360DF0B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36" creationId="{9695EDB0-C199-DFB4-FDCA-1C2FAEB3B173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39" creationId="{7E8224ED-BC04-6F09-5A9E-5659FDA4D4FF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142" creationId="{DB7ED8D2-805D-9D9D-9EBC-FFFE29E39D4C}"/>
          </ac:grpSpMkLst>
        </pc:grpChg>
        <pc:grpChg chg="add del mod">
          <ac:chgData name="John Finley" userId="ad96fe334b963723" providerId="LiveId" clId="{A47B9074-E801-4E4B-87DD-BBFC80511BC9}" dt="2022-12-07T02:05:54.220" v="535" actId="478"/>
          <ac:grpSpMkLst>
            <pc:docMk/>
            <pc:sldMk cId="1310149386" sldId="257"/>
            <ac:grpSpMk id="143" creationId="{7E94A176-25D4-EF4F-245B-E6610DC8E146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44" creationId="{0A1B99E8-CDB1-6FDE-7A83-9766A5A14E28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47" creationId="{48839AA3-B7BD-E041-0364-F85AC28FE885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50" creationId="{C702DDE9-EE7D-D6F1-9A63-5D0882E94D70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53" creationId="{0B21B4E1-789E-9EB0-DEA8-3B77BAAD2560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56" creationId="{DAD13C34-1959-2A82-E4CC-D6B3BEBA7A40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59" creationId="{DCE14A1A-069E-5D5B-2352-F3696EC1E598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62" creationId="{82D00B38-9695-1107-41CE-B06B01BB432A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65" creationId="{969C4C92-23F7-9819-4505-4BD1A68F622A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68" creationId="{CAC50500-1BA9-FF7F-D81D-AEFC1BB08E9E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71" creationId="{B89D4AB9-51C8-A60C-13CB-51A5BC031411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74" creationId="{177B79ED-8D0F-7E22-13CD-A2C2799A27E3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77" creationId="{561BC36C-7AC6-0790-16CC-960359756A78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80" creationId="{0E877270-85DA-6DBE-73CE-5B5A1A2283C6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83" creationId="{93A178B1-97B0-E6D7-79ED-B2BDB886EAB9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86" creationId="{E2BDD602-1A40-BD9B-7768-F6D2F4306418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89" creationId="{60679D33-EEAE-B1CC-17B8-1627A234FA85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92" creationId="{2B05B495-5733-3BD3-77B4-239AB0BF34F9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95" creationId="{86A17253-B8EE-F27A-D100-85D3AA6945BA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198" creationId="{4AD87DF0-A5DB-6D04-99FC-067C795EDEFB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01" creationId="{DDEE0859-3726-9201-A1F2-4D3DDB3A379C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04" creationId="{B7675878-387A-0A85-EDCD-B1191086FBFF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07" creationId="{14316558-E805-ADF1-C096-093D0EBD7209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10" creationId="{1EC4C7DE-7356-A2CE-5533-E26F27DF96CB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13" creationId="{55E13D39-8E40-75ED-8BB5-0214D38115DC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16" creationId="{B8A9385E-D082-4A19-480F-7104F0D07300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19" creationId="{4CB57EA5-C4A8-9ACF-17FD-59C88EB95B31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22" creationId="{0F89ADF3-759F-7E8C-6666-1C05365E1DED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25" creationId="{43E4CCDF-1535-C2A0-409C-AD40884C0C83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28" creationId="{B591B6AD-2C61-2B41-B1DA-63D48F3CAEAB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41" creationId="{CDD36EED-0069-43E2-23B6-1BDFA66D99A1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44" creationId="{3958C3BE-47EA-722E-8965-5E1CDB0907EB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47" creationId="{CD16DDFB-4C9E-4E16-D8E0-B61B157854E2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50" creationId="{4CFBB398-DBDB-04BF-4709-C75C21AEBA93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53" creationId="{BEDE6E33-F599-DD30-544C-24A5B3A228A5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56" creationId="{44F38AB9-28E5-7B30-110D-68C8D8065FA0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64" creationId="{132A547F-96C6-F13C-C84F-2860660E73E4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67" creationId="{81D347FA-12C4-49B1-3596-D0C8D0D57094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73" creationId="{78E73EE3-2879-9047-D08C-558B17EE27E8}"/>
          </ac:grpSpMkLst>
        </pc:grpChg>
        <pc:grpChg chg="add mod">
          <ac:chgData name="John Finley" userId="ad96fe334b963723" providerId="LiveId" clId="{A47B9074-E801-4E4B-87DD-BBFC80511BC9}" dt="2022-12-07T02:06:00.273" v="537" actId="164"/>
          <ac:grpSpMkLst>
            <pc:docMk/>
            <pc:sldMk cId="1310149386" sldId="257"/>
            <ac:grpSpMk id="276" creationId="{5BDA0A4B-56D4-4C93-02FB-650DF8084C96}"/>
          </ac:grpSpMkLst>
        </pc:grpChg>
        <pc:grpChg chg="add del mod">
          <ac:chgData name="John Finley" userId="ad96fe334b963723" providerId="LiveId" clId="{A47B9074-E801-4E4B-87DD-BBFC80511BC9}" dt="2022-12-07T14:31:16.606" v="613" actId="478"/>
          <ac:grpSpMkLst>
            <pc:docMk/>
            <pc:sldMk cId="1310149386" sldId="257"/>
            <ac:grpSpMk id="287" creationId="{5C218CBA-C0F8-35CF-A303-EF6585A84994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89" creationId="{D6A11120-D508-BC89-9E42-B4A078A43992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92" creationId="{0902EA1E-1DD5-968F-6CAA-48587FE65B4E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295" creationId="{91FF207D-34B2-42DE-A586-E37C50C13F0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08" creationId="{FA1ACC40-7436-8A86-246B-9D7B83EB46A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11" creationId="{43B6A9C8-44EA-5C7A-065C-D69EBBCA34EC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14" creationId="{E9A7027E-DE5D-E87D-D9A9-EBE63355DA58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17" creationId="{958AC904-ACED-A7E0-E73A-77805FA57E9F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20" creationId="{EB0C7FE5-321A-00C7-F8D7-ABC45A6522A5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23" creationId="{4A84E5F9-00E1-70E6-479A-1B95808113DE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31" creationId="{F918D6FD-C518-314C-E2BC-E50EE1252A3B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34" creationId="{8721B12C-9982-47CE-EECF-8FB85E933C11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40" creationId="{3915303C-1A41-900E-950B-5AE17455CDEB}"/>
          </ac:grpSpMkLst>
        </pc:grpChg>
        <pc:grpChg chg="add mod">
          <ac:chgData name="John Finley" userId="ad96fe334b963723" providerId="LiveId" clId="{A47B9074-E801-4E4B-87DD-BBFC80511BC9}" dt="2022-12-07T14:31:22.290" v="615" actId="164"/>
          <ac:grpSpMkLst>
            <pc:docMk/>
            <pc:sldMk cId="1310149386" sldId="257"/>
            <ac:grpSpMk id="343" creationId="{0C5CAB09-7F3C-66AF-75E3-876DE9E8419B}"/>
          </ac:grpSpMkLst>
        </pc:grpChg>
        <pc:grpChg chg="add del mod">
          <ac:chgData name="John Finley" userId="ad96fe334b963723" providerId="LiveId" clId="{A47B9074-E801-4E4B-87DD-BBFC80511BC9}" dt="2022-12-07T19:26:43.380" v="694" actId="478"/>
          <ac:grpSpMkLst>
            <pc:docMk/>
            <pc:sldMk cId="1310149386" sldId="257"/>
            <ac:grpSpMk id="354" creationId="{3A2B185A-B270-CC73-ABEC-92681FE12FB3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55" creationId="{785249E2-7B6A-14D7-2CB5-E5B5C7857B6B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58" creationId="{9255E369-451C-98F5-3550-8A44E35B0DEC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61" creationId="{18BA81CF-F505-F9A5-BCF8-DC498BBC4AF2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64" creationId="{CD72E526-1AAC-0179-4B9B-C6BD54D81384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67" creationId="{C9A013D1-00A0-DAD7-4E3D-0169D16AF4B2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70" creationId="{3291D70F-9522-89EC-6D0B-172AF295A57D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73" creationId="{E1A68082-D941-E2A8-AC1F-67F2ACCED526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76" creationId="{1B48D8B0-EA02-C06E-1533-F41E69BC796E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79" creationId="{802853C5-37CD-985D-066A-133A5EECB6A8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82" creationId="{F82294DE-BF7D-D4DA-4EA8-B56E77AD48C6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85" creationId="{9F81866B-925F-1572-DC70-C3A3BA7B0CD3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88" creationId="{4A6E31BE-2A6C-A54A-2D25-A490645C6A50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91" creationId="{7CC12255-1146-BB47-A634-E7415B92F69A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94" creationId="{FDB172A4-144A-286E-125F-69F09CDF6D61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397" creationId="{155687B4-334D-2116-F66E-838605125B9F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00" creationId="{3D307D05-53BF-70A1-9CA8-AA3DF520ECD6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03" creationId="{1CA3095A-356B-20B3-EE37-ABA1BFCEBD13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06" creationId="{3595B9B1-C5F4-9F69-C557-D90EFE690F34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09" creationId="{B5A4433A-4A8F-E200-3516-F19977188A55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12" creationId="{90B35389-41E5-78BF-32B5-25263802C6C1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15" creationId="{9A602A48-492C-AB12-CAA9-2CC053BC16FE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18" creationId="{8725E574-2B3D-88CC-8D2C-80037401C94B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21" creationId="{319E618F-3E6B-DCD7-57CE-12A7204F2B67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24" creationId="{CA2C1972-447B-4BD1-ACE3-E88F45BB01C5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27" creationId="{D782C656-F1C4-0D8F-094A-5F46FF723E24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30" creationId="{4A8469ED-78FE-1C03-B648-3666AD6B4AA1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33" creationId="{2B332B29-45F5-6C7B-1516-9C7BC234BBEF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36" creationId="{56F23B89-9E79-D1B1-E97F-70F61F1B4C91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39" creationId="{3EA9E21F-2CDD-37E7-BE47-64849F610B69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47" creationId="{F376408B-16EA-450E-7F70-BA4D2DA7B3E7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50" creationId="{BF395A94-336B-F8E7-E523-FE0327DCAEF8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53" creationId="{EC552C2B-FCA7-69D5-44C9-9772D6112948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56" creationId="{C02B3585-0B30-982C-4A42-8FE963B5B164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59" creationId="{F0FADD91-C96F-06C8-11CD-3D6F2AAA4269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62" creationId="{3AA3138F-2551-D634-B282-7C3CF96B837D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70" creationId="{936D960B-6A5B-1C28-AD13-78736C1E764E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73" creationId="{29012F68-C680-5A57-2266-7FA72B90E37A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79" creationId="{2AAB79BC-EC7E-0530-2A1E-770D4136F431}"/>
          </ac:grpSpMkLst>
        </pc:grpChg>
        <pc:grpChg chg="add mod">
          <ac:chgData name="John Finley" userId="ad96fe334b963723" providerId="LiveId" clId="{A47B9074-E801-4E4B-87DD-BBFC80511BC9}" dt="2022-12-07T19:26:49.397" v="696" actId="164"/>
          <ac:grpSpMkLst>
            <pc:docMk/>
            <pc:sldMk cId="1310149386" sldId="257"/>
            <ac:grpSpMk id="482" creationId="{1AF19563-4081-420C-4A4A-CCDCB2588E60}"/>
          </ac:grpSpMkLst>
        </pc:grpChg>
        <pc:grpChg chg="add mod">
          <ac:chgData name="John Finley" userId="ad96fe334b963723" providerId="LiveId" clId="{A47B9074-E801-4E4B-87DD-BBFC80511BC9}" dt="2022-12-07T19:27:01.111" v="700" actId="1036"/>
          <ac:grpSpMkLst>
            <pc:docMk/>
            <pc:sldMk cId="1310149386" sldId="257"/>
            <ac:grpSpMk id="493" creationId="{E9252B81-C843-7FF1-12A9-4CCB2E9F17F2}"/>
          </ac:grpSpMkLst>
        </pc:grpChg>
      </pc:sldChg>
      <pc:sldMasterChg chg="addSp modSp mod">
        <pc:chgData name="John Finley" userId="ad96fe334b963723" providerId="LiveId" clId="{A47B9074-E801-4E4B-87DD-BBFC80511BC9}" dt="2022-12-07T01:47:58.505" v="387" actId="692"/>
        <pc:sldMasterMkLst>
          <pc:docMk/>
          <pc:sldMasterMk cId="531727202" sldId="2147483660"/>
        </pc:sldMasterMkLst>
        <pc:spChg chg="add mod">
          <ac:chgData name="John Finley" userId="ad96fe334b963723" providerId="LiveId" clId="{A47B9074-E801-4E4B-87DD-BBFC80511BC9}" dt="2022-12-07T01:47:58.505" v="387" actId="692"/>
          <ac:spMkLst>
            <pc:docMk/>
            <pc:sldMasterMk cId="531727202" sldId="2147483660"/>
            <ac:spMk id="520" creationId="{01AF5BE5-383E-B863-4674-7A225F5257E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2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B6160B-5165-EA81-4133-F89BAFD397F4}"/>
              </a:ext>
            </a:extLst>
          </p:cNvPr>
          <p:cNvGrpSpPr/>
          <p:nvPr userDrawn="1"/>
        </p:nvGrpSpPr>
        <p:grpSpPr>
          <a:xfrm>
            <a:off x="1463074" y="1783098"/>
            <a:ext cx="365756" cy="365756"/>
            <a:chOff x="1828830" y="685830"/>
            <a:chExt cx="365756" cy="3657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17CB24-9BBC-7B66-8BB2-EDAD68950A4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026441-ED3B-A59C-0E11-CB46392CE28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40829-BE0C-0150-97A7-F1161DD46B66}"/>
              </a:ext>
            </a:extLst>
          </p:cNvPr>
          <p:cNvGrpSpPr/>
          <p:nvPr userDrawn="1"/>
        </p:nvGrpSpPr>
        <p:grpSpPr>
          <a:xfrm>
            <a:off x="1828830" y="1783098"/>
            <a:ext cx="365756" cy="365756"/>
            <a:chOff x="1828830" y="685830"/>
            <a:chExt cx="365756" cy="3657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E29706-DC5C-D55A-F782-3A079E364E3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2AD9E-5665-C377-595F-B2E8BA30F27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C06E1-4F5D-8F17-8AFD-481A5A66236A}"/>
              </a:ext>
            </a:extLst>
          </p:cNvPr>
          <p:cNvGrpSpPr/>
          <p:nvPr userDrawn="1"/>
        </p:nvGrpSpPr>
        <p:grpSpPr>
          <a:xfrm>
            <a:off x="2194586" y="1783098"/>
            <a:ext cx="365756" cy="365756"/>
            <a:chOff x="1828830" y="685830"/>
            <a:chExt cx="365756" cy="3657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04A3E9-E6C3-78B4-B76F-DBA9F8DCE9E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1D8173-AAA1-06A5-8363-753CC3C2999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FF1F6-7F16-E75F-8F32-49C90698FA64}"/>
              </a:ext>
            </a:extLst>
          </p:cNvPr>
          <p:cNvGrpSpPr/>
          <p:nvPr userDrawn="1"/>
        </p:nvGrpSpPr>
        <p:grpSpPr>
          <a:xfrm>
            <a:off x="2560342" y="1783098"/>
            <a:ext cx="365756" cy="365756"/>
            <a:chOff x="1828830" y="685830"/>
            <a:chExt cx="365756" cy="3657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DEEC3-B3CA-A7C6-8901-BEDA8C8E4F7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D370CF-F534-BC9C-12AD-913AA4284F9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7B03DB-A24D-341A-930D-F140FA8D1797}"/>
              </a:ext>
            </a:extLst>
          </p:cNvPr>
          <p:cNvGrpSpPr/>
          <p:nvPr userDrawn="1"/>
        </p:nvGrpSpPr>
        <p:grpSpPr>
          <a:xfrm>
            <a:off x="2926098" y="1783098"/>
            <a:ext cx="365756" cy="365756"/>
            <a:chOff x="1828830" y="685830"/>
            <a:chExt cx="365756" cy="3657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6321CC-FF2C-274B-02E0-45DB17CBAAE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4E9094-41D5-12BA-B5C2-D95C5499046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21B135-6F7E-A217-62AF-A422A9C7CF40}"/>
              </a:ext>
            </a:extLst>
          </p:cNvPr>
          <p:cNvGrpSpPr/>
          <p:nvPr userDrawn="1"/>
        </p:nvGrpSpPr>
        <p:grpSpPr>
          <a:xfrm>
            <a:off x="3291854" y="1783098"/>
            <a:ext cx="365756" cy="365756"/>
            <a:chOff x="1828830" y="685830"/>
            <a:chExt cx="365756" cy="3657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468AF5-40AB-63CD-3C0D-BAA9F63EBBA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8B47BC-958A-D2D6-49D0-2DF62EBA252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7E5A88-8012-FE5F-BC7B-6C3F97A8BE54}"/>
              </a:ext>
            </a:extLst>
          </p:cNvPr>
          <p:cNvGrpSpPr/>
          <p:nvPr userDrawn="1"/>
        </p:nvGrpSpPr>
        <p:grpSpPr>
          <a:xfrm>
            <a:off x="3657610" y="1783098"/>
            <a:ext cx="365756" cy="365756"/>
            <a:chOff x="1828830" y="685830"/>
            <a:chExt cx="365756" cy="3657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4978DA-DF56-135D-914A-83332C5F670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96BB7F-71E1-D184-BEC4-2999A21B7EF8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DA0E3F-696B-AD48-4AE6-81D3A7CAAB77}"/>
              </a:ext>
            </a:extLst>
          </p:cNvPr>
          <p:cNvGrpSpPr/>
          <p:nvPr userDrawn="1"/>
        </p:nvGrpSpPr>
        <p:grpSpPr>
          <a:xfrm>
            <a:off x="4023366" y="1783098"/>
            <a:ext cx="365756" cy="365756"/>
            <a:chOff x="1828830" y="685830"/>
            <a:chExt cx="365756" cy="3657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8BAD2C-BD68-512D-067D-18BB5DC7BE4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ED8274-1AF3-07BE-811D-E1DB0D91251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06F01A-7FDF-DD01-52EA-D83103FCBBE1}"/>
              </a:ext>
            </a:extLst>
          </p:cNvPr>
          <p:cNvGrpSpPr/>
          <p:nvPr userDrawn="1"/>
        </p:nvGrpSpPr>
        <p:grpSpPr>
          <a:xfrm>
            <a:off x="4389122" y="1783098"/>
            <a:ext cx="365756" cy="365756"/>
            <a:chOff x="1828830" y="685830"/>
            <a:chExt cx="365756" cy="3657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132208-94C0-CEA3-A128-96F070BE6EE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C0A6EE-13FB-35A6-19BF-409EDEEE1AC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135C62-2C65-9491-AFEB-635C9DFB4AA8}"/>
              </a:ext>
            </a:extLst>
          </p:cNvPr>
          <p:cNvGrpSpPr/>
          <p:nvPr userDrawn="1"/>
        </p:nvGrpSpPr>
        <p:grpSpPr>
          <a:xfrm>
            <a:off x="4754878" y="1783098"/>
            <a:ext cx="365756" cy="365756"/>
            <a:chOff x="1828830" y="685830"/>
            <a:chExt cx="365756" cy="3657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D6846-C7D4-D605-F916-E69CEF5E102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FF6894E-817C-9E9F-81A8-27887A0CB87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279121-7CE3-6224-90EE-521095B1DE87}"/>
              </a:ext>
            </a:extLst>
          </p:cNvPr>
          <p:cNvGrpSpPr/>
          <p:nvPr userDrawn="1"/>
        </p:nvGrpSpPr>
        <p:grpSpPr>
          <a:xfrm>
            <a:off x="5120634" y="1783098"/>
            <a:ext cx="365756" cy="365756"/>
            <a:chOff x="1828830" y="685830"/>
            <a:chExt cx="365756" cy="3657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3BEF3E-A4CB-4C05-0350-E363408CC14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A413DE-C8F6-8134-E003-9CA67576585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17EE52-0D0A-987C-1AD4-89A6CFC0B62A}"/>
              </a:ext>
            </a:extLst>
          </p:cNvPr>
          <p:cNvGrpSpPr/>
          <p:nvPr userDrawn="1"/>
        </p:nvGrpSpPr>
        <p:grpSpPr>
          <a:xfrm>
            <a:off x="5486390" y="1783098"/>
            <a:ext cx="365756" cy="365756"/>
            <a:chOff x="1828830" y="685830"/>
            <a:chExt cx="365756" cy="3657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416D967-C01C-1DEF-B644-8FCB3AA6F73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B6E651-AAB5-8F90-7EC0-8E250A1C8C9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7D5312-BD06-F4B2-216F-10DDDFD3544B}"/>
              </a:ext>
            </a:extLst>
          </p:cNvPr>
          <p:cNvGrpSpPr/>
          <p:nvPr userDrawn="1"/>
        </p:nvGrpSpPr>
        <p:grpSpPr>
          <a:xfrm>
            <a:off x="5852146" y="1783098"/>
            <a:ext cx="365756" cy="365756"/>
            <a:chOff x="1828830" y="685830"/>
            <a:chExt cx="365756" cy="3657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B4E295-BEE0-5B1D-1156-9DAF6BA8181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85CA02B-B061-3DF4-390A-402E6870308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AB91C1-5086-AD28-6683-DF0201909678}"/>
              </a:ext>
            </a:extLst>
          </p:cNvPr>
          <p:cNvGrpSpPr/>
          <p:nvPr userDrawn="1"/>
        </p:nvGrpSpPr>
        <p:grpSpPr>
          <a:xfrm>
            <a:off x="6217902" y="1783098"/>
            <a:ext cx="365756" cy="365756"/>
            <a:chOff x="1828830" y="685830"/>
            <a:chExt cx="365756" cy="3657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54506-699C-2421-26D6-6589CC5378F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A0BF95-886F-D1B8-9B54-DF92BEB4418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71A9D-910A-AAC3-433C-A4C15399AFD2}"/>
              </a:ext>
            </a:extLst>
          </p:cNvPr>
          <p:cNvGrpSpPr/>
          <p:nvPr userDrawn="1"/>
        </p:nvGrpSpPr>
        <p:grpSpPr>
          <a:xfrm>
            <a:off x="6583658" y="1783098"/>
            <a:ext cx="365756" cy="365756"/>
            <a:chOff x="1828830" y="685830"/>
            <a:chExt cx="365756" cy="3657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11582F-5D7E-7919-DC79-7FD2EA6AD8A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04A581-A4B0-2E38-3291-C2C0141177D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CED6F5-82B7-75A6-CE50-14130C4EBE9D}"/>
              </a:ext>
            </a:extLst>
          </p:cNvPr>
          <p:cNvGrpSpPr/>
          <p:nvPr userDrawn="1"/>
        </p:nvGrpSpPr>
        <p:grpSpPr>
          <a:xfrm>
            <a:off x="6949414" y="1783098"/>
            <a:ext cx="365756" cy="365756"/>
            <a:chOff x="1828830" y="685830"/>
            <a:chExt cx="365756" cy="36575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C324B-9C23-CADB-2C6F-790DEF7C448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1DE591-AB87-4B7B-2027-4ECBB5969C0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C4CC2F-D9FE-78CD-5132-4CD67C45D9BB}"/>
              </a:ext>
            </a:extLst>
          </p:cNvPr>
          <p:cNvGrpSpPr/>
          <p:nvPr userDrawn="1"/>
        </p:nvGrpSpPr>
        <p:grpSpPr>
          <a:xfrm>
            <a:off x="7315170" y="1783098"/>
            <a:ext cx="365756" cy="365756"/>
            <a:chOff x="1828830" y="685830"/>
            <a:chExt cx="365756" cy="36575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90EB05F-21C3-2634-AE37-1EDD51B6E5F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E893DD7-3A65-A318-56CA-BAE9E7E33A6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BEAF50-73FC-A52D-6047-263008651EC7}"/>
              </a:ext>
            </a:extLst>
          </p:cNvPr>
          <p:cNvGrpSpPr/>
          <p:nvPr userDrawn="1"/>
        </p:nvGrpSpPr>
        <p:grpSpPr>
          <a:xfrm>
            <a:off x="7680926" y="1783098"/>
            <a:ext cx="365756" cy="365756"/>
            <a:chOff x="1828830" y="685830"/>
            <a:chExt cx="365756" cy="36575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81780A-12A3-7D89-B124-A78F8927D99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8E18EB1-00D7-EAF8-4802-1B89D2C3E5A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5008FB-B71B-F900-44A3-1E426B92A0A7}"/>
              </a:ext>
            </a:extLst>
          </p:cNvPr>
          <p:cNvGrpSpPr/>
          <p:nvPr userDrawn="1"/>
        </p:nvGrpSpPr>
        <p:grpSpPr>
          <a:xfrm>
            <a:off x="1097318" y="1783098"/>
            <a:ext cx="365756" cy="365756"/>
            <a:chOff x="1828830" y="685830"/>
            <a:chExt cx="365756" cy="3657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787B832-23F0-63F5-A7A3-C27FC97149F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2872B49-BAAC-687A-6812-B087123243F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A92A4C-695F-6236-ED1A-E3A345A42A76}"/>
              </a:ext>
            </a:extLst>
          </p:cNvPr>
          <p:cNvGrpSpPr/>
          <p:nvPr userDrawn="1"/>
        </p:nvGrpSpPr>
        <p:grpSpPr>
          <a:xfrm>
            <a:off x="1463074" y="2148854"/>
            <a:ext cx="365756" cy="365756"/>
            <a:chOff x="1828830" y="685830"/>
            <a:chExt cx="365756" cy="3657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DE91B5-AA7E-71B1-525F-6F610597FCE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CF0A944-E18F-F870-B988-0043E8F7DBD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32556E-10E9-2D0D-6B6D-6309FA34E378}"/>
              </a:ext>
            </a:extLst>
          </p:cNvPr>
          <p:cNvGrpSpPr/>
          <p:nvPr userDrawn="1"/>
        </p:nvGrpSpPr>
        <p:grpSpPr>
          <a:xfrm>
            <a:off x="1828830" y="2148854"/>
            <a:ext cx="365756" cy="365756"/>
            <a:chOff x="1828830" y="685830"/>
            <a:chExt cx="365756" cy="36575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9E8EAF-617D-C758-DA50-E90D7D72A98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F486E75-4041-A561-8756-B25B6EAF5E6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3E0E2F-A181-9259-8377-F0B51423C4CC}"/>
              </a:ext>
            </a:extLst>
          </p:cNvPr>
          <p:cNvGrpSpPr/>
          <p:nvPr userDrawn="1"/>
        </p:nvGrpSpPr>
        <p:grpSpPr>
          <a:xfrm>
            <a:off x="2194586" y="2148854"/>
            <a:ext cx="365756" cy="365756"/>
            <a:chOff x="1828830" y="685830"/>
            <a:chExt cx="365756" cy="36575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255C98-4F1C-8F02-11A8-5D18CC8CCEC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94F27F4-D927-408B-677A-BFAB41CD8AD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3FA190-2CB7-DD37-96CF-DD9A8D2D9B74}"/>
              </a:ext>
            </a:extLst>
          </p:cNvPr>
          <p:cNvGrpSpPr/>
          <p:nvPr userDrawn="1"/>
        </p:nvGrpSpPr>
        <p:grpSpPr>
          <a:xfrm>
            <a:off x="2560342" y="2148854"/>
            <a:ext cx="365756" cy="365756"/>
            <a:chOff x="1828830" y="685830"/>
            <a:chExt cx="365756" cy="36575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545B7A4-5D5D-B0A3-DAD0-88163A17719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84A594-07F4-2CD6-820A-A672C5AE879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CA3859-FCF3-EB41-0F34-DD877F99825C}"/>
              </a:ext>
            </a:extLst>
          </p:cNvPr>
          <p:cNvGrpSpPr/>
          <p:nvPr userDrawn="1"/>
        </p:nvGrpSpPr>
        <p:grpSpPr>
          <a:xfrm>
            <a:off x="2926098" y="2148854"/>
            <a:ext cx="365756" cy="365756"/>
            <a:chOff x="1828830" y="685830"/>
            <a:chExt cx="365756" cy="3657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05D52-6C7B-B0BC-F843-9C877FE0B7C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23D971-CB21-F377-6E8B-6E523E2DBB3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8764AF-EF2D-61E4-E98F-4FDF81195C14}"/>
              </a:ext>
            </a:extLst>
          </p:cNvPr>
          <p:cNvGrpSpPr/>
          <p:nvPr userDrawn="1"/>
        </p:nvGrpSpPr>
        <p:grpSpPr>
          <a:xfrm>
            <a:off x="3291854" y="2148854"/>
            <a:ext cx="365756" cy="365756"/>
            <a:chOff x="1828830" y="685830"/>
            <a:chExt cx="365756" cy="36575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2F12A2-40AA-CE29-8A4E-60B9BBBC2BE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B200FD2-7970-DE90-15D5-CA3D5EAE083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875201-128E-4684-117C-D2F8F58207B4}"/>
              </a:ext>
            </a:extLst>
          </p:cNvPr>
          <p:cNvGrpSpPr/>
          <p:nvPr userDrawn="1"/>
        </p:nvGrpSpPr>
        <p:grpSpPr>
          <a:xfrm>
            <a:off x="3657610" y="2148854"/>
            <a:ext cx="365756" cy="365756"/>
            <a:chOff x="1828830" y="685830"/>
            <a:chExt cx="365756" cy="36575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D309FF-FA7A-0427-52D9-037FCFE867D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417916F-AE0B-636A-72C1-50A9A2AEAE5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6DB9EE-9B3D-93AD-EE75-1A6A929ACB70}"/>
              </a:ext>
            </a:extLst>
          </p:cNvPr>
          <p:cNvGrpSpPr/>
          <p:nvPr userDrawn="1"/>
        </p:nvGrpSpPr>
        <p:grpSpPr>
          <a:xfrm>
            <a:off x="4023366" y="2148854"/>
            <a:ext cx="365756" cy="365756"/>
            <a:chOff x="1828830" y="685830"/>
            <a:chExt cx="365756" cy="36575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4D3A8F-3E3E-729F-FE05-0E7FBF9D762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AA8795-2C85-DCF3-8A67-BDE401C1D8C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58BC083-4D9E-628B-A31E-AED88BD8E82E}"/>
              </a:ext>
            </a:extLst>
          </p:cNvPr>
          <p:cNvGrpSpPr/>
          <p:nvPr userDrawn="1"/>
        </p:nvGrpSpPr>
        <p:grpSpPr>
          <a:xfrm>
            <a:off x="4389122" y="2148854"/>
            <a:ext cx="365756" cy="365756"/>
            <a:chOff x="1828830" y="685830"/>
            <a:chExt cx="365756" cy="36575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711A724-C92B-3525-AB1E-F7E478BFA65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AD90A00-89AF-C739-D019-6812333ED4E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BDFA8EE-E4F6-D400-1B40-8C7438DBC083}"/>
              </a:ext>
            </a:extLst>
          </p:cNvPr>
          <p:cNvGrpSpPr/>
          <p:nvPr userDrawn="1"/>
        </p:nvGrpSpPr>
        <p:grpSpPr>
          <a:xfrm>
            <a:off x="4754878" y="2148854"/>
            <a:ext cx="365756" cy="365756"/>
            <a:chOff x="1828830" y="685830"/>
            <a:chExt cx="365756" cy="36575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25745D0-0DEB-3540-C6C3-A758E857794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8C3A87-26A5-BEFB-63A1-1AA5389065F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FB4D55-1206-BB1E-792E-4D5F5CDFFFBF}"/>
              </a:ext>
            </a:extLst>
          </p:cNvPr>
          <p:cNvGrpSpPr/>
          <p:nvPr userDrawn="1"/>
        </p:nvGrpSpPr>
        <p:grpSpPr>
          <a:xfrm>
            <a:off x="5120634" y="2148854"/>
            <a:ext cx="365756" cy="365756"/>
            <a:chOff x="1828830" y="685830"/>
            <a:chExt cx="365756" cy="36575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F35AD5-92B1-89ED-7B64-CB5A07C6541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E1F14D9-7C90-3706-D500-CD507842B8B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66DEC0-9977-C78E-7DD2-7D9A8A5F813D}"/>
              </a:ext>
            </a:extLst>
          </p:cNvPr>
          <p:cNvGrpSpPr/>
          <p:nvPr userDrawn="1"/>
        </p:nvGrpSpPr>
        <p:grpSpPr>
          <a:xfrm>
            <a:off x="5486390" y="2148854"/>
            <a:ext cx="365756" cy="365756"/>
            <a:chOff x="1828830" y="685830"/>
            <a:chExt cx="365756" cy="36575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4D64BD-E949-65B7-964B-95F03AE2222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0D6ADF9-D4FC-0192-97FF-193A59B5CB3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9D5F81-62AB-1F45-0D9D-731135F9904D}"/>
              </a:ext>
            </a:extLst>
          </p:cNvPr>
          <p:cNvGrpSpPr/>
          <p:nvPr userDrawn="1"/>
        </p:nvGrpSpPr>
        <p:grpSpPr>
          <a:xfrm>
            <a:off x="5852146" y="2148854"/>
            <a:ext cx="365756" cy="365756"/>
            <a:chOff x="1828830" y="685830"/>
            <a:chExt cx="365756" cy="36575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985845C-BC1B-CC93-1C76-9CD764DB6AF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93E1AE3-90E7-38D7-E67D-D3D8B403982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8CFE0B-5212-DAF1-2B99-53BEF0446F11}"/>
              </a:ext>
            </a:extLst>
          </p:cNvPr>
          <p:cNvGrpSpPr/>
          <p:nvPr userDrawn="1"/>
        </p:nvGrpSpPr>
        <p:grpSpPr>
          <a:xfrm>
            <a:off x="6217902" y="2148854"/>
            <a:ext cx="365756" cy="365756"/>
            <a:chOff x="1828830" y="685830"/>
            <a:chExt cx="365756" cy="3657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A0EB6C1-2DD5-B6AD-07E4-80A10A0D963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479448E-53CB-CC6B-B927-6D7CB879A27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4836B2-3FEC-11AE-5E77-58FB6A3529EC}"/>
              </a:ext>
            </a:extLst>
          </p:cNvPr>
          <p:cNvGrpSpPr/>
          <p:nvPr userDrawn="1"/>
        </p:nvGrpSpPr>
        <p:grpSpPr>
          <a:xfrm>
            <a:off x="6583658" y="2148854"/>
            <a:ext cx="365756" cy="365756"/>
            <a:chOff x="1828830" y="685830"/>
            <a:chExt cx="365756" cy="36575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EBDA077-9BE6-981A-547E-462BA591828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0BE913D-51BB-581C-7F98-EBFA9E8649C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151B81D-43DB-388D-BFB3-03928159C7F3}"/>
              </a:ext>
            </a:extLst>
          </p:cNvPr>
          <p:cNvGrpSpPr/>
          <p:nvPr userDrawn="1"/>
        </p:nvGrpSpPr>
        <p:grpSpPr>
          <a:xfrm>
            <a:off x="6949414" y="2148854"/>
            <a:ext cx="365756" cy="365756"/>
            <a:chOff x="1828830" y="685830"/>
            <a:chExt cx="365756" cy="36575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E833BF4-6D58-4E52-46EA-B7A92B13227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60F0190-7AFC-3ED6-09C3-6280554C83F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5E8ECE2-20FF-6A36-919A-AC6D9A978361}"/>
              </a:ext>
            </a:extLst>
          </p:cNvPr>
          <p:cNvGrpSpPr/>
          <p:nvPr userDrawn="1"/>
        </p:nvGrpSpPr>
        <p:grpSpPr>
          <a:xfrm>
            <a:off x="7315170" y="2148854"/>
            <a:ext cx="365756" cy="365756"/>
            <a:chOff x="1828830" y="685830"/>
            <a:chExt cx="365756" cy="36575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A277A06-DFDB-2CDF-5D5D-2B6A757AF3D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CBA6C2D-A208-569C-1FB6-880E9B6902B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2FDC0-D2DF-9457-80E9-4424325A10EE}"/>
              </a:ext>
            </a:extLst>
          </p:cNvPr>
          <p:cNvGrpSpPr/>
          <p:nvPr userDrawn="1"/>
        </p:nvGrpSpPr>
        <p:grpSpPr>
          <a:xfrm>
            <a:off x="7680926" y="2148854"/>
            <a:ext cx="365756" cy="365756"/>
            <a:chOff x="1828830" y="685830"/>
            <a:chExt cx="365756" cy="36575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3F71197-BCC5-6ADB-477D-1EA94C18857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EE4471-FF9E-90B7-7930-0121008F59E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ABBEEFF-5C2D-FC1F-6D70-17A53268C828}"/>
              </a:ext>
            </a:extLst>
          </p:cNvPr>
          <p:cNvGrpSpPr/>
          <p:nvPr userDrawn="1"/>
        </p:nvGrpSpPr>
        <p:grpSpPr>
          <a:xfrm>
            <a:off x="1097318" y="2148854"/>
            <a:ext cx="365756" cy="365756"/>
            <a:chOff x="1828830" y="685830"/>
            <a:chExt cx="365756" cy="36575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5599DCD-7E72-5F37-80F5-109CBCFCC68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2E9C8B0-F755-0EA6-387C-5C365369EA7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5441C68-E8FC-1E6F-8BE7-CEF1837DBA08}"/>
              </a:ext>
            </a:extLst>
          </p:cNvPr>
          <p:cNvGrpSpPr/>
          <p:nvPr userDrawn="1"/>
        </p:nvGrpSpPr>
        <p:grpSpPr>
          <a:xfrm>
            <a:off x="1463074" y="2514610"/>
            <a:ext cx="365756" cy="365756"/>
            <a:chOff x="1828830" y="685830"/>
            <a:chExt cx="365756" cy="36575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C9B0DF7-69C7-19F4-69FF-A5595DEB10B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0825AF2-11B7-36C6-85A4-99FE554F346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11E9D98-0990-E773-448C-7A9F46CCCAD3}"/>
              </a:ext>
            </a:extLst>
          </p:cNvPr>
          <p:cNvGrpSpPr/>
          <p:nvPr userDrawn="1"/>
        </p:nvGrpSpPr>
        <p:grpSpPr>
          <a:xfrm>
            <a:off x="1828830" y="2514610"/>
            <a:ext cx="365756" cy="365756"/>
            <a:chOff x="1828830" y="685830"/>
            <a:chExt cx="365756" cy="36575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714A0A0-CE78-7249-6066-57671A0A76A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0600A7-331E-C741-97F9-9ED0A5DFA73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F16559-E503-9E36-3BBA-70B81CC3B741}"/>
              </a:ext>
            </a:extLst>
          </p:cNvPr>
          <p:cNvGrpSpPr/>
          <p:nvPr userDrawn="1"/>
        </p:nvGrpSpPr>
        <p:grpSpPr>
          <a:xfrm>
            <a:off x="2194586" y="2514610"/>
            <a:ext cx="365756" cy="365756"/>
            <a:chOff x="1828830" y="685830"/>
            <a:chExt cx="365756" cy="36575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7404CE-1F8F-D800-A39A-7139CFD1E9A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EF5DA95-8F37-A685-10CA-C42913E82CD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3E1827-AF43-945B-C7FA-9259EFA8BB55}"/>
              </a:ext>
            </a:extLst>
          </p:cNvPr>
          <p:cNvGrpSpPr/>
          <p:nvPr userDrawn="1"/>
        </p:nvGrpSpPr>
        <p:grpSpPr>
          <a:xfrm>
            <a:off x="2560342" y="2514610"/>
            <a:ext cx="365756" cy="365756"/>
            <a:chOff x="1828830" y="685830"/>
            <a:chExt cx="365756" cy="36575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90D6DF-FDDD-2E55-B9FC-6D6BB3AA6F0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9E84DC8-D6C1-C0A8-35CB-8259BAA4059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DF60587-1F47-1B1E-2F6F-8492C278E6EE}"/>
              </a:ext>
            </a:extLst>
          </p:cNvPr>
          <p:cNvGrpSpPr/>
          <p:nvPr userDrawn="1"/>
        </p:nvGrpSpPr>
        <p:grpSpPr>
          <a:xfrm>
            <a:off x="2926098" y="2514610"/>
            <a:ext cx="365756" cy="365756"/>
            <a:chOff x="1828830" y="685830"/>
            <a:chExt cx="365756" cy="36575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9AB4208-FB8E-53E8-1DF5-F9933F9BD66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17B634-E6DF-4CA5-6AAD-08E853E5291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494FBE8-4692-0712-ED80-7F3A9AF32DFC}"/>
              </a:ext>
            </a:extLst>
          </p:cNvPr>
          <p:cNvGrpSpPr/>
          <p:nvPr userDrawn="1"/>
        </p:nvGrpSpPr>
        <p:grpSpPr>
          <a:xfrm>
            <a:off x="3291854" y="2514610"/>
            <a:ext cx="365756" cy="365756"/>
            <a:chOff x="1828830" y="685830"/>
            <a:chExt cx="365756" cy="36575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1C0A23-FD35-09A0-09AD-416EF354EA3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E504C5-2D8B-B178-2645-21DB55636E2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A8B5801-03FE-BB4F-2F80-5BDC35C5C00C}"/>
              </a:ext>
            </a:extLst>
          </p:cNvPr>
          <p:cNvGrpSpPr/>
          <p:nvPr userDrawn="1"/>
        </p:nvGrpSpPr>
        <p:grpSpPr>
          <a:xfrm>
            <a:off x="3657610" y="2514610"/>
            <a:ext cx="365756" cy="365756"/>
            <a:chOff x="1828830" y="685830"/>
            <a:chExt cx="365756" cy="36575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BEF5A3-A437-6893-8255-4CDA8F61746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8C41666-0190-9621-0F2C-B6C2DD1F921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6C3F5C9-F195-E610-7804-5336C209BB79}"/>
              </a:ext>
            </a:extLst>
          </p:cNvPr>
          <p:cNvGrpSpPr/>
          <p:nvPr userDrawn="1"/>
        </p:nvGrpSpPr>
        <p:grpSpPr>
          <a:xfrm>
            <a:off x="4023366" y="2514610"/>
            <a:ext cx="365756" cy="365756"/>
            <a:chOff x="1828830" y="685830"/>
            <a:chExt cx="365756" cy="3657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4CD3BFE-F246-2497-D823-376BF9221ED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76953C7-630E-DBE2-D771-110D5E16808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160E2D3-EE74-4B66-A250-3963BFFA3FB3}"/>
              </a:ext>
            </a:extLst>
          </p:cNvPr>
          <p:cNvGrpSpPr/>
          <p:nvPr userDrawn="1"/>
        </p:nvGrpSpPr>
        <p:grpSpPr>
          <a:xfrm>
            <a:off x="4389122" y="2514610"/>
            <a:ext cx="365756" cy="365756"/>
            <a:chOff x="1828830" y="685830"/>
            <a:chExt cx="365756" cy="3657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E63103F-8AED-2D98-10B4-2E7FF004B54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88B30B1-503C-A974-AF29-C10A8611D70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24A670-3A98-F0D4-1016-47FBA34A2EEC}"/>
              </a:ext>
            </a:extLst>
          </p:cNvPr>
          <p:cNvGrpSpPr/>
          <p:nvPr userDrawn="1"/>
        </p:nvGrpSpPr>
        <p:grpSpPr>
          <a:xfrm>
            <a:off x="4754878" y="2514610"/>
            <a:ext cx="365756" cy="365756"/>
            <a:chOff x="1828830" y="685830"/>
            <a:chExt cx="365756" cy="36575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D525B3F-3E6D-58ED-B9C5-7254523BEE4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4A11D0A-F7A3-9520-615A-77CED33FD67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0D526D4-1252-C426-4B6D-E01BC1CC4634}"/>
              </a:ext>
            </a:extLst>
          </p:cNvPr>
          <p:cNvGrpSpPr/>
          <p:nvPr userDrawn="1"/>
        </p:nvGrpSpPr>
        <p:grpSpPr>
          <a:xfrm>
            <a:off x="5120634" y="2514610"/>
            <a:ext cx="365756" cy="365756"/>
            <a:chOff x="1828830" y="685830"/>
            <a:chExt cx="365756" cy="36575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BBB1CD-DD27-F0A3-5677-FC2625F93D1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3B470C3-B349-7532-8640-CF6F086B5C4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1356F84-6B62-2106-6032-AAC9D9DE2AD0}"/>
              </a:ext>
            </a:extLst>
          </p:cNvPr>
          <p:cNvGrpSpPr/>
          <p:nvPr userDrawn="1"/>
        </p:nvGrpSpPr>
        <p:grpSpPr>
          <a:xfrm>
            <a:off x="5486390" y="2514610"/>
            <a:ext cx="365756" cy="365756"/>
            <a:chOff x="1828830" y="685830"/>
            <a:chExt cx="365756" cy="36575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66A83C9-E05B-575C-63DB-3B8FBD26AAA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26E2586-9D25-49A6-DACC-0A3D4E7AD61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778B47-85DE-A138-CA45-DBBC076DA35E}"/>
              </a:ext>
            </a:extLst>
          </p:cNvPr>
          <p:cNvGrpSpPr/>
          <p:nvPr userDrawn="1"/>
        </p:nvGrpSpPr>
        <p:grpSpPr>
          <a:xfrm>
            <a:off x="5852146" y="2514610"/>
            <a:ext cx="365756" cy="365756"/>
            <a:chOff x="1828830" y="685830"/>
            <a:chExt cx="365756" cy="365756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8958BA5-6D84-5EE6-312C-C32D6A9ADF9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004ABC6-A0EA-C5A5-3649-CF4CF87B3ED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D35A8FF-4A89-BB56-66B3-43569E3B2F67}"/>
              </a:ext>
            </a:extLst>
          </p:cNvPr>
          <p:cNvGrpSpPr/>
          <p:nvPr userDrawn="1"/>
        </p:nvGrpSpPr>
        <p:grpSpPr>
          <a:xfrm>
            <a:off x="6217902" y="2514610"/>
            <a:ext cx="365756" cy="365756"/>
            <a:chOff x="1828830" y="685830"/>
            <a:chExt cx="365756" cy="365756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141F16-C958-727E-5E2C-02D999AACD8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80C6E9-6411-D701-AEF9-337F691D887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6D2136-6A51-038B-6DBC-04FBCE90706D}"/>
              </a:ext>
            </a:extLst>
          </p:cNvPr>
          <p:cNvGrpSpPr/>
          <p:nvPr userDrawn="1"/>
        </p:nvGrpSpPr>
        <p:grpSpPr>
          <a:xfrm>
            <a:off x="6583658" y="2514610"/>
            <a:ext cx="365756" cy="365756"/>
            <a:chOff x="1828830" y="685830"/>
            <a:chExt cx="365756" cy="36575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B80509-3258-048C-D92A-A3843E3DF36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D3FA2A-C6DD-B465-6EE8-83B3F0C99E8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FBAD4E1-C325-FC7B-DF4F-756CBFE2682C}"/>
              </a:ext>
            </a:extLst>
          </p:cNvPr>
          <p:cNvGrpSpPr/>
          <p:nvPr userDrawn="1"/>
        </p:nvGrpSpPr>
        <p:grpSpPr>
          <a:xfrm>
            <a:off x="6949414" y="2514610"/>
            <a:ext cx="365756" cy="365756"/>
            <a:chOff x="1828830" y="685830"/>
            <a:chExt cx="365756" cy="36575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7D8BA7A-B836-AFC1-3818-BAB3A801354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7A468EA-DEDE-4FB0-F408-EFC46CF9330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0A92FE4-0FF2-A34F-E4EC-E48656A1F741}"/>
              </a:ext>
            </a:extLst>
          </p:cNvPr>
          <p:cNvGrpSpPr/>
          <p:nvPr userDrawn="1"/>
        </p:nvGrpSpPr>
        <p:grpSpPr>
          <a:xfrm>
            <a:off x="7315170" y="2514610"/>
            <a:ext cx="365756" cy="365756"/>
            <a:chOff x="1828830" y="685830"/>
            <a:chExt cx="365756" cy="36575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8803285-9F80-30A2-9A07-ED115CF3D3A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2E91658-1D9D-3F31-36A6-D391907EF80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907FBB6-093A-DE47-8F01-0F3C0BF1A415}"/>
              </a:ext>
            </a:extLst>
          </p:cNvPr>
          <p:cNvGrpSpPr/>
          <p:nvPr userDrawn="1"/>
        </p:nvGrpSpPr>
        <p:grpSpPr>
          <a:xfrm>
            <a:off x="7680926" y="2514610"/>
            <a:ext cx="365756" cy="365756"/>
            <a:chOff x="1828830" y="685830"/>
            <a:chExt cx="365756" cy="365756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EF2567D-B3B5-F5A1-019A-C3F9FD12BDA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AA16A60-BBF1-4F80-4127-AD10D123500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B93F718-1C6A-2566-7C59-96B9A2E43AF5}"/>
              </a:ext>
            </a:extLst>
          </p:cNvPr>
          <p:cNvGrpSpPr/>
          <p:nvPr userDrawn="1"/>
        </p:nvGrpSpPr>
        <p:grpSpPr>
          <a:xfrm>
            <a:off x="1097318" y="2514610"/>
            <a:ext cx="365756" cy="365756"/>
            <a:chOff x="1828830" y="685830"/>
            <a:chExt cx="365756" cy="36575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56C6E6E-2F3B-3D83-4659-26F15720047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6AC4900-7348-FB5E-E881-AA4B00EEC69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445774E-F792-5090-998C-2DDAA75EF362}"/>
              </a:ext>
            </a:extLst>
          </p:cNvPr>
          <p:cNvGrpSpPr/>
          <p:nvPr userDrawn="1"/>
        </p:nvGrpSpPr>
        <p:grpSpPr>
          <a:xfrm>
            <a:off x="1463074" y="2880366"/>
            <a:ext cx="365756" cy="365756"/>
            <a:chOff x="1828830" y="685830"/>
            <a:chExt cx="365756" cy="36575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4AAB53E-E227-C755-DF53-6A8F02F9E61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D995736-1DD6-7B30-214F-9E96C4A63C6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C09F8E6-32BE-877B-60CF-2381AC60C1E3}"/>
              </a:ext>
            </a:extLst>
          </p:cNvPr>
          <p:cNvGrpSpPr/>
          <p:nvPr userDrawn="1"/>
        </p:nvGrpSpPr>
        <p:grpSpPr>
          <a:xfrm>
            <a:off x="1828830" y="2880366"/>
            <a:ext cx="365756" cy="365756"/>
            <a:chOff x="1828830" y="685830"/>
            <a:chExt cx="365756" cy="36575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D5774C3-2AA6-D1FD-734C-55A0506E626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CD6FBF7-C4D9-E5E7-69C0-44740DE4813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7A63FA4-1C65-830F-635F-47979BD84324}"/>
              </a:ext>
            </a:extLst>
          </p:cNvPr>
          <p:cNvGrpSpPr/>
          <p:nvPr userDrawn="1"/>
        </p:nvGrpSpPr>
        <p:grpSpPr>
          <a:xfrm>
            <a:off x="2194586" y="2880366"/>
            <a:ext cx="365756" cy="365756"/>
            <a:chOff x="1828830" y="685830"/>
            <a:chExt cx="365756" cy="36575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58A8957-9DAC-30B6-8F03-AB84D056DC2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BE2BC19-5F94-B479-D42C-2A215E9092C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B026E90-5C31-AB27-5417-7B849FE2D0BA}"/>
              </a:ext>
            </a:extLst>
          </p:cNvPr>
          <p:cNvGrpSpPr/>
          <p:nvPr userDrawn="1"/>
        </p:nvGrpSpPr>
        <p:grpSpPr>
          <a:xfrm>
            <a:off x="2560342" y="2880366"/>
            <a:ext cx="365756" cy="365756"/>
            <a:chOff x="1828830" y="685830"/>
            <a:chExt cx="365756" cy="365756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1000789-A9CA-61F5-7154-6930965DE13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9C216E7-4A26-0A91-3F68-DB645036DBC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4D7C27E-7D02-607C-C427-77445D61BEBA}"/>
              </a:ext>
            </a:extLst>
          </p:cNvPr>
          <p:cNvGrpSpPr/>
          <p:nvPr userDrawn="1"/>
        </p:nvGrpSpPr>
        <p:grpSpPr>
          <a:xfrm>
            <a:off x="2926098" y="2880366"/>
            <a:ext cx="365756" cy="365756"/>
            <a:chOff x="1828830" y="685830"/>
            <a:chExt cx="365756" cy="36575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F697DF0-9B79-C156-AED5-F1545EB37E3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B7810CC-710D-6DAB-7D85-DD32053FB92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DB46DA3-6BD8-3494-BCEC-FE04B8336BF1}"/>
              </a:ext>
            </a:extLst>
          </p:cNvPr>
          <p:cNvGrpSpPr/>
          <p:nvPr userDrawn="1"/>
        </p:nvGrpSpPr>
        <p:grpSpPr>
          <a:xfrm>
            <a:off x="3291854" y="2880366"/>
            <a:ext cx="365756" cy="365756"/>
            <a:chOff x="1828830" y="685830"/>
            <a:chExt cx="365756" cy="36575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31B659D-9352-7076-F94D-402634531D9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E99D54-4616-2656-E142-D155B6F9845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5978E3C-4F7B-CE2E-E264-A29D7EDEFAD8}"/>
              </a:ext>
            </a:extLst>
          </p:cNvPr>
          <p:cNvGrpSpPr/>
          <p:nvPr userDrawn="1"/>
        </p:nvGrpSpPr>
        <p:grpSpPr>
          <a:xfrm>
            <a:off x="3657610" y="2880366"/>
            <a:ext cx="365756" cy="365756"/>
            <a:chOff x="1828830" y="685830"/>
            <a:chExt cx="365756" cy="365756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F8BD560-FDE4-DA23-F18D-48AD2C85AD4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5EA7760-849A-CA34-38B5-36A22F11B6F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209E57B-F9C2-2F9F-7ACD-AE297C31132E}"/>
              </a:ext>
            </a:extLst>
          </p:cNvPr>
          <p:cNvGrpSpPr/>
          <p:nvPr userDrawn="1"/>
        </p:nvGrpSpPr>
        <p:grpSpPr>
          <a:xfrm>
            <a:off x="4023366" y="2880366"/>
            <a:ext cx="365756" cy="365756"/>
            <a:chOff x="1828830" y="685830"/>
            <a:chExt cx="365756" cy="365756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179BFDD-1E44-62D1-676B-D1AAE249B65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956F46B-48ED-B912-B44C-98AFFFF8161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85AF21D-F2CB-1099-A4D1-71520142C33B}"/>
              </a:ext>
            </a:extLst>
          </p:cNvPr>
          <p:cNvGrpSpPr/>
          <p:nvPr userDrawn="1"/>
        </p:nvGrpSpPr>
        <p:grpSpPr>
          <a:xfrm>
            <a:off x="4389122" y="2880366"/>
            <a:ext cx="365756" cy="365756"/>
            <a:chOff x="1828830" y="685830"/>
            <a:chExt cx="365756" cy="36575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B103F92-3F9A-97E6-4C15-2FBFD818067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A98663-9DBF-DBF1-D05E-ECE8CB1732C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29B7F88-3ECA-5E61-9CDE-5C626EADCE03}"/>
              </a:ext>
            </a:extLst>
          </p:cNvPr>
          <p:cNvGrpSpPr/>
          <p:nvPr userDrawn="1"/>
        </p:nvGrpSpPr>
        <p:grpSpPr>
          <a:xfrm>
            <a:off x="4754878" y="2880366"/>
            <a:ext cx="365756" cy="365756"/>
            <a:chOff x="1828830" y="685830"/>
            <a:chExt cx="365756" cy="365756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20CC76C-2E96-0A3E-B5E6-666B78A30B2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70DF3B5-209C-A202-32C5-996365703D4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A582E0E-13DC-E908-761F-8591B4742580}"/>
              </a:ext>
            </a:extLst>
          </p:cNvPr>
          <p:cNvGrpSpPr/>
          <p:nvPr userDrawn="1"/>
        </p:nvGrpSpPr>
        <p:grpSpPr>
          <a:xfrm>
            <a:off x="5120634" y="2880366"/>
            <a:ext cx="365756" cy="365756"/>
            <a:chOff x="1828830" y="685830"/>
            <a:chExt cx="365756" cy="365756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B649F7-FC38-5306-343F-4654EE49844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72A41E6-F8E6-1530-EC7D-62D2EA6C1E5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CA7F50E-EF93-B375-2472-0FBF607AAB76}"/>
              </a:ext>
            </a:extLst>
          </p:cNvPr>
          <p:cNvGrpSpPr/>
          <p:nvPr userDrawn="1"/>
        </p:nvGrpSpPr>
        <p:grpSpPr>
          <a:xfrm>
            <a:off x="5486390" y="2880366"/>
            <a:ext cx="365756" cy="365756"/>
            <a:chOff x="1828830" y="685830"/>
            <a:chExt cx="365756" cy="365756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9E9879E-2AB9-2C0D-0D1B-A4500E721F7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D5CE115-7BB6-1B0E-0E93-2B7E115A15E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E96F4FC-9F31-BD5D-435B-E422F37129C7}"/>
              </a:ext>
            </a:extLst>
          </p:cNvPr>
          <p:cNvGrpSpPr/>
          <p:nvPr userDrawn="1"/>
        </p:nvGrpSpPr>
        <p:grpSpPr>
          <a:xfrm>
            <a:off x="5852146" y="2880366"/>
            <a:ext cx="365756" cy="365756"/>
            <a:chOff x="1828830" y="685830"/>
            <a:chExt cx="365756" cy="365756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E901AFD-2AE8-D5C9-A7C2-EDA719CBF01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C0ACB891-60F6-71ED-011B-E2017186BB0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B5EC6C4-05CB-054B-809B-08CD8A35FA1E}"/>
              </a:ext>
            </a:extLst>
          </p:cNvPr>
          <p:cNvGrpSpPr/>
          <p:nvPr userDrawn="1"/>
        </p:nvGrpSpPr>
        <p:grpSpPr>
          <a:xfrm>
            <a:off x="6217902" y="2880366"/>
            <a:ext cx="365756" cy="365756"/>
            <a:chOff x="1828830" y="685830"/>
            <a:chExt cx="365756" cy="365756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08FE86F-9AD0-B1CB-B155-E8B8C222429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CCABAF1-F612-A6D1-2596-7BF26A38AE6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852AB86-6091-0FCA-D8D8-ED5E64DB0DF3}"/>
              </a:ext>
            </a:extLst>
          </p:cNvPr>
          <p:cNvGrpSpPr/>
          <p:nvPr userDrawn="1"/>
        </p:nvGrpSpPr>
        <p:grpSpPr>
          <a:xfrm>
            <a:off x="6583658" y="2880366"/>
            <a:ext cx="365756" cy="365756"/>
            <a:chOff x="1828830" y="685830"/>
            <a:chExt cx="365756" cy="36575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BE7CF92-A5F1-10EE-2366-6F0AE8D19EE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7CB57CB-C972-E326-FAFC-9FB650BC32A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8019C9F-5A0B-91E7-4AA2-AD40F74E98C6}"/>
              </a:ext>
            </a:extLst>
          </p:cNvPr>
          <p:cNvGrpSpPr/>
          <p:nvPr userDrawn="1"/>
        </p:nvGrpSpPr>
        <p:grpSpPr>
          <a:xfrm>
            <a:off x="6949414" y="2880366"/>
            <a:ext cx="365756" cy="365756"/>
            <a:chOff x="1828830" y="685830"/>
            <a:chExt cx="365756" cy="36575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01E534F-C7D4-5DC4-1EBC-1298559248C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7BD2458-52D0-EE28-30D0-EBE4DD4074D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6127BEC-C4C6-FBD2-C339-3723E55A68F9}"/>
              </a:ext>
            </a:extLst>
          </p:cNvPr>
          <p:cNvGrpSpPr/>
          <p:nvPr userDrawn="1"/>
        </p:nvGrpSpPr>
        <p:grpSpPr>
          <a:xfrm>
            <a:off x="7315170" y="2880366"/>
            <a:ext cx="365756" cy="365756"/>
            <a:chOff x="1828830" y="685830"/>
            <a:chExt cx="365756" cy="365756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2506F64-70BC-25DB-4F18-5518D43A99F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B9368C0-38CB-3CBF-D8D4-02AE85D6B5C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74B56B6-2F89-5B6B-3244-BA5B477A9613}"/>
              </a:ext>
            </a:extLst>
          </p:cNvPr>
          <p:cNvGrpSpPr/>
          <p:nvPr userDrawn="1"/>
        </p:nvGrpSpPr>
        <p:grpSpPr>
          <a:xfrm>
            <a:off x="7680926" y="2880366"/>
            <a:ext cx="365756" cy="365756"/>
            <a:chOff x="1828830" y="685830"/>
            <a:chExt cx="365756" cy="365756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C4383E1-F717-B3AB-30C4-3E4EAD3523D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F3454A2-1385-9D6D-DE9D-D2C3DEDB233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E197DEF-0B3D-8A62-78AE-587015D3B21F}"/>
              </a:ext>
            </a:extLst>
          </p:cNvPr>
          <p:cNvGrpSpPr/>
          <p:nvPr userDrawn="1"/>
        </p:nvGrpSpPr>
        <p:grpSpPr>
          <a:xfrm>
            <a:off x="1097318" y="2880366"/>
            <a:ext cx="365756" cy="365756"/>
            <a:chOff x="1828830" y="685830"/>
            <a:chExt cx="365756" cy="365756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5E5554D-B30B-4C4D-B86E-C5A6685E819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5C2D8D79-A41F-E0D9-3F30-8EFFFE0D475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D9AA3E9-4DAE-18BD-6842-2E3D3BBC5351}"/>
              </a:ext>
            </a:extLst>
          </p:cNvPr>
          <p:cNvGrpSpPr/>
          <p:nvPr userDrawn="1"/>
        </p:nvGrpSpPr>
        <p:grpSpPr>
          <a:xfrm>
            <a:off x="1463074" y="3246122"/>
            <a:ext cx="365756" cy="365756"/>
            <a:chOff x="1828830" y="685830"/>
            <a:chExt cx="365756" cy="36575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6C890D6-12D7-1E68-6B02-7F49065E605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A849307A-57D3-380B-C2A8-19C99C01D5F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9D4B806-A84E-494F-5D7C-790A573B10C6}"/>
              </a:ext>
            </a:extLst>
          </p:cNvPr>
          <p:cNvGrpSpPr/>
          <p:nvPr userDrawn="1"/>
        </p:nvGrpSpPr>
        <p:grpSpPr>
          <a:xfrm>
            <a:off x="1828830" y="3246122"/>
            <a:ext cx="365756" cy="365756"/>
            <a:chOff x="1828830" y="685830"/>
            <a:chExt cx="365756" cy="365756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3C6328B-F550-2924-3A86-7FCE43901F4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9A9C858-A04A-27AB-C38D-1D2B73F91C9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6109256-7AAD-1D69-46A7-082501DAD794}"/>
              </a:ext>
            </a:extLst>
          </p:cNvPr>
          <p:cNvGrpSpPr/>
          <p:nvPr userDrawn="1"/>
        </p:nvGrpSpPr>
        <p:grpSpPr>
          <a:xfrm>
            <a:off x="2194586" y="3246122"/>
            <a:ext cx="365756" cy="365756"/>
            <a:chOff x="1828830" y="685830"/>
            <a:chExt cx="365756" cy="36575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8CE3DF3-465B-3BAF-57E6-92C4EF06A45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9A14C10-59D7-70DE-4B60-59C3F5F1588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8B9C0F2-F2F3-2CCE-837E-95B2403208C0}"/>
              </a:ext>
            </a:extLst>
          </p:cNvPr>
          <p:cNvGrpSpPr/>
          <p:nvPr userDrawn="1"/>
        </p:nvGrpSpPr>
        <p:grpSpPr>
          <a:xfrm>
            <a:off x="2560342" y="3246122"/>
            <a:ext cx="365756" cy="365756"/>
            <a:chOff x="1828830" y="685830"/>
            <a:chExt cx="365756" cy="365756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599381-2018-1F8C-9BBC-860438816C5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2144B0D0-B995-8A08-5C3B-3732882E2A6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AA15CB-65F7-1A41-2899-F188E3165E84}"/>
              </a:ext>
            </a:extLst>
          </p:cNvPr>
          <p:cNvGrpSpPr/>
          <p:nvPr userDrawn="1"/>
        </p:nvGrpSpPr>
        <p:grpSpPr>
          <a:xfrm>
            <a:off x="2926098" y="3246122"/>
            <a:ext cx="365756" cy="365756"/>
            <a:chOff x="1828830" y="685830"/>
            <a:chExt cx="365756" cy="365756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833C230-E808-32F8-664A-7A8F26FCFD7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8D6442C-7831-44BC-71CC-7AE2A6FACEC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0BD7878-5C3C-FC09-6FAE-37FE906E08A3}"/>
              </a:ext>
            </a:extLst>
          </p:cNvPr>
          <p:cNvGrpSpPr/>
          <p:nvPr userDrawn="1"/>
        </p:nvGrpSpPr>
        <p:grpSpPr>
          <a:xfrm>
            <a:off x="3291854" y="3246122"/>
            <a:ext cx="365756" cy="365756"/>
            <a:chOff x="1828830" y="685830"/>
            <a:chExt cx="365756" cy="365756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6F672EF-5FE0-CFA1-F036-2AF5D2445C3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1351F560-BC7D-277E-81F2-BA2AFFEBF75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B3ABDEC9-C1E4-52FF-D51D-7AECAD24A9AB}"/>
              </a:ext>
            </a:extLst>
          </p:cNvPr>
          <p:cNvGrpSpPr/>
          <p:nvPr userDrawn="1"/>
        </p:nvGrpSpPr>
        <p:grpSpPr>
          <a:xfrm>
            <a:off x="3657610" y="3246122"/>
            <a:ext cx="365756" cy="365756"/>
            <a:chOff x="1828830" y="685830"/>
            <a:chExt cx="365756" cy="365756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893C7F4-6ECD-65E4-E08E-DB6DD63E5EC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653487-C476-A3C6-3396-EBD1EC443CC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9C7FFBF-EC7D-A357-1644-F2F7B9C8BC65}"/>
              </a:ext>
            </a:extLst>
          </p:cNvPr>
          <p:cNvGrpSpPr/>
          <p:nvPr userDrawn="1"/>
        </p:nvGrpSpPr>
        <p:grpSpPr>
          <a:xfrm>
            <a:off x="4023366" y="3246122"/>
            <a:ext cx="365756" cy="365756"/>
            <a:chOff x="1828830" y="685830"/>
            <a:chExt cx="365756" cy="365756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ADEECCEC-67E4-B528-1A0C-E4AD47DE965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F6C3EB1-A303-51FC-31ED-126195D9D9D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7BF70EB-6DF3-114F-14F3-A28F1498BF56}"/>
              </a:ext>
            </a:extLst>
          </p:cNvPr>
          <p:cNvGrpSpPr/>
          <p:nvPr userDrawn="1"/>
        </p:nvGrpSpPr>
        <p:grpSpPr>
          <a:xfrm>
            <a:off x="4389122" y="3246122"/>
            <a:ext cx="365756" cy="365756"/>
            <a:chOff x="1828830" y="685830"/>
            <a:chExt cx="365756" cy="36575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7999233-8EE6-EE69-EC43-9CE538BEB2D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BCEAD56-344F-FA73-C3DE-386E3623EB6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57F28E2-EC15-0E66-E676-AABD1287F67F}"/>
              </a:ext>
            </a:extLst>
          </p:cNvPr>
          <p:cNvGrpSpPr/>
          <p:nvPr userDrawn="1"/>
        </p:nvGrpSpPr>
        <p:grpSpPr>
          <a:xfrm>
            <a:off x="4754878" y="3246122"/>
            <a:ext cx="365756" cy="365756"/>
            <a:chOff x="1828830" y="685830"/>
            <a:chExt cx="365756" cy="365756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B0E6E2-91ED-08C7-2367-B51C9888B3C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3C7D247F-0BFE-15D7-0D53-8B3CA430642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AD52E19-168C-8C94-D0C3-D7A73C6F7C43}"/>
              </a:ext>
            </a:extLst>
          </p:cNvPr>
          <p:cNvGrpSpPr/>
          <p:nvPr userDrawn="1"/>
        </p:nvGrpSpPr>
        <p:grpSpPr>
          <a:xfrm>
            <a:off x="5120634" y="3246122"/>
            <a:ext cx="365756" cy="365756"/>
            <a:chOff x="1828830" y="685830"/>
            <a:chExt cx="365756" cy="365756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CA756F8-1C32-612A-059A-67E46A4088FE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8EB3916-0988-AEA8-65E9-2E45394F49E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9A57103-45E6-9415-D095-5D7CA295EB95}"/>
              </a:ext>
            </a:extLst>
          </p:cNvPr>
          <p:cNvGrpSpPr/>
          <p:nvPr userDrawn="1"/>
        </p:nvGrpSpPr>
        <p:grpSpPr>
          <a:xfrm>
            <a:off x="5486390" y="3246122"/>
            <a:ext cx="365756" cy="365756"/>
            <a:chOff x="1828830" y="685830"/>
            <a:chExt cx="365756" cy="365756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6A7A6A8-C96A-203B-CC91-6C47A71296D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759200F-E63A-A6CE-3548-4B9F39CBB7F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3EA8DA0-F7A7-CD65-E3D2-9437DBF6925A}"/>
              </a:ext>
            </a:extLst>
          </p:cNvPr>
          <p:cNvGrpSpPr/>
          <p:nvPr userDrawn="1"/>
        </p:nvGrpSpPr>
        <p:grpSpPr>
          <a:xfrm>
            <a:off x="5852146" y="3246122"/>
            <a:ext cx="365756" cy="365756"/>
            <a:chOff x="1828830" y="685830"/>
            <a:chExt cx="365756" cy="365756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5FAFE7C-99E1-348F-1168-CECAB13DF89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F11F6A4-C4E2-0026-DD51-9CC3B8D40BD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9EE9AD7-4D44-8763-01A5-3EB58FC7F09F}"/>
              </a:ext>
            </a:extLst>
          </p:cNvPr>
          <p:cNvGrpSpPr/>
          <p:nvPr userDrawn="1"/>
        </p:nvGrpSpPr>
        <p:grpSpPr>
          <a:xfrm>
            <a:off x="6217902" y="3246122"/>
            <a:ext cx="365756" cy="365756"/>
            <a:chOff x="1828830" y="685830"/>
            <a:chExt cx="365756" cy="365756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BA60432-6F56-545F-2FE5-804837256A0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DB3F7D1-C4CC-16D6-1A31-0BE1BF5E3A6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0221A7D-AAA6-6659-1972-6328C3D137E4}"/>
              </a:ext>
            </a:extLst>
          </p:cNvPr>
          <p:cNvGrpSpPr/>
          <p:nvPr userDrawn="1"/>
        </p:nvGrpSpPr>
        <p:grpSpPr>
          <a:xfrm>
            <a:off x="6583658" y="3246122"/>
            <a:ext cx="365756" cy="365756"/>
            <a:chOff x="1828830" y="685830"/>
            <a:chExt cx="365756" cy="36575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25A821F-5085-3232-8C6A-650CE30FEA9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1EF54AE-93A1-188F-C9D4-BC91BBDF2A4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6CBA98D-A832-F568-4DB0-FB2C2F525820}"/>
              </a:ext>
            </a:extLst>
          </p:cNvPr>
          <p:cNvGrpSpPr/>
          <p:nvPr userDrawn="1"/>
        </p:nvGrpSpPr>
        <p:grpSpPr>
          <a:xfrm>
            <a:off x="6949414" y="3246122"/>
            <a:ext cx="365756" cy="365756"/>
            <a:chOff x="1828830" y="685830"/>
            <a:chExt cx="365756" cy="36575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FB1A9054-4DCD-7E32-646C-F56F00F9A82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936891F-011A-1E10-2F79-65EDDEDB71F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198EB68-720B-425C-2219-0BF499477F13}"/>
              </a:ext>
            </a:extLst>
          </p:cNvPr>
          <p:cNvGrpSpPr/>
          <p:nvPr userDrawn="1"/>
        </p:nvGrpSpPr>
        <p:grpSpPr>
          <a:xfrm>
            <a:off x="7315170" y="3246122"/>
            <a:ext cx="365756" cy="365756"/>
            <a:chOff x="1828830" y="685830"/>
            <a:chExt cx="365756" cy="36575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9F37D78E-CAD7-CC0D-1357-691ABA60123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2C71753-DF92-5589-25F6-C28E64C4940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42961AA-E965-AF5D-F04A-9A7246FB26D4}"/>
              </a:ext>
            </a:extLst>
          </p:cNvPr>
          <p:cNvGrpSpPr/>
          <p:nvPr userDrawn="1"/>
        </p:nvGrpSpPr>
        <p:grpSpPr>
          <a:xfrm>
            <a:off x="7680926" y="3246122"/>
            <a:ext cx="365756" cy="365756"/>
            <a:chOff x="1828830" y="685830"/>
            <a:chExt cx="365756" cy="365756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ABF594A-C309-5607-EAF3-FEDE696CC7D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61A7596-D181-B6FE-9B9B-BD66C6BE6AC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12138B0-CA72-8CD4-3AC9-8512326CD8D3}"/>
              </a:ext>
            </a:extLst>
          </p:cNvPr>
          <p:cNvGrpSpPr/>
          <p:nvPr userDrawn="1"/>
        </p:nvGrpSpPr>
        <p:grpSpPr>
          <a:xfrm>
            <a:off x="1097318" y="3246122"/>
            <a:ext cx="365756" cy="365756"/>
            <a:chOff x="1828830" y="685830"/>
            <a:chExt cx="365756" cy="36575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07D124ED-6818-5CAF-F930-E4F8083F5AD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2B5A1AF-4937-44FC-CA0A-0A13DEA701E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500578DD-8123-6F60-A81A-6779C250158E}"/>
              </a:ext>
            </a:extLst>
          </p:cNvPr>
          <p:cNvGrpSpPr/>
          <p:nvPr userDrawn="1"/>
        </p:nvGrpSpPr>
        <p:grpSpPr>
          <a:xfrm>
            <a:off x="1463074" y="3611878"/>
            <a:ext cx="365756" cy="365756"/>
            <a:chOff x="1828830" y="685830"/>
            <a:chExt cx="365756" cy="365756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BDE3D06-8649-C789-4F4F-862BD15AD0C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5AC13E3-A883-7600-EAFB-D5D0853CC85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E70CA49-FF7E-1C2D-593D-A10415358F96}"/>
              </a:ext>
            </a:extLst>
          </p:cNvPr>
          <p:cNvGrpSpPr/>
          <p:nvPr userDrawn="1"/>
        </p:nvGrpSpPr>
        <p:grpSpPr>
          <a:xfrm>
            <a:off x="1828830" y="3611878"/>
            <a:ext cx="365756" cy="365756"/>
            <a:chOff x="1828830" y="685830"/>
            <a:chExt cx="365756" cy="365756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E42A58B-A934-F270-8749-4B2B27D7D1B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E0C99A7-250E-F729-D9A6-54AF76789ED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20E388D-9FC5-12E8-DF7D-294949D8FA28}"/>
              </a:ext>
            </a:extLst>
          </p:cNvPr>
          <p:cNvGrpSpPr/>
          <p:nvPr userDrawn="1"/>
        </p:nvGrpSpPr>
        <p:grpSpPr>
          <a:xfrm>
            <a:off x="2194586" y="3611878"/>
            <a:ext cx="365756" cy="365756"/>
            <a:chOff x="1828830" y="685830"/>
            <a:chExt cx="365756" cy="365756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F2547CE-244D-19BF-3481-1109F5D3D43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6A439719-7E5C-AB8D-A428-2F355F3C52A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603FEBD-B1AD-13A3-D277-C94B0EA8FC9A}"/>
              </a:ext>
            </a:extLst>
          </p:cNvPr>
          <p:cNvGrpSpPr/>
          <p:nvPr userDrawn="1"/>
        </p:nvGrpSpPr>
        <p:grpSpPr>
          <a:xfrm>
            <a:off x="2560342" y="3611878"/>
            <a:ext cx="365756" cy="365756"/>
            <a:chOff x="1828830" y="685830"/>
            <a:chExt cx="365756" cy="365756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DBC78C8-B74E-B055-291C-98F557919B7E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BC9F9CA-24F4-5C18-9EA3-097FC9533A6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C29B8D8-8EAE-5E0B-C04F-4378ADB068D1}"/>
              </a:ext>
            </a:extLst>
          </p:cNvPr>
          <p:cNvGrpSpPr/>
          <p:nvPr userDrawn="1"/>
        </p:nvGrpSpPr>
        <p:grpSpPr>
          <a:xfrm>
            <a:off x="2926098" y="3611878"/>
            <a:ext cx="365756" cy="365756"/>
            <a:chOff x="1828830" y="685830"/>
            <a:chExt cx="365756" cy="365756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679D2942-3CC9-5E3F-6B37-821228E3010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50EF2DEB-F058-F4E3-FE84-8D57D076B63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DAEEC27-C7D6-B991-AF86-03D617CB8A76}"/>
              </a:ext>
            </a:extLst>
          </p:cNvPr>
          <p:cNvGrpSpPr/>
          <p:nvPr userDrawn="1"/>
        </p:nvGrpSpPr>
        <p:grpSpPr>
          <a:xfrm>
            <a:off x="3291854" y="3611878"/>
            <a:ext cx="365756" cy="365756"/>
            <a:chOff x="1828830" y="685830"/>
            <a:chExt cx="365756" cy="365756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E3FABA4-0844-3D82-DAD2-B2EB74188C3E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E183DA6-3AFC-64D8-BD6B-A82B00E92AF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5BF7DD4-62A1-3884-5948-D999EBA20C6A}"/>
              </a:ext>
            </a:extLst>
          </p:cNvPr>
          <p:cNvGrpSpPr/>
          <p:nvPr userDrawn="1"/>
        </p:nvGrpSpPr>
        <p:grpSpPr>
          <a:xfrm>
            <a:off x="3657610" y="3611878"/>
            <a:ext cx="365756" cy="365756"/>
            <a:chOff x="1828830" y="685830"/>
            <a:chExt cx="365756" cy="365756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301B5DB-4CA6-B160-B8BD-2F9905D9C5E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162295C-36C6-222A-4A0A-58D6953A564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72CB113-FEAE-7013-2A48-EC3324317263}"/>
              </a:ext>
            </a:extLst>
          </p:cNvPr>
          <p:cNvGrpSpPr/>
          <p:nvPr userDrawn="1"/>
        </p:nvGrpSpPr>
        <p:grpSpPr>
          <a:xfrm>
            <a:off x="4023366" y="3611878"/>
            <a:ext cx="365756" cy="365756"/>
            <a:chOff x="1828830" y="685830"/>
            <a:chExt cx="365756" cy="36575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3FE79EA-8AD0-BB29-FBD3-46C653431F2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1BD1CAF1-9278-0251-DB55-CE9AF36FFFD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891E6F1-5988-0AD6-B7C1-42C973950D58}"/>
              </a:ext>
            </a:extLst>
          </p:cNvPr>
          <p:cNvGrpSpPr/>
          <p:nvPr userDrawn="1"/>
        </p:nvGrpSpPr>
        <p:grpSpPr>
          <a:xfrm>
            <a:off x="4389122" y="3611878"/>
            <a:ext cx="365756" cy="365756"/>
            <a:chOff x="1828830" y="685830"/>
            <a:chExt cx="365756" cy="365756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DCFF0EA8-F50F-E3D7-7F18-6E157C4EED7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0D2C7DB-8107-4D5F-6B0E-4A620C135D9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2464FD1-BDE2-277B-8484-AE69E10D2017}"/>
              </a:ext>
            </a:extLst>
          </p:cNvPr>
          <p:cNvGrpSpPr/>
          <p:nvPr userDrawn="1"/>
        </p:nvGrpSpPr>
        <p:grpSpPr>
          <a:xfrm>
            <a:off x="4754878" y="3611878"/>
            <a:ext cx="365756" cy="365756"/>
            <a:chOff x="1828830" y="685830"/>
            <a:chExt cx="365756" cy="365756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433B3B7-FAE4-F065-733E-22DC6E94CB7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FB0DC4CA-A0D3-27D3-7C5E-4DCF84F02AD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8D0599C-DFDE-D068-CC8C-66794857E0D4}"/>
              </a:ext>
            </a:extLst>
          </p:cNvPr>
          <p:cNvGrpSpPr/>
          <p:nvPr userDrawn="1"/>
        </p:nvGrpSpPr>
        <p:grpSpPr>
          <a:xfrm>
            <a:off x="5120634" y="3611878"/>
            <a:ext cx="365756" cy="365756"/>
            <a:chOff x="1828830" y="685830"/>
            <a:chExt cx="365756" cy="365756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B1B1F15-0552-6B37-03E0-B3EAEEA46DA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48423453-D896-37BB-8EC2-3DAD3E5B3D7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8BB12EA-BAB1-1BD1-824F-B964E3644B48}"/>
              </a:ext>
            </a:extLst>
          </p:cNvPr>
          <p:cNvGrpSpPr/>
          <p:nvPr userDrawn="1"/>
        </p:nvGrpSpPr>
        <p:grpSpPr>
          <a:xfrm>
            <a:off x="5486390" y="3611878"/>
            <a:ext cx="365756" cy="365756"/>
            <a:chOff x="1828830" y="685830"/>
            <a:chExt cx="365756" cy="365756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1E8C6CC-452D-F925-CACF-1426BCAE22A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8CD885B-E0FC-C77F-4A1B-3483E9F7A0C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1F71405-1192-0DB0-56DD-958297F47673}"/>
              </a:ext>
            </a:extLst>
          </p:cNvPr>
          <p:cNvGrpSpPr/>
          <p:nvPr userDrawn="1"/>
        </p:nvGrpSpPr>
        <p:grpSpPr>
          <a:xfrm>
            <a:off x="5852146" y="3611878"/>
            <a:ext cx="365756" cy="365756"/>
            <a:chOff x="1828830" y="685830"/>
            <a:chExt cx="365756" cy="365756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BC722D2-7EFF-DF85-160C-945175CE4F6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02F2399-B52A-BBB4-F347-492D66C2F4A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3827E03-9290-185B-C0A3-F9A6A6A0E549}"/>
              </a:ext>
            </a:extLst>
          </p:cNvPr>
          <p:cNvGrpSpPr/>
          <p:nvPr userDrawn="1"/>
        </p:nvGrpSpPr>
        <p:grpSpPr>
          <a:xfrm>
            <a:off x="6217902" y="3611878"/>
            <a:ext cx="365756" cy="365756"/>
            <a:chOff x="1828830" y="685830"/>
            <a:chExt cx="365756" cy="365756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343AA90-70C1-C323-88CB-8DC1DE4E34C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11D1B76A-E66A-4C91-F969-33BF155A8B0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97CF7099-88F3-E43B-0BF5-96348312BB4D}"/>
              </a:ext>
            </a:extLst>
          </p:cNvPr>
          <p:cNvGrpSpPr/>
          <p:nvPr userDrawn="1"/>
        </p:nvGrpSpPr>
        <p:grpSpPr>
          <a:xfrm>
            <a:off x="6583658" y="3611878"/>
            <a:ext cx="365756" cy="365756"/>
            <a:chOff x="1828830" y="685830"/>
            <a:chExt cx="365756" cy="365756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7F4DBB4-15B3-7FE9-02DA-98687B3AC31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1AF6CB9-96EA-605C-41F4-632C4E445D5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2EFAECE2-D826-AF78-E8E2-567EDD150D53}"/>
              </a:ext>
            </a:extLst>
          </p:cNvPr>
          <p:cNvGrpSpPr/>
          <p:nvPr userDrawn="1"/>
        </p:nvGrpSpPr>
        <p:grpSpPr>
          <a:xfrm>
            <a:off x="6949414" y="3611878"/>
            <a:ext cx="365756" cy="365756"/>
            <a:chOff x="1828830" y="685830"/>
            <a:chExt cx="365756" cy="365756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AE5A7C3-2149-6A6F-792A-6D95F80450D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E4D11C-FFB4-E22D-2521-146ED141189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CEF6EC0-AF40-D93F-A239-0C8AC0862C0D}"/>
              </a:ext>
            </a:extLst>
          </p:cNvPr>
          <p:cNvGrpSpPr/>
          <p:nvPr userDrawn="1"/>
        </p:nvGrpSpPr>
        <p:grpSpPr>
          <a:xfrm>
            <a:off x="7315170" y="3611878"/>
            <a:ext cx="365756" cy="365756"/>
            <a:chOff x="1828830" y="685830"/>
            <a:chExt cx="365756" cy="365756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102229A8-450A-0EA3-2BB5-792AF8615F5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A8D8C1A-CE8A-DD4E-C79B-92886BC7D54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CD31AA6-E33D-7120-FE1C-21E6111FF550}"/>
              </a:ext>
            </a:extLst>
          </p:cNvPr>
          <p:cNvGrpSpPr/>
          <p:nvPr userDrawn="1"/>
        </p:nvGrpSpPr>
        <p:grpSpPr>
          <a:xfrm>
            <a:off x="7680926" y="3611878"/>
            <a:ext cx="365756" cy="365756"/>
            <a:chOff x="1828830" y="685830"/>
            <a:chExt cx="365756" cy="365756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627640B-2C2D-086C-D6E8-CF7FADBB01E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AE4E2EE-7751-09EF-2B71-E5923FC5E4E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ED23913D-C754-D71A-D187-F6DB7C630762}"/>
              </a:ext>
            </a:extLst>
          </p:cNvPr>
          <p:cNvGrpSpPr/>
          <p:nvPr userDrawn="1"/>
        </p:nvGrpSpPr>
        <p:grpSpPr>
          <a:xfrm>
            <a:off x="1097318" y="3611878"/>
            <a:ext cx="365756" cy="365756"/>
            <a:chOff x="1828830" y="685830"/>
            <a:chExt cx="365756" cy="3657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4D3A3F-3F2D-67F6-7F64-C778916BF52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52D440FE-5BC9-529D-7330-CD61DF37DC5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321F6CA-78EF-3897-4E38-81D9FA0F7D0D}"/>
              </a:ext>
            </a:extLst>
          </p:cNvPr>
          <p:cNvGrpSpPr/>
          <p:nvPr userDrawn="1"/>
        </p:nvGrpSpPr>
        <p:grpSpPr>
          <a:xfrm>
            <a:off x="1463074" y="3977634"/>
            <a:ext cx="365756" cy="365756"/>
            <a:chOff x="1828830" y="685830"/>
            <a:chExt cx="365756" cy="365756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C979C52-383F-068D-7B01-DEA70779C6E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03DEF11-879D-19B6-D46F-ED7ADC1DF20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30A1E7A6-1762-9C3C-7E54-43DF78A59D6F}"/>
              </a:ext>
            </a:extLst>
          </p:cNvPr>
          <p:cNvGrpSpPr/>
          <p:nvPr userDrawn="1"/>
        </p:nvGrpSpPr>
        <p:grpSpPr>
          <a:xfrm>
            <a:off x="1828830" y="3977634"/>
            <a:ext cx="365756" cy="365756"/>
            <a:chOff x="1828830" y="685830"/>
            <a:chExt cx="365756" cy="36575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615145A9-8F6E-818C-A57F-9426022C07A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E39400E3-ED48-6921-C5EE-ADA52202430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FE8F27-E87F-6F48-6D28-DA6AD9F89F60}"/>
              </a:ext>
            </a:extLst>
          </p:cNvPr>
          <p:cNvGrpSpPr/>
          <p:nvPr userDrawn="1"/>
        </p:nvGrpSpPr>
        <p:grpSpPr>
          <a:xfrm>
            <a:off x="2194586" y="3977634"/>
            <a:ext cx="365756" cy="365756"/>
            <a:chOff x="1828830" y="685830"/>
            <a:chExt cx="365756" cy="365756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E49642F-C08E-C73F-C626-5A9E4FD3090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813FA760-7CF5-10ED-37C1-C1C65CA9316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C29FC52-3935-A39F-9D2C-553DA9E17EE7}"/>
              </a:ext>
            </a:extLst>
          </p:cNvPr>
          <p:cNvGrpSpPr/>
          <p:nvPr userDrawn="1"/>
        </p:nvGrpSpPr>
        <p:grpSpPr>
          <a:xfrm>
            <a:off x="2560342" y="3977634"/>
            <a:ext cx="365756" cy="365756"/>
            <a:chOff x="1828830" y="685830"/>
            <a:chExt cx="365756" cy="365756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895DC67-4FB4-5EB9-126D-13C93DB2459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A487286-4B65-4670-E6F0-4E1E32F0F1C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803806D-115D-D170-128E-DC89CD775613}"/>
              </a:ext>
            </a:extLst>
          </p:cNvPr>
          <p:cNvGrpSpPr/>
          <p:nvPr userDrawn="1"/>
        </p:nvGrpSpPr>
        <p:grpSpPr>
          <a:xfrm>
            <a:off x="2926098" y="3977634"/>
            <a:ext cx="365756" cy="365756"/>
            <a:chOff x="1828830" y="685830"/>
            <a:chExt cx="365756" cy="365756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6478ED6-A013-0083-D876-B449CDD5455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91EF193-D3A6-FB7D-2A5E-E9C1C4ED39D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61B6082E-0FFF-B098-21C3-C7F42AD9CE27}"/>
              </a:ext>
            </a:extLst>
          </p:cNvPr>
          <p:cNvGrpSpPr/>
          <p:nvPr userDrawn="1"/>
        </p:nvGrpSpPr>
        <p:grpSpPr>
          <a:xfrm>
            <a:off x="3291854" y="3977634"/>
            <a:ext cx="365756" cy="365756"/>
            <a:chOff x="1828830" y="685830"/>
            <a:chExt cx="365756" cy="365756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3F69B8F-E055-C56F-60B5-954B9C75ACA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D0C9667-753D-9B98-1714-0A5C1BF2B19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FAE987B-15BC-8558-3B4D-3552486C2BC8}"/>
              </a:ext>
            </a:extLst>
          </p:cNvPr>
          <p:cNvGrpSpPr/>
          <p:nvPr userDrawn="1"/>
        </p:nvGrpSpPr>
        <p:grpSpPr>
          <a:xfrm>
            <a:off x="3657610" y="3977634"/>
            <a:ext cx="365756" cy="365756"/>
            <a:chOff x="1828830" y="685830"/>
            <a:chExt cx="365756" cy="365756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08B31784-05A3-A424-A71F-465CB8FE2BD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3C19053-6BFA-ACCC-51F9-DAE1F04BF7A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6B7015F1-B090-A3BF-2084-7786942BF6E5}"/>
              </a:ext>
            </a:extLst>
          </p:cNvPr>
          <p:cNvGrpSpPr/>
          <p:nvPr userDrawn="1"/>
        </p:nvGrpSpPr>
        <p:grpSpPr>
          <a:xfrm>
            <a:off x="4023366" y="3977634"/>
            <a:ext cx="365756" cy="365756"/>
            <a:chOff x="1828830" y="685830"/>
            <a:chExt cx="365756" cy="36575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4E0F8AA-F590-8B3A-3AFE-BBFED14F744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536B7EC9-626B-6512-7C96-EDBEC17A91C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1DD4FBA9-77FE-4D4D-5089-21D3A06A13F5}"/>
              </a:ext>
            </a:extLst>
          </p:cNvPr>
          <p:cNvGrpSpPr/>
          <p:nvPr userDrawn="1"/>
        </p:nvGrpSpPr>
        <p:grpSpPr>
          <a:xfrm>
            <a:off x="4389122" y="3977634"/>
            <a:ext cx="365756" cy="365756"/>
            <a:chOff x="1828830" y="685830"/>
            <a:chExt cx="365756" cy="365756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DE2FD531-CF26-2839-8C0C-1BAC01F9506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7A6B4C1F-ECA0-2C2F-1B48-F88C37E8727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D1B8FAB-81E5-6B2C-53E9-89B5D835E31A}"/>
              </a:ext>
            </a:extLst>
          </p:cNvPr>
          <p:cNvGrpSpPr/>
          <p:nvPr userDrawn="1"/>
        </p:nvGrpSpPr>
        <p:grpSpPr>
          <a:xfrm>
            <a:off x="4754878" y="3977634"/>
            <a:ext cx="365756" cy="365756"/>
            <a:chOff x="1828830" y="685830"/>
            <a:chExt cx="365756" cy="365756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E1D21AFD-C5F4-49F8-2825-30F838AC9535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BE6F981-6A2C-6F01-A2B1-9AAB50CD93C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397B3BA-C700-83EF-2E9F-9F9E9D250950}"/>
              </a:ext>
            </a:extLst>
          </p:cNvPr>
          <p:cNvGrpSpPr/>
          <p:nvPr userDrawn="1"/>
        </p:nvGrpSpPr>
        <p:grpSpPr>
          <a:xfrm>
            <a:off x="5120634" y="3977634"/>
            <a:ext cx="365756" cy="365756"/>
            <a:chOff x="1828830" y="685830"/>
            <a:chExt cx="365756" cy="365756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E77C56DD-DB54-ABCD-0278-1A927B49713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9F877B8-17C8-6B14-8607-97F7780917A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C18E760-913E-09F5-B916-118EE1C3C4D7}"/>
              </a:ext>
            </a:extLst>
          </p:cNvPr>
          <p:cNvGrpSpPr/>
          <p:nvPr userDrawn="1"/>
        </p:nvGrpSpPr>
        <p:grpSpPr>
          <a:xfrm>
            <a:off x="5486390" y="3977634"/>
            <a:ext cx="365756" cy="365756"/>
            <a:chOff x="1828830" y="685830"/>
            <a:chExt cx="365756" cy="365756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2BC0A5D-AA8E-BC18-A41E-4CE784D90CA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24F6F186-973D-2D75-B689-B066F15358F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30026002-E95C-9DA3-7BF7-EE27A0EB11C3}"/>
              </a:ext>
            </a:extLst>
          </p:cNvPr>
          <p:cNvGrpSpPr/>
          <p:nvPr userDrawn="1"/>
        </p:nvGrpSpPr>
        <p:grpSpPr>
          <a:xfrm>
            <a:off x="5852146" y="3977634"/>
            <a:ext cx="365756" cy="365756"/>
            <a:chOff x="1828830" y="685830"/>
            <a:chExt cx="365756" cy="365756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30557F57-3393-9F3D-308A-241C48069AF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6F09FE8D-B130-0C1D-85F6-317D83395D4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B3E425F-219A-B3DC-DCF4-C88BF7F4FACD}"/>
              </a:ext>
            </a:extLst>
          </p:cNvPr>
          <p:cNvGrpSpPr/>
          <p:nvPr userDrawn="1"/>
        </p:nvGrpSpPr>
        <p:grpSpPr>
          <a:xfrm>
            <a:off x="6217902" y="3977634"/>
            <a:ext cx="365756" cy="365756"/>
            <a:chOff x="1828830" y="685830"/>
            <a:chExt cx="365756" cy="365756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34A734E6-F2B3-CB8F-1892-7125A9ACBD5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14A2DD4-2F5B-2082-5E1A-89959502A858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377B211-C1EB-141A-5973-2D51B3DB8100}"/>
              </a:ext>
            </a:extLst>
          </p:cNvPr>
          <p:cNvGrpSpPr/>
          <p:nvPr userDrawn="1"/>
        </p:nvGrpSpPr>
        <p:grpSpPr>
          <a:xfrm>
            <a:off x="6583658" y="3977634"/>
            <a:ext cx="365756" cy="365756"/>
            <a:chOff x="1828830" y="685830"/>
            <a:chExt cx="365756" cy="365756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E7A26C9-A3EF-F0A6-9A36-621D2EC1E5C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998D97EB-F1FC-27B5-25AA-24663BFDCDF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692F2A0-523A-1EB9-2742-04C74C94034A}"/>
              </a:ext>
            </a:extLst>
          </p:cNvPr>
          <p:cNvGrpSpPr/>
          <p:nvPr userDrawn="1"/>
        </p:nvGrpSpPr>
        <p:grpSpPr>
          <a:xfrm>
            <a:off x="6949414" y="3977634"/>
            <a:ext cx="365756" cy="365756"/>
            <a:chOff x="1828830" y="685830"/>
            <a:chExt cx="365756" cy="365756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B8DA3EA-FCDB-2271-EDFA-4A13074BCED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CA757E-E1B5-19D0-954C-D6AD83A1773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7B264F3-5CB8-0966-6F3C-4C67635C3BE0}"/>
              </a:ext>
            </a:extLst>
          </p:cNvPr>
          <p:cNvGrpSpPr/>
          <p:nvPr userDrawn="1"/>
        </p:nvGrpSpPr>
        <p:grpSpPr>
          <a:xfrm>
            <a:off x="7315170" y="3977634"/>
            <a:ext cx="365756" cy="365756"/>
            <a:chOff x="1828830" y="685830"/>
            <a:chExt cx="365756" cy="365756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983E0331-0861-3862-8EB0-AC2B17DACF0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753A90A-7ABE-47D4-DEC9-720C51C3EC3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7B79A7-C5EE-09E8-BD02-45149FBF58AC}"/>
              </a:ext>
            </a:extLst>
          </p:cNvPr>
          <p:cNvGrpSpPr/>
          <p:nvPr userDrawn="1"/>
        </p:nvGrpSpPr>
        <p:grpSpPr>
          <a:xfrm>
            <a:off x="7680926" y="3977634"/>
            <a:ext cx="365756" cy="365756"/>
            <a:chOff x="1828830" y="685830"/>
            <a:chExt cx="365756" cy="365756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103D49E-2B20-095C-7806-451F5C2534D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DA1B806-F697-745E-7E94-758E75F0038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1DEBAAB-8B29-8910-C3FB-AFF2BF67AE28}"/>
              </a:ext>
            </a:extLst>
          </p:cNvPr>
          <p:cNvGrpSpPr/>
          <p:nvPr userDrawn="1"/>
        </p:nvGrpSpPr>
        <p:grpSpPr>
          <a:xfrm>
            <a:off x="1097318" y="3977634"/>
            <a:ext cx="365756" cy="365756"/>
            <a:chOff x="1828830" y="685830"/>
            <a:chExt cx="365756" cy="365756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D0204D0-C388-7060-8909-6976110DACE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77707C5-1682-3214-1347-52C9828C954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C79E98F-01F5-7E44-9168-0DE35EE01FE2}"/>
              </a:ext>
            </a:extLst>
          </p:cNvPr>
          <p:cNvGrpSpPr/>
          <p:nvPr userDrawn="1"/>
        </p:nvGrpSpPr>
        <p:grpSpPr>
          <a:xfrm>
            <a:off x="1463074" y="4343390"/>
            <a:ext cx="365756" cy="365756"/>
            <a:chOff x="1828830" y="685830"/>
            <a:chExt cx="365756" cy="365756"/>
          </a:xfrm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7FEF475-4154-E1E3-95E4-1E84000B73F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80208C0-360D-4EBB-2FCE-CBE3F1C6E166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01EC230-695D-1015-46F6-5F44C2EF1204}"/>
              </a:ext>
            </a:extLst>
          </p:cNvPr>
          <p:cNvGrpSpPr/>
          <p:nvPr userDrawn="1"/>
        </p:nvGrpSpPr>
        <p:grpSpPr>
          <a:xfrm>
            <a:off x="1828830" y="4343390"/>
            <a:ext cx="365756" cy="365756"/>
            <a:chOff x="1828830" y="685830"/>
            <a:chExt cx="365756" cy="365756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1B1B388C-40FA-598B-9858-0A00B1CE17E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772D9B6-19A6-5859-2EA8-DF2E3960ECE2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DA529E9-B702-2C8B-53B9-3456A02092C1}"/>
              </a:ext>
            </a:extLst>
          </p:cNvPr>
          <p:cNvGrpSpPr/>
          <p:nvPr userDrawn="1"/>
        </p:nvGrpSpPr>
        <p:grpSpPr>
          <a:xfrm>
            <a:off x="2194586" y="4343390"/>
            <a:ext cx="365756" cy="365756"/>
            <a:chOff x="1828830" y="685830"/>
            <a:chExt cx="365756" cy="365756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20D4C805-8082-6F4F-BE53-5F0B9528722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FC8CE-D5C7-0430-E01D-6BE4FBC7CA8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0D21A911-D230-2379-9C49-0CD5682BF825}"/>
              </a:ext>
            </a:extLst>
          </p:cNvPr>
          <p:cNvGrpSpPr/>
          <p:nvPr userDrawn="1"/>
        </p:nvGrpSpPr>
        <p:grpSpPr>
          <a:xfrm>
            <a:off x="2560342" y="4343390"/>
            <a:ext cx="365756" cy="365756"/>
            <a:chOff x="1828830" y="685830"/>
            <a:chExt cx="365756" cy="365756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00F67CAE-4747-A443-CC46-C4060D0C622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A065D33D-9D1D-4EF5-046D-5197E8AC878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B3131FD-71A1-6C5B-4119-FAA9DD273E23}"/>
              </a:ext>
            </a:extLst>
          </p:cNvPr>
          <p:cNvGrpSpPr/>
          <p:nvPr userDrawn="1"/>
        </p:nvGrpSpPr>
        <p:grpSpPr>
          <a:xfrm>
            <a:off x="2926098" y="4343390"/>
            <a:ext cx="365756" cy="365756"/>
            <a:chOff x="1828830" y="685830"/>
            <a:chExt cx="365756" cy="365756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D550343-F2BF-5D02-5BD1-448F8D78949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D1C0CB3-31CA-2C75-DA3F-A1CC4660888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C8E6E233-99A4-85F2-FE48-B4F9ECB3A793}"/>
              </a:ext>
            </a:extLst>
          </p:cNvPr>
          <p:cNvGrpSpPr/>
          <p:nvPr userDrawn="1"/>
        </p:nvGrpSpPr>
        <p:grpSpPr>
          <a:xfrm>
            <a:off x="3291854" y="4343390"/>
            <a:ext cx="365756" cy="365756"/>
            <a:chOff x="1828830" y="685830"/>
            <a:chExt cx="365756" cy="365756"/>
          </a:xfrm>
        </p:grpSpPr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2D925BDA-342F-F9C2-1DC3-413D3050DEBF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27ED4A7-F5CD-A3E5-FC13-DE2D4E9D87A5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552684E9-0022-BDD9-B5F0-764526A99CEE}"/>
              </a:ext>
            </a:extLst>
          </p:cNvPr>
          <p:cNvGrpSpPr/>
          <p:nvPr userDrawn="1"/>
        </p:nvGrpSpPr>
        <p:grpSpPr>
          <a:xfrm>
            <a:off x="3657610" y="4343390"/>
            <a:ext cx="365756" cy="365756"/>
            <a:chOff x="1828830" y="685830"/>
            <a:chExt cx="365756" cy="365756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A96606DB-35E0-D8BF-FCD6-50B52BDF55B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4268A309-64F5-1A07-4ACF-001A24727C5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42A15FB-408A-4125-27F9-873231A63D86}"/>
              </a:ext>
            </a:extLst>
          </p:cNvPr>
          <p:cNvGrpSpPr/>
          <p:nvPr userDrawn="1"/>
        </p:nvGrpSpPr>
        <p:grpSpPr>
          <a:xfrm>
            <a:off x="4023366" y="4343390"/>
            <a:ext cx="365756" cy="365756"/>
            <a:chOff x="1828830" y="685830"/>
            <a:chExt cx="365756" cy="365756"/>
          </a:xfrm>
        </p:grpSpPr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452DE7B-3FA3-3855-86A3-3CD79F38BC9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6EE333D1-614F-EDE8-3294-2FB1304364F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D66AADE-0C53-9707-984B-0EC82FB85FFE}"/>
              </a:ext>
            </a:extLst>
          </p:cNvPr>
          <p:cNvGrpSpPr/>
          <p:nvPr userDrawn="1"/>
        </p:nvGrpSpPr>
        <p:grpSpPr>
          <a:xfrm>
            <a:off x="4389122" y="4343390"/>
            <a:ext cx="365756" cy="365756"/>
            <a:chOff x="1828830" y="685830"/>
            <a:chExt cx="365756" cy="365756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2F1DCB82-64B1-E34F-2B0D-4F4CF6A672A4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29F52237-9D96-E0B6-D2C1-AA1DAC79D39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A386750-A927-D1C5-197B-F7CC615CE1AF}"/>
              </a:ext>
            </a:extLst>
          </p:cNvPr>
          <p:cNvGrpSpPr/>
          <p:nvPr userDrawn="1"/>
        </p:nvGrpSpPr>
        <p:grpSpPr>
          <a:xfrm>
            <a:off x="4754878" y="4343390"/>
            <a:ext cx="365756" cy="365756"/>
            <a:chOff x="1828830" y="685830"/>
            <a:chExt cx="365756" cy="365756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2B3FB6B-9810-CF1B-3B64-8B3C6B99E65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325A6501-BB31-EFCC-CC2B-F11839C610D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91E4496-52EE-9ADA-2CCD-69C86700DDC4}"/>
              </a:ext>
            </a:extLst>
          </p:cNvPr>
          <p:cNvGrpSpPr/>
          <p:nvPr userDrawn="1"/>
        </p:nvGrpSpPr>
        <p:grpSpPr>
          <a:xfrm>
            <a:off x="5120634" y="4343390"/>
            <a:ext cx="365756" cy="365756"/>
            <a:chOff x="1828830" y="685830"/>
            <a:chExt cx="365756" cy="365756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1064696B-50E9-2A96-4A1F-383BC0F6D45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4BEEBDD1-C178-EB33-6970-CDBDD8C03CD7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C888F269-B09A-6255-A32B-20D898678496}"/>
              </a:ext>
            </a:extLst>
          </p:cNvPr>
          <p:cNvGrpSpPr/>
          <p:nvPr userDrawn="1"/>
        </p:nvGrpSpPr>
        <p:grpSpPr>
          <a:xfrm>
            <a:off x="5486390" y="4343390"/>
            <a:ext cx="365756" cy="365756"/>
            <a:chOff x="1828830" y="685830"/>
            <a:chExt cx="365756" cy="365756"/>
          </a:xfrm>
        </p:grpSpPr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20F8A40-A5DE-BB65-FA2A-285468DD7FF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CC9BBE6-9F36-55FA-37CB-C8CEF155520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604B23-EBEC-9489-056C-7CA21160C1A8}"/>
              </a:ext>
            </a:extLst>
          </p:cNvPr>
          <p:cNvGrpSpPr/>
          <p:nvPr userDrawn="1"/>
        </p:nvGrpSpPr>
        <p:grpSpPr>
          <a:xfrm>
            <a:off x="5852146" y="4343390"/>
            <a:ext cx="365756" cy="365756"/>
            <a:chOff x="1828830" y="685830"/>
            <a:chExt cx="365756" cy="365756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C43FED72-2D56-C94B-4EDC-A90F8005D53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C745307-ECD7-4595-972A-A1B792BA397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58456EBC-4FE1-EBE9-B3A4-ACE9C7AA74A2}"/>
              </a:ext>
            </a:extLst>
          </p:cNvPr>
          <p:cNvGrpSpPr/>
          <p:nvPr userDrawn="1"/>
        </p:nvGrpSpPr>
        <p:grpSpPr>
          <a:xfrm>
            <a:off x="6217902" y="4343390"/>
            <a:ext cx="365756" cy="365756"/>
            <a:chOff x="1828830" y="685830"/>
            <a:chExt cx="365756" cy="365756"/>
          </a:xfrm>
        </p:grpSpPr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55FE0D4C-79C2-3E9F-E0C6-DC326B14A9E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DF234EBF-2899-7C7F-86F1-8EA26B3426D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82B1A6-B2B1-22EB-7FEC-6CD4693F9582}"/>
              </a:ext>
            </a:extLst>
          </p:cNvPr>
          <p:cNvGrpSpPr/>
          <p:nvPr userDrawn="1"/>
        </p:nvGrpSpPr>
        <p:grpSpPr>
          <a:xfrm>
            <a:off x="6583658" y="4343390"/>
            <a:ext cx="365756" cy="365756"/>
            <a:chOff x="1828830" y="685830"/>
            <a:chExt cx="365756" cy="365756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21FBE44-5ECB-2C55-F185-C292F4C5D67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288FE73-C019-2AD4-E1B9-A84E7CDE978F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AEA473-178A-A536-92EB-5C84872A0811}"/>
              </a:ext>
            </a:extLst>
          </p:cNvPr>
          <p:cNvGrpSpPr/>
          <p:nvPr userDrawn="1"/>
        </p:nvGrpSpPr>
        <p:grpSpPr>
          <a:xfrm>
            <a:off x="6949414" y="4343390"/>
            <a:ext cx="365756" cy="365756"/>
            <a:chOff x="1828830" y="685830"/>
            <a:chExt cx="365756" cy="365756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A793F647-0DFA-39E8-1A87-21651EFBEC9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7EA94CE-E7B9-B7AF-F48C-DF9D17AD5F4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3E051A43-60BC-D385-F6D8-230E0FB415AB}"/>
              </a:ext>
            </a:extLst>
          </p:cNvPr>
          <p:cNvGrpSpPr/>
          <p:nvPr userDrawn="1"/>
        </p:nvGrpSpPr>
        <p:grpSpPr>
          <a:xfrm>
            <a:off x="7315170" y="4343390"/>
            <a:ext cx="365756" cy="365756"/>
            <a:chOff x="1828830" y="685830"/>
            <a:chExt cx="365756" cy="365756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A4B3BE8B-436F-7CC0-0EF1-FA9C5F94C63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540ACA59-2019-1803-2A34-06BED767D8E9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A5E669F-4453-C241-9040-96886204DCC3}"/>
              </a:ext>
            </a:extLst>
          </p:cNvPr>
          <p:cNvGrpSpPr/>
          <p:nvPr userDrawn="1"/>
        </p:nvGrpSpPr>
        <p:grpSpPr>
          <a:xfrm>
            <a:off x="7680926" y="4343390"/>
            <a:ext cx="365756" cy="365756"/>
            <a:chOff x="1828830" y="685830"/>
            <a:chExt cx="365756" cy="365756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AB5669D-54D7-5922-9B66-3C3F636B0CE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D25B000-DEFE-4305-913E-156C2E0B92F8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FE83622-7102-FB8B-FAA9-58FA25F38FB3}"/>
              </a:ext>
            </a:extLst>
          </p:cNvPr>
          <p:cNvGrpSpPr/>
          <p:nvPr userDrawn="1"/>
        </p:nvGrpSpPr>
        <p:grpSpPr>
          <a:xfrm>
            <a:off x="1097318" y="4343390"/>
            <a:ext cx="365756" cy="365756"/>
            <a:chOff x="1828830" y="685830"/>
            <a:chExt cx="365756" cy="365756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CB466E12-10DC-06F6-9452-CF7EAFD5C5F3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A1EBAF4F-2AC0-5B45-3005-73AEE4168C3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F3B0478-BB15-0136-06C3-0B3E3D13FFC4}"/>
              </a:ext>
            </a:extLst>
          </p:cNvPr>
          <p:cNvGrpSpPr/>
          <p:nvPr userDrawn="1"/>
        </p:nvGrpSpPr>
        <p:grpSpPr>
          <a:xfrm>
            <a:off x="1463074" y="4709146"/>
            <a:ext cx="365756" cy="365756"/>
            <a:chOff x="1828830" y="685830"/>
            <a:chExt cx="365756" cy="365756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1974D17F-4313-A4B9-3F66-46453D13118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7177BCBA-4A40-DC18-617B-FB6EEBA6C8F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A03DC9D-DE7C-B4E9-C600-C16DDD4E8D4D}"/>
              </a:ext>
            </a:extLst>
          </p:cNvPr>
          <p:cNvGrpSpPr/>
          <p:nvPr userDrawn="1"/>
        </p:nvGrpSpPr>
        <p:grpSpPr>
          <a:xfrm>
            <a:off x="1828830" y="4709146"/>
            <a:ext cx="365756" cy="365756"/>
            <a:chOff x="1828830" y="685830"/>
            <a:chExt cx="365756" cy="365756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A0B1365-6B67-B01D-69E4-8309F61EB47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062C2A99-4CE3-1CCD-D84F-0EA8C200081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06FD49E-9D93-BA44-5165-1C691CE7CAC7}"/>
              </a:ext>
            </a:extLst>
          </p:cNvPr>
          <p:cNvGrpSpPr/>
          <p:nvPr userDrawn="1"/>
        </p:nvGrpSpPr>
        <p:grpSpPr>
          <a:xfrm>
            <a:off x="2194586" y="4709146"/>
            <a:ext cx="365756" cy="365756"/>
            <a:chOff x="1828830" y="685830"/>
            <a:chExt cx="365756" cy="365756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C9BD94F-29E0-7AAE-85AC-9EEC0D281FC9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EC34623-9E6D-F852-A8EF-795F5370DB0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EFBD3FE7-96BC-A68A-7BD3-03F6630FF6B9}"/>
              </a:ext>
            </a:extLst>
          </p:cNvPr>
          <p:cNvGrpSpPr/>
          <p:nvPr userDrawn="1"/>
        </p:nvGrpSpPr>
        <p:grpSpPr>
          <a:xfrm>
            <a:off x="2560342" y="4709146"/>
            <a:ext cx="365756" cy="365756"/>
            <a:chOff x="1828830" y="685830"/>
            <a:chExt cx="365756" cy="365756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221B660D-0245-A9CD-9EB0-A291DA9D4837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F705A1C-27D3-7918-435C-0F91B88BA1A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FF99B72-13FA-88B9-B88E-8C4458322BE4}"/>
              </a:ext>
            </a:extLst>
          </p:cNvPr>
          <p:cNvGrpSpPr/>
          <p:nvPr userDrawn="1"/>
        </p:nvGrpSpPr>
        <p:grpSpPr>
          <a:xfrm>
            <a:off x="2926098" y="4709146"/>
            <a:ext cx="365756" cy="365756"/>
            <a:chOff x="1828830" y="685830"/>
            <a:chExt cx="365756" cy="365756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40FC37FC-8495-1CEB-9535-0A55801BF51B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20DBDB39-1BEF-3531-0C22-74D41B19EE4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D2125B2-D26E-3413-824C-5212C769DFE4}"/>
              </a:ext>
            </a:extLst>
          </p:cNvPr>
          <p:cNvGrpSpPr/>
          <p:nvPr userDrawn="1"/>
        </p:nvGrpSpPr>
        <p:grpSpPr>
          <a:xfrm>
            <a:off x="3291854" y="4709146"/>
            <a:ext cx="365756" cy="365756"/>
            <a:chOff x="1828830" y="685830"/>
            <a:chExt cx="365756" cy="365756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EE671263-7A65-11B2-AEFC-4C653102F34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753C4261-DB1F-93A2-91BF-A914A8D6B29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595AD4C-2DF0-4884-19B1-91712487FF57}"/>
              </a:ext>
            </a:extLst>
          </p:cNvPr>
          <p:cNvGrpSpPr/>
          <p:nvPr userDrawn="1"/>
        </p:nvGrpSpPr>
        <p:grpSpPr>
          <a:xfrm>
            <a:off x="3657610" y="4709146"/>
            <a:ext cx="365756" cy="365756"/>
            <a:chOff x="1828830" y="685830"/>
            <a:chExt cx="365756" cy="365756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7BD1ED9-0FB3-C3FF-7C21-D0CD385B338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69140625-6473-2AD6-5010-81E6DCD14BAC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BED6DB-A4D3-02BE-E221-148F3864846F}"/>
              </a:ext>
            </a:extLst>
          </p:cNvPr>
          <p:cNvGrpSpPr/>
          <p:nvPr userDrawn="1"/>
        </p:nvGrpSpPr>
        <p:grpSpPr>
          <a:xfrm>
            <a:off x="4023366" y="4709146"/>
            <a:ext cx="365756" cy="365756"/>
            <a:chOff x="1828830" y="685830"/>
            <a:chExt cx="365756" cy="365756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3DBAB10D-6738-9F11-C548-90C99FD0856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041FB19-7C64-8A3D-AFEA-B3C179A7CD81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7EC183E8-FE23-A40A-0F97-D53D2466BA7F}"/>
              </a:ext>
            </a:extLst>
          </p:cNvPr>
          <p:cNvGrpSpPr/>
          <p:nvPr userDrawn="1"/>
        </p:nvGrpSpPr>
        <p:grpSpPr>
          <a:xfrm>
            <a:off x="4389122" y="4709146"/>
            <a:ext cx="365756" cy="365756"/>
            <a:chOff x="1828830" y="685830"/>
            <a:chExt cx="365756" cy="365756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51F1843-2F82-62E4-D667-0BE60C816E8C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46CFD47-D5DA-0FFD-8B44-3344A1C50B3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1B5BB9B-C561-A28B-3A66-E7639366BAE4}"/>
              </a:ext>
            </a:extLst>
          </p:cNvPr>
          <p:cNvGrpSpPr/>
          <p:nvPr userDrawn="1"/>
        </p:nvGrpSpPr>
        <p:grpSpPr>
          <a:xfrm>
            <a:off x="4754878" y="4709146"/>
            <a:ext cx="365756" cy="365756"/>
            <a:chOff x="1828830" y="685830"/>
            <a:chExt cx="365756" cy="365756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533FF960-E6B7-8C0E-659E-E627F043C372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6B74B3EA-ED93-76B4-49E5-C91912321140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D4D8C05A-9E8E-BF4E-00C7-C3DEB919EF1C}"/>
              </a:ext>
            </a:extLst>
          </p:cNvPr>
          <p:cNvGrpSpPr/>
          <p:nvPr userDrawn="1"/>
        </p:nvGrpSpPr>
        <p:grpSpPr>
          <a:xfrm>
            <a:off x="5120634" y="4709146"/>
            <a:ext cx="365756" cy="365756"/>
            <a:chOff x="1828830" y="685830"/>
            <a:chExt cx="365756" cy="365756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547DFE40-5835-5242-B0C9-51F834D57341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50C58B96-A24A-86D7-5015-1FC24C77E7E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B44DFE8E-B3A3-1434-57A7-9CD7A5869547}"/>
              </a:ext>
            </a:extLst>
          </p:cNvPr>
          <p:cNvGrpSpPr/>
          <p:nvPr userDrawn="1"/>
        </p:nvGrpSpPr>
        <p:grpSpPr>
          <a:xfrm>
            <a:off x="5486390" y="4709146"/>
            <a:ext cx="365756" cy="365756"/>
            <a:chOff x="1828830" y="685830"/>
            <a:chExt cx="365756" cy="365756"/>
          </a:xfrm>
        </p:grpSpPr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A12F82A7-4D31-1345-8790-FE4041C9DE8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97FF0071-27F2-1554-DAF8-98F82DC0735B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E4CE7C37-67CF-874C-F977-87A3009A4013}"/>
              </a:ext>
            </a:extLst>
          </p:cNvPr>
          <p:cNvGrpSpPr/>
          <p:nvPr userDrawn="1"/>
        </p:nvGrpSpPr>
        <p:grpSpPr>
          <a:xfrm>
            <a:off x="5852146" y="4709146"/>
            <a:ext cx="365756" cy="365756"/>
            <a:chOff x="1828830" y="685830"/>
            <a:chExt cx="365756" cy="365756"/>
          </a:xfrm>
        </p:grpSpPr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1D63B06F-70A3-197D-D9B1-F5B18FCE143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44E4163D-178A-7579-F979-67D23BB6E6E3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3F27F2C4-28A5-747A-3376-5F297E1002D3}"/>
              </a:ext>
            </a:extLst>
          </p:cNvPr>
          <p:cNvGrpSpPr/>
          <p:nvPr userDrawn="1"/>
        </p:nvGrpSpPr>
        <p:grpSpPr>
          <a:xfrm>
            <a:off x="6217902" y="4709146"/>
            <a:ext cx="365756" cy="365756"/>
            <a:chOff x="1828830" y="685830"/>
            <a:chExt cx="365756" cy="365756"/>
          </a:xfrm>
        </p:grpSpPr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3771C548-48A0-507A-1D36-ADEA71942F7D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C95DFEC7-9804-04D9-6496-37702CD934BE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D099CB9A-9F24-002F-CF01-E7BE73F5AB05}"/>
              </a:ext>
            </a:extLst>
          </p:cNvPr>
          <p:cNvGrpSpPr/>
          <p:nvPr userDrawn="1"/>
        </p:nvGrpSpPr>
        <p:grpSpPr>
          <a:xfrm>
            <a:off x="6583658" y="4709146"/>
            <a:ext cx="365756" cy="365756"/>
            <a:chOff x="1828830" y="685830"/>
            <a:chExt cx="365756" cy="365756"/>
          </a:xfrm>
        </p:grpSpPr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62B7780C-CDEB-2DAC-EC64-B46666FE80D8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57869120-D480-95CD-4E9D-37D1731A1C48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82A60A6C-F505-824C-55A5-0AF24AA96563}"/>
              </a:ext>
            </a:extLst>
          </p:cNvPr>
          <p:cNvGrpSpPr/>
          <p:nvPr userDrawn="1"/>
        </p:nvGrpSpPr>
        <p:grpSpPr>
          <a:xfrm>
            <a:off x="6949414" y="4709146"/>
            <a:ext cx="365756" cy="365756"/>
            <a:chOff x="1828830" y="685830"/>
            <a:chExt cx="365756" cy="365756"/>
          </a:xfrm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EB073259-8D6A-52D7-85A2-EFE392604560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67C33A8-DABB-E6CE-6699-AD6E15040658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633EF12-53F8-4349-D9D6-BBEBD0CF64D0}"/>
              </a:ext>
            </a:extLst>
          </p:cNvPr>
          <p:cNvGrpSpPr/>
          <p:nvPr userDrawn="1"/>
        </p:nvGrpSpPr>
        <p:grpSpPr>
          <a:xfrm>
            <a:off x="7315170" y="4709146"/>
            <a:ext cx="365756" cy="365756"/>
            <a:chOff x="1828830" y="685830"/>
            <a:chExt cx="365756" cy="365756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5577B91-D5A7-FB2B-9677-B74EE2394AE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AD75F53-A267-14C6-FB01-E9C01B8C35AA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723C58A-1380-5467-7E85-B8C94337D9D1}"/>
              </a:ext>
            </a:extLst>
          </p:cNvPr>
          <p:cNvGrpSpPr/>
          <p:nvPr userDrawn="1"/>
        </p:nvGrpSpPr>
        <p:grpSpPr>
          <a:xfrm>
            <a:off x="7680926" y="4709146"/>
            <a:ext cx="365756" cy="365756"/>
            <a:chOff x="1828830" y="685830"/>
            <a:chExt cx="365756" cy="365756"/>
          </a:xfrm>
        </p:grpSpPr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001B2876-49B3-3E68-229B-C4D5EFB14DBA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11027B55-AF6D-F3D1-05CF-7ADBF66569CD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B14F55A8-8607-AF64-9787-657083DE80FC}"/>
              </a:ext>
            </a:extLst>
          </p:cNvPr>
          <p:cNvGrpSpPr/>
          <p:nvPr userDrawn="1"/>
        </p:nvGrpSpPr>
        <p:grpSpPr>
          <a:xfrm>
            <a:off x="1097318" y="4709146"/>
            <a:ext cx="365756" cy="365756"/>
            <a:chOff x="1828830" y="685830"/>
            <a:chExt cx="365756" cy="365756"/>
          </a:xfrm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BFF4C732-AD6F-98F7-E2F4-3D093CCCB7D6}"/>
                </a:ext>
              </a:extLst>
            </p:cNvPr>
            <p:cNvSpPr/>
            <p:nvPr userDrawn="1"/>
          </p:nvSpPr>
          <p:spPr>
            <a:xfrm>
              <a:off x="1828830" y="685830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01D59AD-E44C-0279-C991-DEC2A66691A4}"/>
                </a:ext>
              </a:extLst>
            </p:cNvPr>
            <p:cNvSpPr/>
            <p:nvPr userDrawn="1"/>
          </p:nvSpPr>
          <p:spPr>
            <a:xfrm>
              <a:off x="1965960" y="822960"/>
              <a:ext cx="91439" cy="9143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1AF5BE5-383E-B863-4674-7A225F5257EA}"/>
              </a:ext>
            </a:extLst>
          </p:cNvPr>
          <p:cNvSpPr/>
          <p:nvPr userDrawn="1"/>
        </p:nvSpPr>
        <p:spPr>
          <a:xfrm>
            <a:off x="1097318" y="1783098"/>
            <a:ext cx="6949364" cy="32918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DE452773-9E91-CF8E-1E8E-96D4B900FBE6}"/>
              </a:ext>
            </a:extLst>
          </p:cNvPr>
          <p:cNvGrpSpPr/>
          <p:nvPr/>
        </p:nvGrpSpPr>
        <p:grpSpPr>
          <a:xfrm>
            <a:off x="6583658" y="2148854"/>
            <a:ext cx="365756" cy="365756"/>
            <a:chOff x="6217902" y="502952"/>
            <a:chExt cx="365756" cy="3657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02E8C8-4E73-268E-BD60-E3D23C00490E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D11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70F805-C04D-3FD9-849D-3558C8552BB4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2D3967-A1C8-EC99-CA9E-F1FD6AAD6E05}"/>
              </a:ext>
            </a:extLst>
          </p:cNvPr>
          <p:cNvGrpSpPr/>
          <p:nvPr/>
        </p:nvGrpSpPr>
        <p:grpSpPr>
          <a:xfrm>
            <a:off x="5852146" y="2148854"/>
            <a:ext cx="365756" cy="365756"/>
            <a:chOff x="6217902" y="502952"/>
            <a:chExt cx="365756" cy="36575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215125-2568-7385-2FE8-FDB7D1BAC65E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D10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E02FCB1-351E-BB3F-D180-4C71CAE638DA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463242D-8004-8ED1-FF9B-920CE71D03B3}"/>
              </a:ext>
            </a:extLst>
          </p:cNvPr>
          <p:cNvGrpSpPr/>
          <p:nvPr/>
        </p:nvGrpSpPr>
        <p:grpSpPr>
          <a:xfrm>
            <a:off x="5120634" y="2148854"/>
            <a:ext cx="365756" cy="365756"/>
            <a:chOff x="6217902" y="502952"/>
            <a:chExt cx="365756" cy="3657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AD61F5F-6B53-E5EE-F06E-79BF0D695798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D9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24DB4D8-6006-ECDB-D2A4-AD8CB49F284B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99E4116-1C16-6052-3353-BEBAC141E42A}"/>
              </a:ext>
            </a:extLst>
          </p:cNvPr>
          <p:cNvGrpSpPr/>
          <p:nvPr/>
        </p:nvGrpSpPr>
        <p:grpSpPr>
          <a:xfrm>
            <a:off x="4754878" y="2880366"/>
            <a:ext cx="365756" cy="365756"/>
            <a:chOff x="6217902" y="502952"/>
            <a:chExt cx="365756" cy="36575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200604-57D3-488F-5A89-186699E9FC1A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5V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E104C-A365-F9AC-CE92-F61B46AC19C6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55D2E4-4B16-3554-FF64-674DA10B970C}"/>
              </a:ext>
            </a:extLst>
          </p:cNvPr>
          <p:cNvGrpSpPr/>
          <p:nvPr/>
        </p:nvGrpSpPr>
        <p:grpSpPr>
          <a:xfrm>
            <a:off x="6583658" y="4343390"/>
            <a:ext cx="365756" cy="365756"/>
            <a:chOff x="6217902" y="502952"/>
            <a:chExt cx="365756" cy="36575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C2109EF-6777-A5C1-B22A-0A795BF3D663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7CE9A74-5C03-8D5A-8DFC-EEA2DF2FBCCB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9C84684-9F46-02BB-6BB3-A8C0AED53D08}"/>
              </a:ext>
            </a:extLst>
          </p:cNvPr>
          <p:cNvGrpSpPr/>
          <p:nvPr/>
        </p:nvGrpSpPr>
        <p:grpSpPr>
          <a:xfrm>
            <a:off x="5852146" y="4343390"/>
            <a:ext cx="365756" cy="365756"/>
            <a:chOff x="6217902" y="502952"/>
            <a:chExt cx="365756" cy="3657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5E65E2E-9813-5052-B0FE-16DD594F42E6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CA2CD34-E86F-682A-0C09-210F8747DADA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8C4A3EA-CB9C-A8EC-515E-26190CACE0BA}"/>
              </a:ext>
            </a:extLst>
          </p:cNvPr>
          <p:cNvGrpSpPr/>
          <p:nvPr/>
        </p:nvGrpSpPr>
        <p:grpSpPr>
          <a:xfrm>
            <a:off x="5120634" y="4343390"/>
            <a:ext cx="365756" cy="365756"/>
            <a:chOff x="6217902" y="502952"/>
            <a:chExt cx="365756" cy="36575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C91170B-B71D-BE19-952B-42794009FDBA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A0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3211B13-DBCD-BAC1-85FD-5334E15BDA74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8227DD-984B-73C8-0DA2-4F3CC7664102}"/>
              </a:ext>
            </a:extLst>
          </p:cNvPr>
          <p:cNvGrpSpPr/>
          <p:nvPr/>
        </p:nvGrpSpPr>
        <p:grpSpPr>
          <a:xfrm>
            <a:off x="4754878" y="3611878"/>
            <a:ext cx="365756" cy="365756"/>
            <a:chOff x="6217902" y="502952"/>
            <a:chExt cx="365756" cy="36575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C56EA2-7B75-59F7-BE61-49E89BA9912F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3A6EE1-399E-99C7-CA72-7B3142EACB3D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42242EC-D31B-7ED2-40F8-83698364B413}"/>
              </a:ext>
            </a:extLst>
          </p:cNvPr>
          <p:cNvGrpSpPr/>
          <p:nvPr/>
        </p:nvGrpSpPr>
        <p:grpSpPr>
          <a:xfrm>
            <a:off x="4023366" y="2148854"/>
            <a:ext cx="365756" cy="365756"/>
            <a:chOff x="6217902" y="502952"/>
            <a:chExt cx="365756" cy="36575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99175F-E69D-937B-93BC-EFC03A10FC8B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EN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F1BF86-DD6E-316B-8477-16CF2A04A71C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D9A5C6-13C2-62A5-34B7-FB7910C1ECCC}"/>
              </a:ext>
            </a:extLst>
          </p:cNvPr>
          <p:cNvGrpSpPr/>
          <p:nvPr/>
        </p:nvGrpSpPr>
        <p:grpSpPr>
          <a:xfrm>
            <a:off x="4023366" y="2514610"/>
            <a:ext cx="365756" cy="365756"/>
            <a:chOff x="6217902" y="502952"/>
            <a:chExt cx="365756" cy="36575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E5463BD-9FC9-F626-C84B-A4A9F248D6AD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VIN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D8C69D2-FC7C-0DE5-0669-C7F5DCA14F87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BE7133-6CA7-039C-00DE-B9AE74A6CAFE}"/>
              </a:ext>
            </a:extLst>
          </p:cNvPr>
          <p:cNvGrpSpPr/>
          <p:nvPr/>
        </p:nvGrpSpPr>
        <p:grpSpPr>
          <a:xfrm>
            <a:off x="4023366" y="2880366"/>
            <a:ext cx="365756" cy="365756"/>
            <a:chOff x="6217902" y="502952"/>
            <a:chExt cx="365756" cy="36575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3ACB541-BD09-3E6B-1A6A-282AD651DB72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VIN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371725-63FE-D1DE-2F74-D898996662FE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C2D7A2-4CA7-0714-37C1-685F9EF3B08D}"/>
              </a:ext>
            </a:extLst>
          </p:cNvPr>
          <p:cNvGrpSpPr/>
          <p:nvPr/>
        </p:nvGrpSpPr>
        <p:grpSpPr>
          <a:xfrm>
            <a:off x="4023366" y="3246122"/>
            <a:ext cx="365756" cy="365756"/>
            <a:chOff x="6217902" y="502952"/>
            <a:chExt cx="365756" cy="36575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3347A5B-A7A6-4C8C-33A2-431B71A897B7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B5697F-D977-C9D4-3BFA-339B76CF8F69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8C2778-0CCE-E5DE-322A-D2F5B1E43882}"/>
              </a:ext>
            </a:extLst>
          </p:cNvPr>
          <p:cNvGrpSpPr/>
          <p:nvPr/>
        </p:nvGrpSpPr>
        <p:grpSpPr>
          <a:xfrm>
            <a:off x="4023366" y="3611878"/>
            <a:ext cx="365756" cy="365756"/>
            <a:chOff x="6217902" y="502952"/>
            <a:chExt cx="365756" cy="365756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3421223-5516-328E-A291-F877650AC200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E278E7B-5B5C-4BB2-B9FC-AAAADB17D1DF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EB23DE-1E2D-E467-F6D9-1CD546D91EF2}"/>
              </a:ext>
            </a:extLst>
          </p:cNvPr>
          <p:cNvGrpSpPr/>
          <p:nvPr/>
        </p:nvGrpSpPr>
        <p:grpSpPr>
          <a:xfrm>
            <a:off x="4023366" y="3977634"/>
            <a:ext cx="365756" cy="365756"/>
            <a:chOff x="6217902" y="502952"/>
            <a:chExt cx="365756" cy="36575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AA81E03-8393-CDAF-196F-3DBBE838E2B1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5V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A1E16CF-4D54-E5A9-3A37-CAB7CEC8EECC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E203FC3-9A05-A754-FAC4-91838E16BD91}"/>
              </a:ext>
            </a:extLst>
          </p:cNvPr>
          <p:cNvGrpSpPr/>
          <p:nvPr/>
        </p:nvGrpSpPr>
        <p:grpSpPr>
          <a:xfrm>
            <a:off x="3291854" y="2148854"/>
            <a:ext cx="365756" cy="365756"/>
            <a:chOff x="6217902" y="502952"/>
            <a:chExt cx="365756" cy="36575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45433E2-D5F8-0530-6ED6-92556DEB15B0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VOUT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BD39240-B4A1-F4BF-2A0D-4D9D184A2F8E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734568E-39DD-0911-6452-2C3B008D0723}"/>
              </a:ext>
            </a:extLst>
          </p:cNvPr>
          <p:cNvGrpSpPr/>
          <p:nvPr/>
        </p:nvGrpSpPr>
        <p:grpSpPr>
          <a:xfrm>
            <a:off x="3291854" y="2514610"/>
            <a:ext cx="365756" cy="365756"/>
            <a:chOff x="6217902" y="502952"/>
            <a:chExt cx="365756" cy="36575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3CEF138-7C9C-B213-6B5C-E4D9C6E1053D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VOUT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9586B51-E74D-9181-2119-5507711D50B0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194498-9F45-6F7F-ABFD-373AF27AF42C}"/>
              </a:ext>
            </a:extLst>
          </p:cNvPr>
          <p:cNvGrpSpPr/>
          <p:nvPr/>
        </p:nvGrpSpPr>
        <p:grpSpPr>
          <a:xfrm>
            <a:off x="3291854" y="2880366"/>
            <a:ext cx="365756" cy="365756"/>
            <a:chOff x="6217902" y="502952"/>
            <a:chExt cx="365756" cy="36575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E33F6DF-6358-7785-1123-3D65A899A230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89F5EA1-CCA5-058C-6E09-975559D81AEE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233021-B490-D14B-4384-B576213985F9}"/>
              </a:ext>
            </a:extLst>
          </p:cNvPr>
          <p:cNvGrpSpPr/>
          <p:nvPr/>
        </p:nvGrpSpPr>
        <p:grpSpPr>
          <a:xfrm>
            <a:off x="3291854" y="3246122"/>
            <a:ext cx="365756" cy="365756"/>
            <a:chOff x="6217902" y="502952"/>
            <a:chExt cx="365756" cy="365756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3009BD8-0D0B-DF6D-9575-211F308C32E3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4DA8394-8600-7151-4FB2-E63C0618559F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4EEE50F-7E39-0D94-58B3-AC9C3C74D841}"/>
              </a:ext>
            </a:extLst>
          </p:cNvPr>
          <p:cNvGrpSpPr/>
          <p:nvPr/>
        </p:nvGrpSpPr>
        <p:grpSpPr>
          <a:xfrm>
            <a:off x="3291854" y="3611878"/>
            <a:ext cx="365756" cy="365756"/>
            <a:chOff x="6217902" y="502952"/>
            <a:chExt cx="365756" cy="3657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A6CC3E2-3A46-1F97-9A4B-71073C6CD83B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DAB8987-EBD7-5BAE-3D6C-B77A29074BC1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AAFE541-C653-62DC-7571-51C9593D236B}"/>
              </a:ext>
            </a:extLst>
          </p:cNvPr>
          <p:cNvGrpSpPr/>
          <p:nvPr/>
        </p:nvGrpSpPr>
        <p:grpSpPr>
          <a:xfrm>
            <a:off x="3291854" y="3977634"/>
            <a:ext cx="365756" cy="365756"/>
            <a:chOff x="6217902" y="502952"/>
            <a:chExt cx="365756" cy="36575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4806301-EC27-09A5-4985-42EE2922EA5A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A8BE-2AC2-FD6C-335B-02ED684D2884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7A3D09A-51AC-F62E-6EA7-6778D9E348AF}"/>
              </a:ext>
            </a:extLst>
          </p:cNvPr>
          <p:cNvGrpSpPr/>
          <p:nvPr/>
        </p:nvGrpSpPr>
        <p:grpSpPr>
          <a:xfrm>
            <a:off x="1463074" y="2148854"/>
            <a:ext cx="365756" cy="365756"/>
            <a:chOff x="6217902" y="502952"/>
            <a:chExt cx="365756" cy="36575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2A450F1-5CAB-6BB8-BAA0-6D9E0E603AA4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VIN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384BDD-6806-9DF9-3D28-9AA4F1868455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8D87473-00A3-6F68-8A91-50ACFB274A22}"/>
              </a:ext>
            </a:extLst>
          </p:cNvPr>
          <p:cNvGrpSpPr/>
          <p:nvPr/>
        </p:nvGrpSpPr>
        <p:grpSpPr>
          <a:xfrm>
            <a:off x="1463074" y="2514610"/>
            <a:ext cx="365756" cy="365756"/>
            <a:chOff x="6217902" y="502952"/>
            <a:chExt cx="365756" cy="36575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0BB4360-B0CF-951C-0B81-28F14528C375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VIN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CCB051D-48A4-0DA1-C214-64CFC5F62E9F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4ABD4BF-276C-405A-5218-B5EADF9D5ACE}"/>
              </a:ext>
            </a:extLst>
          </p:cNvPr>
          <p:cNvGrpSpPr/>
          <p:nvPr/>
        </p:nvGrpSpPr>
        <p:grpSpPr>
          <a:xfrm>
            <a:off x="1463074" y="2880366"/>
            <a:ext cx="365756" cy="365756"/>
            <a:chOff x="6217902" y="502952"/>
            <a:chExt cx="365756" cy="365756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CE6FC52-86C4-F634-765A-50F323EDBF5F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5E5FAC1-8127-D177-F5D8-0B354D95EC19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8AEDEF-D5F5-3140-35B0-53FA8D0CB243}"/>
              </a:ext>
            </a:extLst>
          </p:cNvPr>
          <p:cNvGrpSpPr/>
          <p:nvPr/>
        </p:nvGrpSpPr>
        <p:grpSpPr>
          <a:xfrm>
            <a:off x="1463074" y="3246122"/>
            <a:ext cx="365756" cy="365756"/>
            <a:chOff x="6217902" y="502952"/>
            <a:chExt cx="365756" cy="36575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1381BCA-2B36-AB51-2DFF-DFFFAFC3DFA1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5F318BF-F858-AAED-6773-342270CDDC7E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81D5DB1-0FBA-9AA0-5394-2EF49DC74556}"/>
              </a:ext>
            </a:extLst>
          </p:cNvPr>
          <p:cNvGrpSpPr/>
          <p:nvPr/>
        </p:nvGrpSpPr>
        <p:grpSpPr>
          <a:xfrm>
            <a:off x="1463074" y="3611878"/>
            <a:ext cx="365756" cy="365756"/>
            <a:chOff x="6217902" y="502952"/>
            <a:chExt cx="365756" cy="3657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AD4A8FD-0E87-322A-6812-4C056037F98C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C72C3-A994-5B7B-4AE1-5DDEAA1A0E91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E812609-B347-12E0-CE91-AFA431DB30F6}"/>
              </a:ext>
            </a:extLst>
          </p:cNvPr>
          <p:cNvGrpSpPr/>
          <p:nvPr/>
        </p:nvGrpSpPr>
        <p:grpSpPr>
          <a:xfrm>
            <a:off x="1463074" y="3977634"/>
            <a:ext cx="365756" cy="365756"/>
            <a:chOff x="6217902" y="502952"/>
            <a:chExt cx="365756" cy="36575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E1C456-E3C4-8A9A-A039-14D89CF2D91B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OFF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1DB008F-FD32-0BEA-5713-D797B738F6C7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72504CA-55A3-7ACF-537E-6BCFE996E719}"/>
              </a:ext>
            </a:extLst>
          </p:cNvPr>
          <p:cNvGrpSpPr/>
          <p:nvPr/>
        </p:nvGrpSpPr>
        <p:grpSpPr>
          <a:xfrm>
            <a:off x="1463074" y="4343390"/>
            <a:ext cx="365756" cy="365756"/>
            <a:chOff x="6217902" y="502952"/>
            <a:chExt cx="365756" cy="365756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87E5F3B-F9D5-7985-9957-1E4B07B5E848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CTRL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94D09AE-89F4-00E1-AB1D-6D03A59553A8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8BB0E47-7597-8A40-B288-68A64EB60694}"/>
              </a:ext>
            </a:extLst>
          </p:cNvPr>
          <p:cNvGrpSpPr/>
          <p:nvPr/>
        </p:nvGrpSpPr>
        <p:grpSpPr>
          <a:xfrm>
            <a:off x="7315170" y="4343390"/>
            <a:ext cx="365756" cy="365756"/>
            <a:chOff x="6217902" y="502952"/>
            <a:chExt cx="365756" cy="36575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5907F82-8AF8-1B82-CF99-AF84AE4A9DE6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5V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904DC46-84E1-2FEA-E716-389C7606A808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F5EE60D-38E9-9748-AE82-218719C134BA}"/>
              </a:ext>
            </a:extLst>
          </p:cNvPr>
          <p:cNvGrpSpPr/>
          <p:nvPr/>
        </p:nvGrpSpPr>
        <p:grpSpPr>
          <a:xfrm>
            <a:off x="7315170" y="2148854"/>
            <a:ext cx="365756" cy="365756"/>
            <a:chOff x="6217902" y="502952"/>
            <a:chExt cx="365756" cy="365756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68AB8BB-C6D7-F3DF-5D79-DB77C078A228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FE0C055-2B97-910B-9568-66532934358A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381020B-2FA6-6E4C-0645-50A00D1E7559}"/>
              </a:ext>
            </a:extLst>
          </p:cNvPr>
          <p:cNvSpPr/>
          <p:nvPr/>
        </p:nvSpPr>
        <p:spPr>
          <a:xfrm>
            <a:off x="4203033" y="3056021"/>
            <a:ext cx="994230" cy="1111083"/>
          </a:xfrm>
          <a:custGeom>
            <a:avLst/>
            <a:gdLst>
              <a:gd name="connsiteX0" fmla="*/ 0 w 997155"/>
              <a:gd name="connsiteY0" fmla="*/ 1110916 h 1173707"/>
              <a:gd name="connsiteX1" fmla="*/ 954505 w 997155"/>
              <a:gd name="connsiteY1" fmla="*/ 1050758 h 1173707"/>
              <a:gd name="connsiteX2" fmla="*/ 741947 w 997155"/>
              <a:gd name="connsiteY2" fmla="*/ 0 h 1173707"/>
              <a:gd name="connsiteX0" fmla="*/ 0 w 1071468"/>
              <a:gd name="connsiteY0" fmla="*/ 1110916 h 1173707"/>
              <a:gd name="connsiteX1" fmla="*/ 954505 w 1071468"/>
              <a:gd name="connsiteY1" fmla="*/ 1050758 h 1173707"/>
              <a:gd name="connsiteX2" fmla="*/ 741947 w 1071468"/>
              <a:gd name="connsiteY2" fmla="*/ 0 h 1173707"/>
              <a:gd name="connsiteX0" fmla="*/ 0 w 1018461"/>
              <a:gd name="connsiteY0" fmla="*/ 1110916 h 1173707"/>
              <a:gd name="connsiteX1" fmla="*/ 954505 w 1018461"/>
              <a:gd name="connsiteY1" fmla="*/ 1050758 h 1173707"/>
              <a:gd name="connsiteX2" fmla="*/ 741947 w 1018461"/>
              <a:gd name="connsiteY2" fmla="*/ 0 h 1173707"/>
              <a:gd name="connsiteX0" fmla="*/ 0 w 995293"/>
              <a:gd name="connsiteY0" fmla="*/ 1110916 h 1173707"/>
              <a:gd name="connsiteX1" fmla="*/ 954505 w 995293"/>
              <a:gd name="connsiteY1" fmla="*/ 1050758 h 1173707"/>
              <a:gd name="connsiteX2" fmla="*/ 741947 w 995293"/>
              <a:gd name="connsiteY2" fmla="*/ 0 h 1173707"/>
              <a:gd name="connsiteX0" fmla="*/ 0 w 995293"/>
              <a:gd name="connsiteY0" fmla="*/ 1110916 h 1150437"/>
              <a:gd name="connsiteX1" fmla="*/ 954505 w 995293"/>
              <a:gd name="connsiteY1" fmla="*/ 1050758 h 1150437"/>
              <a:gd name="connsiteX2" fmla="*/ 741947 w 995293"/>
              <a:gd name="connsiteY2" fmla="*/ 0 h 1150437"/>
              <a:gd name="connsiteX0" fmla="*/ 0 w 1010399"/>
              <a:gd name="connsiteY0" fmla="*/ 1110916 h 1124795"/>
              <a:gd name="connsiteX1" fmla="*/ 974558 w 1010399"/>
              <a:gd name="connsiteY1" fmla="*/ 894348 h 1124795"/>
              <a:gd name="connsiteX2" fmla="*/ 741947 w 1010399"/>
              <a:gd name="connsiteY2" fmla="*/ 0 h 1124795"/>
              <a:gd name="connsiteX0" fmla="*/ 0 w 741947"/>
              <a:gd name="connsiteY0" fmla="*/ 1110916 h 1110916"/>
              <a:gd name="connsiteX1" fmla="*/ 741947 w 741947"/>
              <a:gd name="connsiteY1" fmla="*/ 0 h 1110916"/>
              <a:gd name="connsiteX0" fmla="*/ 0 w 741947"/>
              <a:gd name="connsiteY0" fmla="*/ 1110916 h 1110960"/>
              <a:gd name="connsiteX1" fmla="*/ 741947 w 741947"/>
              <a:gd name="connsiteY1" fmla="*/ 0 h 1110960"/>
              <a:gd name="connsiteX0" fmla="*/ 0 w 994230"/>
              <a:gd name="connsiteY0" fmla="*/ 1110916 h 1111083"/>
              <a:gd name="connsiteX1" fmla="*/ 741947 w 994230"/>
              <a:gd name="connsiteY1" fmla="*/ 0 h 111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230" h="1111083">
                <a:moveTo>
                  <a:pt x="0" y="1110916"/>
                </a:moveTo>
                <a:cubicBezTo>
                  <a:pt x="1169737" y="1117601"/>
                  <a:pt x="1148347" y="927768"/>
                  <a:pt x="741947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A9F609C-AB98-29EB-053A-51580A3A35C3}"/>
              </a:ext>
            </a:extLst>
          </p:cNvPr>
          <p:cNvSpPr/>
          <p:nvPr/>
        </p:nvSpPr>
        <p:spPr>
          <a:xfrm>
            <a:off x="4207042" y="3797968"/>
            <a:ext cx="737937" cy="4011"/>
          </a:xfrm>
          <a:custGeom>
            <a:avLst/>
            <a:gdLst>
              <a:gd name="connsiteX0" fmla="*/ 0 w 737937"/>
              <a:gd name="connsiteY0" fmla="*/ 4011 h 4011"/>
              <a:gd name="connsiteX1" fmla="*/ 737937 w 737937"/>
              <a:gd name="connsiteY1" fmla="*/ 0 h 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7937" h="4011">
                <a:moveTo>
                  <a:pt x="0" y="4011"/>
                </a:moveTo>
                <a:lnTo>
                  <a:pt x="737937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06010274-D04E-7A41-6D3F-1402AE55EE97}"/>
              </a:ext>
            </a:extLst>
          </p:cNvPr>
          <p:cNvSpPr/>
          <p:nvPr/>
        </p:nvSpPr>
        <p:spPr>
          <a:xfrm>
            <a:off x="3493168" y="3068023"/>
            <a:ext cx="713874" cy="352955"/>
          </a:xfrm>
          <a:custGeom>
            <a:avLst/>
            <a:gdLst>
              <a:gd name="connsiteX0" fmla="*/ 0 w 713874"/>
              <a:gd name="connsiteY0" fmla="*/ 8021 h 8021"/>
              <a:gd name="connsiteX1" fmla="*/ 713874 w 713874"/>
              <a:gd name="connsiteY1" fmla="*/ 0 h 8021"/>
              <a:gd name="connsiteX0" fmla="*/ 0 w 10000"/>
              <a:gd name="connsiteY0" fmla="*/ 18 h 440037"/>
              <a:gd name="connsiteX1" fmla="*/ 10000 w 10000"/>
              <a:gd name="connsiteY1" fmla="*/ 440020 h 440037"/>
              <a:gd name="connsiteX0" fmla="*/ 0 w 10000"/>
              <a:gd name="connsiteY0" fmla="*/ 37 h 440038"/>
              <a:gd name="connsiteX1" fmla="*/ 10000 w 10000"/>
              <a:gd name="connsiteY1" fmla="*/ 440039 h 44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440038">
                <a:moveTo>
                  <a:pt x="0" y="37"/>
                </a:moveTo>
                <a:cubicBezTo>
                  <a:pt x="3333" y="-3296"/>
                  <a:pt x="7004" y="218372"/>
                  <a:pt x="10000" y="44003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35E95DE2-1043-D66E-095E-3E15EFD7FB7D}"/>
              </a:ext>
            </a:extLst>
          </p:cNvPr>
          <p:cNvSpPr/>
          <p:nvPr/>
        </p:nvSpPr>
        <p:spPr>
          <a:xfrm>
            <a:off x="3481137" y="2696119"/>
            <a:ext cx="737970" cy="375944"/>
          </a:xfrm>
          <a:custGeom>
            <a:avLst/>
            <a:gdLst>
              <a:gd name="connsiteX0" fmla="*/ 0 w 733926"/>
              <a:gd name="connsiteY0" fmla="*/ 12032 h 12032"/>
              <a:gd name="connsiteX1" fmla="*/ 733926 w 733926"/>
              <a:gd name="connsiteY1" fmla="*/ 0 h 12032"/>
              <a:gd name="connsiteX0" fmla="*/ 0 w 733926"/>
              <a:gd name="connsiteY0" fmla="*/ 1243 h 1795"/>
              <a:gd name="connsiteX1" fmla="*/ 733926 w 733926"/>
              <a:gd name="connsiteY1" fmla="*/ 552 h 1795"/>
              <a:gd name="connsiteX0" fmla="*/ 0 w 11646"/>
              <a:gd name="connsiteY0" fmla="*/ 1184 h 259476"/>
              <a:gd name="connsiteX1" fmla="*/ 11646 w 11646"/>
              <a:gd name="connsiteY1" fmla="*/ 258293 h 259476"/>
              <a:gd name="connsiteX0" fmla="*/ 0 w 11646"/>
              <a:gd name="connsiteY0" fmla="*/ 2219 h 259328"/>
              <a:gd name="connsiteX1" fmla="*/ 11646 w 11646"/>
              <a:gd name="connsiteY1" fmla="*/ 259328 h 259328"/>
              <a:gd name="connsiteX0" fmla="*/ 0 w 11646"/>
              <a:gd name="connsiteY0" fmla="*/ 387 h 257496"/>
              <a:gd name="connsiteX1" fmla="*/ 11646 w 11646"/>
              <a:gd name="connsiteY1" fmla="*/ 257496 h 25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46" h="257496">
                <a:moveTo>
                  <a:pt x="0" y="387"/>
                </a:moveTo>
                <a:cubicBezTo>
                  <a:pt x="3966" y="-8224"/>
                  <a:pt x="8883" y="128761"/>
                  <a:pt x="11646" y="25749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4989D20-88BA-487D-C340-59308771B930}"/>
              </a:ext>
            </a:extLst>
          </p:cNvPr>
          <p:cNvSpPr/>
          <p:nvPr/>
        </p:nvSpPr>
        <p:spPr>
          <a:xfrm>
            <a:off x="2844947" y="2342150"/>
            <a:ext cx="2460978" cy="2191820"/>
          </a:xfrm>
          <a:custGeom>
            <a:avLst/>
            <a:gdLst>
              <a:gd name="connsiteX0" fmla="*/ 0 w 264695"/>
              <a:gd name="connsiteY0" fmla="*/ 1483895 h 1483895"/>
              <a:gd name="connsiteX1" fmla="*/ 264695 w 264695"/>
              <a:gd name="connsiteY1" fmla="*/ 0 h 1483895"/>
              <a:gd name="connsiteX2" fmla="*/ 264695 w 264695"/>
              <a:gd name="connsiteY2" fmla="*/ 0 h 1483895"/>
              <a:gd name="connsiteX0" fmla="*/ 0 w 416871"/>
              <a:gd name="connsiteY0" fmla="*/ 1483895 h 1483895"/>
              <a:gd name="connsiteX1" fmla="*/ 264695 w 416871"/>
              <a:gd name="connsiteY1" fmla="*/ 0 h 1483895"/>
              <a:gd name="connsiteX2" fmla="*/ 264695 w 416871"/>
              <a:gd name="connsiteY2" fmla="*/ 0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2" fmla="*/ 264695 w 450006"/>
              <a:gd name="connsiteY2" fmla="*/ 0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2" fmla="*/ 104274 w 450006"/>
              <a:gd name="connsiteY2" fmla="*/ 240632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2" fmla="*/ 104274 w 450006"/>
              <a:gd name="connsiteY2" fmla="*/ 240632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2" fmla="*/ 104274 w 450006"/>
              <a:gd name="connsiteY2" fmla="*/ 240632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2" fmla="*/ 104274 w 450006"/>
              <a:gd name="connsiteY2" fmla="*/ 240632 h 1483895"/>
              <a:gd name="connsiteX0" fmla="*/ 0 w 450006"/>
              <a:gd name="connsiteY0" fmla="*/ 1483895 h 1483895"/>
              <a:gd name="connsiteX1" fmla="*/ 264695 w 450006"/>
              <a:gd name="connsiteY1" fmla="*/ 0 h 1483895"/>
              <a:gd name="connsiteX0" fmla="*/ 2366211 w 2390689"/>
              <a:gd name="connsiteY0" fmla="*/ 1423737 h 1423737"/>
              <a:gd name="connsiteX1" fmla="*/ 0 w 2390689"/>
              <a:gd name="connsiteY1" fmla="*/ 0 h 1423737"/>
              <a:gd name="connsiteX0" fmla="*/ 2485494 w 2501831"/>
              <a:gd name="connsiteY0" fmla="*/ 1423737 h 1423737"/>
              <a:gd name="connsiteX1" fmla="*/ 119283 w 2501831"/>
              <a:gd name="connsiteY1" fmla="*/ 0 h 1423737"/>
              <a:gd name="connsiteX0" fmla="*/ 2517990 w 2517990"/>
              <a:gd name="connsiteY0" fmla="*/ 1423737 h 1423737"/>
              <a:gd name="connsiteX1" fmla="*/ 151779 w 2517990"/>
              <a:gd name="connsiteY1" fmla="*/ 0 h 1423737"/>
              <a:gd name="connsiteX0" fmla="*/ 2052717 w 2052717"/>
              <a:gd name="connsiteY0" fmla="*/ 2173705 h 2173705"/>
              <a:gd name="connsiteX1" fmla="*/ 179801 w 2052717"/>
              <a:gd name="connsiteY1" fmla="*/ 0 h 2173705"/>
              <a:gd name="connsiteX0" fmla="*/ 1877794 w 1877794"/>
              <a:gd name="connsiteY0" fmla="*/ 2201778 h 2201778"/>
              <a:gd name="connsiteX1" fmla="*/ 193373 w 1877794"/>
              <a:gd name="connsiteY1" fmla="*/ 0 h 2201778"/>
              <a:gd name="connsiteX0" fmla="*/ 2034019 w 2034019"/>
              <a:gd name="connsiteY0" fmla="*/ 2185736 h 2185736"/>
              <a:gd name="connsiteX1" fmla="*/ 181156 w 2034019"/>
              <a:gd name="connsiteY1" fmla="*/ 0 h 2185736"/>
              <a:gd name="connsiteX0" fmla="*/ 2466118 w 2466118"/>
              <a:gd name="connsiteY0" fmla="*/ 2185736 h 2190695"/>
              <a:gd name="connsiteX1" fmla="*/ 613255 w 2466118"/>
              <a:gd name="connsiteY1" fmla="*/ 0 h 2190695"/>
              <a:gd name="connsiteX0" fmla="*/ 2466118 w 2466118"/>
              <a:gd name="connsiteY0" fmla="*/ 2185736 h 2190695"/>
              <a:gd name="connsiteX1" fmla="*/ 613255 w 2466118"/>
              <a:gd name="connsiteY1" fmla="*/ 0 h 2190695"/>
              <a:gd name="connsiteX0" fmla="*/ 2460978 w 2460978"/>
              <a:gd name="connsiteY0" fmla="*/ 2185736 h 2191820"/>
              <a:gd name="connsiteX1" fmla="*/ 608115 w 2460978"/>
              <a:gd name="connsiteY1" fmla="*/ 0 h 2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0978" h="2191820">
                <a:moveTo>
                  <a:pt x="2460978" y="2185736"/>
                </a:moveTo>
                <a:cubicBezTo>
                  <a:pt x="-739422" y="2304715"/>
                  <a:pt x="-173938" y="647031"/>
                  <a:pt x="608115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314A5F5-C8D3-89DC-E602-16257DC571CC}"/>
              </a:ext>
            </a:extLst>
          </p:cNvPr>
          <p:cNvGrpSpPr/>
          <p:nvPr/>
        </p:nvGrpSpPr>
        <p:grpSpPr>
          <a:xfrm>
            <a:off x="5120634" y="3246122"/>
            <a:ext cx="365756" cy="365756"/>
            <a:chOff x="6217902" y="502952"/>
            <a:chExt cx="365756" cy="3657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471C421-8334-3A97-067C-B83875E8CA3C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RX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8D9D019-D4C3-AA3A-CB36-79D43C35330B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13937A4-1638-ECF7-5320-85963D1042EF}"/>
              </a:ext>
            </a:extLst>
          </p:cNvPr>
          <p:cNvGrpSpPr/>
          <p:nvPr/>
        </p:nvGrpSpPr>
        <p:grpSpPr>
          <a:xfrm>
            <a:off x="5852146" y="3246122"/>
            <a:ext cx="365756" cy="365756"/>
            <a:chOff x="6217902" y="502952"/>
            <a:chExt cx="365756" cy="365756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99FF08C-F1A0-C275-9F18-3C6C7D8BF87E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TX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373629F-7B42-344B-C23D-A21D7E670FA6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835C89-D0E6-E55D-EE7A-5D860571D1AC}"/>
              </a:ext>
            </a:extLst>
          </p:cNvPr>
          <p:cNvGrpSpPr/>
          <p:nvPr/>
        </p:nvGrpSpPr>
        <p:grpSpPr>
          <a:xfrm>
            <a:off x="4754878" y="1783098"/>
            <a:ext cx="365756" cy="365756"/>
            <a:chOff x="6217902" y="502952"/>
            <a:chExt cx="365756" cy="365756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7EDE6A3-35AC-4B7F-B00B-77C641E370C7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5V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18CFF31-1249-EF1C-07B0-E1FAA8BAC071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74607BF-FD92-4C89-1772-9C4B46B7DB4C}"/>
              </a:ext>
            </a:extLst>
          </p:cNvPr>
          <p:cNvGrpSpPr/>
          <p:nvPr/>
        </p:nvGrpSpPr>
        <p:grpSpPr>
          <a:xfrm>
            <a:off x="4389122" y="1783098"/>
            <a:ext cx="365756" cy="365756"/>
            <a:chOff x="6217902" y="502952"/>
            <a:chExt cx="365756" cy="36575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C6D96FC-0BFC-1C47-090C-5C9D24C34AE4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TX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C42CF70-57C2-F285-E254-A8796EE55CCC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84CB384-21CE-54B2-AF76-83604CDA96F7}"/>
              </a:ext>
            </a:extLst>
          </p:cNvPr>
          <p:cNvGrpSpPr/>
          <p:nvPr/>
        </p:nvGrpSpPr>
        <p:grpSpPr>
          <a:xfrm>
            <a:off x="4023366" y="1783098"/>
            <a:ext cx="365756" cy="365756"/>
            <a:chOff x="6217902" y="502952"/>
            <a:chExt cx="365756" cy="365756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9523AE4-02E8-0ABF-8746-350C302F1C6A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RX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6E61443-E967-60C8-E60A-6E6E2DC7AD52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AC0611E-CBF5-7D91-E3BA-536AE92B086B}"/>
              </a:ext>
            </a:extLst>
          </p:cNvPr>
          <p:cNvGrpSpPr/>
          <p:nvPr/>
        </p:nvGrpSpPr>
        <p:grpSpPr>
          <a:xfrm>
            <a:off x="3657610" y="1783098"/>
            <a:ext cx="365756" cy="365756"/>
            <a:chOff x="6217902" y="502952"/>
            <a:chExt cx="365756" cy="36575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9972FD-7116-2D2E-5109-2F06316F01C4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B7B0C05-D059-9650-81DB-CA709511094A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15F0CB-ABD7-5E9E-D2CF-3548F88E0105}"/>
              </a:ext>
            </a:extLst>
          </p:cNvPr>
          <p:cNvSpPr/>
          <p:nvPr/>
        </p:nvSpPr>
        <p:spPr>
          <a:xfrm>
            <a:off x="3657610" y="1783098"/>
            <a:ext cx="1463024" cy="36575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2406A596-00DB-D654-08E6-D9E348897263}"/>
              </a:ext>
            </a:extLst>
          </p:cNvPr>
          <p:cNvSpPr/>
          <p:nvPr/>
        </p:nvSpPr>
        <p:spPr>
          <a:xfrm>
            <a:off x="4576011" y="1961147"/>
            <a:ext cx="733926" cy="1471864"/>
          </a:xfrm>
          <a:custGeom>
            <a:avLst/>
            <a:gdLst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26" h="1471864">
                <a:moveTo>
                  <a:pt x="733926" y="1471864"/>
                </a:moveTo>
                <a:cubicBezTo>
                  <a:pt x="717884" y="909054"/>
                  <a:pt x="0" y="550779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0F4473D-6C88-1D98-131B-0AFDC69C2AC6}"/>
              </a:ext>
            </a:extLst>
          </p:cNvPr>
          <p:cNvSpPr/>
          <p:nvPr/>
        </p:nvSpPr>
        <p:spPr>
          <a:xfrm>
            <a:off x="4206224" y="1945924"/>
            <a:ext cx="1861079" cy="1491916"/>
          </a:xfrm>
          <a:custGeom>
            <a:avLst/>
            <a:gdLst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2" fmla="*/ 0 w 733926"/>
              <a:gd name="connsiteY2" fmla="*/ 0 h 1471864"/>
              <a:gd name="connsiteX0" fmla="*/ 1147010 w 1147010"/>
              <a:gd name="connsiteY0" fmla="*/ 1471864 h 1471864"/>
              <a:gd name="connsiteX1" fmla="*/ 413084 w 1147010"/>
              <a:gd name="connsiteY1" fmla="*/ 0 h 1471864"/>
              <a:gd name="connsiteX2" fmla="*/ 0 w 1147010"/>
              <a:gd name="connsiteY2" fmla="*/ 136358 h 1471864"/>
              <a:gd name="connsiteX0" fmla="*/ 733926 w 733926"/>
              <a:gd name="connsiteY0" fmla="*/ 1471864 h 1471864"/>
              <a:gd name="connsiteX1" fmla="*/ 0 w 733926"/>
              <a:gd name="connsiteY1" fmla="*/ 0 h 1471864"/>
              <a:gd name="connsiteX0" fmla="*/ 1828799 w 1828799"/>
              <a:gd name="connsiteY0" fmla="*/ 1491916 h 1491916"/>
              <a:gd name="connsiteX1" fmla="*/ 0 w 1828799"/>
              <a:gd name="connsiteY1" fmla="*/ 0 h 1491916"/>
              <a:gd name="connsiteX0" fmla="*/ 1828799 w 1828799"/>
              <a:gd name="connsiteY0" fmla="*/ 1491916 h 1491916"/>
              <a:gd name="connsiteX1" fmla="*/ 0 w 1828799"/>
              <a:gd name="connsiteY1" fmla="*/ 0 h 1491916"/>
              <a:gd name="connsiteX0" fmla="*/ 1828799 w 1863519"/>
              <a:gd name="connsiteY0" fmla="*/ 1491916 h 1491916"/>
              <a:gd name="connsiteX1" fmla="*/ 0 w 1863519"/>
              <a:gd name="connsiteY1" fmla="*/ 0 h 1491916"/>
              <a:gd name="connsiteX0" fmla="*/ 1828799 w 1861079"/>
              <a:gd name="connsiteY0" fmla="*/ 1491916 h 1491916"/>
              <a:gd name="connsiteX1" fmla="*/ 0 w 1861079"/>
              <a:gd name="connsiteY1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1079" h="1491916">
                <a:moveTo>
                  <a:pt x="1828799" y="1491916"/>
                </a:moveTo>
                <a:cubicBezTo>
                  <a:pt x="2137610" y="487948"/>
                  <a:pt x="132347" y="651042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5689AC62-6691-1520-C881-970624EB5DCE}"/>
              </a:ext>
            </a:extLst>
          </p:cNvPr>
          <p:cNvSpPr/>
          <p:nvPr/>
        </p:nvSpPr>
        <p:spPr>
          <a:xfrm>
            <a:off x="4842929" y="1969167"/>
            <a:ext cx="98038" cy="1098885"/>
          </a:xfrm>
          <a:custGeom>
            <a:avLst/>
            <a:gdLst>
              <a:gd name="connsiteX0" fmla="*/ 0 w 997155"/>
              <a:gd name="connsiteY0" fmla="*/ 1110916 h 1173707"/>
              <a:gd name="connsiteX1" fmla="*/ 954505 w 997155"/>
              <a:gd name="connsiteY1" fmla="*/ 1050758 h 1173707"/>
              <a:gd name="connsiteX2" fmla="*/ 741947 w 997155"/>
              <a:gd name="connsiteY2" fmla="*/ 0 h 1173707"/>
              <a:gd name="connsiteX0" fmla="*/ 0 w 1071468"/>
              <a:gd name="connsiteY0" fmla="*/ 1110916 h 1173707"/>
              <a:gd name="connsiteX1" fmla="*/ 954505 w 1071468"/>
              <a:gd name="connsiteY1" fmla="*/ 1050758 h 1173707"/>
              <a:gd name="connsiteX2" fmla="*/ 741947 w 1071468"/>
              <a:gd name="connsiteY2" fmla="*/ 0 h 1173707"/>
              <a:gd name="connsiteX0" fmla="*/ 0 w 1018461"/>
              <a:gd name="connsiteY0" fmla="*/ 1110916 h 1173707"/>
              <a:gd name="connsiteX1" fmla="*/ 954505 w 1018461"/>
              <a:gd name="connsiteY1" fmla="*/ 1050758 h 1173707"/>
              <a:gd name="connsiteX2" fmla="*/ 741947 w 1018461"/>
              <a:gd name="connsiteY2" fmla="*/ 0 h 1173707"/>
              <a:gd name="connsiteX0" fmla="*/ 0 w 995293"/>
              <a:gd name="connsiteY0" fmla="*/ 1110916 h 1173707"/>
              <a:gd name="connsiteX1" fmla="*/ 954505 w 995293"/>
              <a:gd name="connsiteY1" fmla="*/ 1050758 h 1173707"/>
              <a:gd name="connsiteX2" fmla="*/ 741947 w 995293"/>
              <a:gd name="connsiteY2" fmla="*/ 0 h 1173707"/>
              <a:gd name="connsiteX0" fmla="*/ 0 w 995293"/>
              <a:gd name="connsiteY0" fmla="*/ 1110916 h 1150437"/>
              <a:gd name="connsiteX1" fmla="*/ 954505 w 995293"/>
              <a:gd name="connsiteY1" fmla="*/ 1050758 h 1150437"/>
              <a:gd name="connsiteX2" fmla="*/ 741947 w 995293"/>
              <a:gd name="connsiteY2" fmla="*/ 0 h 1150437"/>
              <a:gd name="connsiteX0" fmla="*/ 0 w 1010399"/>
              <a:gd name="connsiteY0" fmla="*/ 1110916 h 1124795"/>
              <a:gd name="connsiteX1" fmla="*/ 974558 w 1010399"/>
              <a:gd name="connsiteY1" fmla="*/ 894348 h 1124795"/>
              <a:gd name="connsiteX2" fmla="*/ 741947 w 1010399"/>
              <a:gd name="connsiteY2" fmla="*/ 0 h 1124795"/>
              <a:gd name="connsiteX0" fmla="*/ 0 w 741947"/>
              <a:gd name="connsiteY0" fmla="*/ 1110916 h 1110916"/>
              <a:gd name="connsiteX1" fmla="*/ 741947 w 741947"/>
              <a:gd name="connsiteY1" fmla="*/ 0 h 1110916"/>
              <a:gd name="connsiteX0" fmla="*/ 0 w 741947"/>
              <a:gd name="connsiteY0" fmla="*/ 1110916 h 1110960"/>
              <a:gd name="connsiteX1" fmla="*/ 741947 w 741947"/>
              <a:gd name="connsiteY1" fmla="*/ 0 h 1110960"/>
              <a:gd name="connsiteX0" fmla="*/ 0 w 994230"/>
              <a:gd name="connsiteY0" fmla="*/ 1110916 h 1111083"/>
              <a:gd name="connsiteX1" fmla="*/ 741947 w 994230"/>
              <a:gd name="connsiteY1" fmla="*/ 0 h 1111083"/>
              <a:gd name="connsiteX0" fmla="*/ 0 w 886835"/>
              <a:gd name="connsiteY0" fmla="*/ 2350169 h 2350192"/>
              <a:gd name="connsiteX1" fmla="*/ 573504 w 886835"/>
              <a:gd name="connsiteY1" fmla="*/ 0 h 2350192"/>
              <a:gd name="connsiteX0" fmla="*/ 12032 w 630355"/>
              <a:gd name="connsiteY0" fmla="*/ 1098885 h 1099063"/>
              <a:gd name="connsiteX1" fmla="*/ 0 w 630355"/>
              <a:gd name="connsiteY1" fmla="*/ 0 h 1099063"/>
              <a:gd name="connsiteX0" fmla="*/ 35325 w 172510"/>
              <a:gd name="connsiteY0" fmla="*/ 1098885 h 1098885"/>
              <a:gd name="connsiteX1" fmla="*/ 23293 w 172510"/>
              <a:gd name="connsiteY1" fmla="*/ 0 h 1098885"/>
              <a:gd name="connsiteX0" fmla="*/ 98038 w 98038"/>
              <a:gd name="connsiteY0" fmla="*/ 1098885 h 1098885"/>
              <a:gd name="connsiteX1" fmla="*/ 86006 w 98038"/>
              <a:gd name="connsiteY1" fmla="*/ 0 h 109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038" h="1098885">
                <a:moveTo>
                  <a:pt x="98038" y="1098885"/>
                </a:moveTo>
                <a:cubicBezTo>
                  <a:pt x="-79762" y="836864"/>
                  <a:pt x="27185" y="378326"/>
                  <a:pt x="86006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5358BD3-A5A7-4877-6A56-FAC4BFFB8745}"/>
              </a:ext>
            </a:extLst>
          </p:cNvPr>
          <p:cNvSpPr/>
          <p:nvPr/>
        </p:nvSpPr>
        <p:spPr>
          <a:xfrm>
            <a:off x="1650732" y="1976431"/>
            <a:ext cx="2197804" cy="1439779"/>
          </a:xfrm>
          <a:custGeom>
            <a:avLst/>
            <a:gdLst>
              <a:gd name="connsiteX0" fmla="*/ 0 w 713874"/>
              <a:gd name="connsiteY0" fmla="*/ 8021 h 8021"/>
              <a:gd name="connsiteX1" fmla="*/ 713874 w 713874"/>
              <a:gd name="connsiteY1" fmla="*/ 0 h 8021"/>
              <a:gd name="connsiteX0" fmla="*/ 0 w 10000"/>
              <a:gd name="connsiteY0" fmla="*/ 18 h 440037"/>
              <a:gd name="connsiteX1" fmla="*/ 10000 w 10000"/>
              <a:gd name="connsiteY1" fmla="*/ 440020 h 440037"/>
              <a:gd name="connsiteX0" fmla="*/ 0 w 10000"/>
              <a:gd name="connsiteY0" fmla="*/ 37 h 440038"/>
              <a:gd name="connsiteX1" fmla="*/ 10000 w 10000"/>
              <a:gd name="connsiteY1" fmla="*/ 440039 h 440038"/>
              <a:gd name="connsiteX0" fmla="*/ 0 w 19326"/>
              <a:gd name="connsiteY0" fmla="*/ 278097 h 278097"/>
              <a:gd name="connsiteX1" fmla="*/ 19326 w 19326"/>
              <a:gd name="connsiteY1" fmla="*/ 63096 h 278097"/>
              <a:gd name="connsiteX0" fmla="*/ 0 w 30787"/>
              <a:gd name="connsiteY0" fmla="*/ 1812055 h 1812055"/>
              <a:gd name="connsiteX1" fmla="*/ 30787 w 30787"/>
              <a:gd name="connsiteY1" fmla="*/ 17047 h 1812055"/>
              <a:gd name="connsiteX0" fmla="*/ 0 w 30787"/>
              <a:gd name="connsiteY0" fmla="*/ 1812289 h 1812289"/>
              <a:gd name="connsiteX1" fmla="*/ 30787 w 30787"/>
              <a:gd name="connsiteY1" fmla="*/ 17281 h 1812289"/>
              <a:gd name="connsiteX0" fmla="*/ 0 w 30787"/>
              <a:gd name="connsiteY0" fmla="*/ 1814478 h 1814478"/>
              <a:gd name="connsiteX1" fmla="*/ 30787 w 30787"/>
              <a:gd name="connsiteY1" fmla="*/ 19470 h 1814478"/>
              <a:gd name="connsiteX0" fmla="*/ 0 w 30787"/>
              <a:gd name="connsiteY0" fmla="*/ 1795008 h 1795008"/>
              <a:gd name="connsiteX1" fmla="*/ 30787 w 30787"/>
              <a:gd name="connsiteY1" fmla="*/ 0 h 1795008"/>
              <a:gd name="connsiteX0" fmla="*/ 0 w 30787"/>
              <a:gd name="connsiteY0" fmla="*/ 1795008 h 1795008"/>
              <a:gd name="connsiteX1" fmla="*/ 30787 w 30787"/>
              <a:gd name="connsiteY1" fmla="*/ 0 h 179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87" h="1795008">
                <a:moveTo>
                  <a:pt x="0" y="1795008"/>
                </a:moveTo>
                <a:cubicBezTo>
                  <a:pt x="7715" y="1761676"/>
                  <a:pt x="14981" y="303336"/>
                  <a:pt x="3078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F1DE8E5-1EFF-DD7A-0C95-ADB82FFCC01E}"/>
              </a:ext>
            </a:extLst>
          </p:cNvPr>
          <p:cNvGrpSpPr/>
          <p:nvPr/>
        </p:nvGrpSpPr>
        <p:grpSpPr>
          <a:xfrm>
            <a:off x="1097318" y="2514610"/>
            <a:ext cx="365756" cy="365756"/>
            <a:chOff x="6217902" y="502952"/>
            <a:chExt cx="365756" cy="365756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DBF0739-E3EE-7241-3806-AC43B1F41A50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B+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C74B07-B04F-899A-2F56-5981493FCF61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9BC7304-6AC8-3626-9786-555DB6ECB1D1}"/>
              </a:ext>
            </a:extLst>
          </p:cNvPr>
          <p:cNvGrpSpPr/>
          <p:nvPr/>
        </p:nvGrpSpPr>
        <p:grpSpPr>
          <a:xfrm>
            <a:off x="1097318" y="2880366"/>
            <a:ext cx="365756" cy="365756"/>
            <a:chOff x="6217902" y="502952"/>
            <a:chExt cx="365756" cy="365756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1E522479-826A-0E26-483C-49FC00EF96FF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B-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0A46927-71EE-96BF-3D1F-4F156A67C652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59962D-1754-C741-FDAC-CFF0402C4E84}"/>
              </a:ext>
            </a:extLst>
          </p:cNvPr>
          <p:cNvSpPr/>
          <p:nvPr/>
        </p:nvSpPr>
        <p:spPr>
          <a:xfrm>
            <a:off x="1097318" y="2514610"/>
            <a:ext cx="365756" cy="7315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FAF1F61-E495-1514-46E7-E9522FB47049}"/>
              </a:ext>
            </a:extLst>
          </p:cNvPr>
          <p:cNvSpPr/>
          <p:nvPr/>
        </p:nvSpPr>
        <p:spPr>
          <a:xfrm>
            <a:off x="1274593" y="2684899"/>
            <a:ext cx="393037" cy="58913"/>
          </a:xfrm>
          <a:custGeom>
            <a:avLst/>
            <a:gdLst>
              <a:gd name="connsiteX0" fmla="*/ 0 w 733926"/>
              <a:gd name="connsiteY0" fmla="*/ 12032 h 12032"/>
              <a:gd name="connsiteX1" fmla="*/ 733926 w 733926"/>
              <a:gd name="connsiteY1" fmla="*/ 0 h 12032"/>
              <a:gd name="connsiteX0" fmla="*/ 0 w 733926"/>
              <a:gd name="connsiteY0" fmla="*/ 1243 h 1795"/>
              <a:gd name="connsiteX1" fmla="*/ 733926 w 733926"/>
              <a:gd name="connsiteY1" fmla="*/ 552 h 1795"/>
              <a:gd name="connsiteX0" fmla="*/ 0 w 11646"/>
              <a:gd name="connsiteY0" fmla="*/ 1184 h 259476"/>
              <a:gd name="connsiteX1" fmla="*/ 11646 w 11646"/>
              <a:gd name="connsiteY1" fmla="*/ 258293 h 259476"/>
              <a:gd name="connsiteX0" fmla="*/ 0 w 11646"/>
              <a:gd name="connsiteY0" fmla="*/ 2219 h 259328"/>
              <a:gd name="connsiteX1" fmla="*/ 11646 w 11646"/>
              <a:gd name="connsiteY1" fmla="*/ 259328 h 259328"/>
              <a:gd name="connsiteX0" fmla="*/ 0 w 11646"/>
              <a:gd name="connsiteY0" fmla="*/ 387 h 257496"/>
              <a:gd name="connsiteX1" fmla="*/ 11646 w 11646"/>
              <a:gd name="connsiteY1" fmla="*/ 257496 h 257496"/>
              <a:gd name="connsiteX0" fmla="*/ 513 w 1827"/>
              <a:gd name="connsiteY0" fmla="*/ 417 h 246538"/>
              <a:gd name="connsiteX1" fmla="*/ 703 w 1827"/>
              <a:gd name="connsiteY1" fmla="*/ 246538 h 246538"/>
              <a:gd name="connsiteX0" fmla="*/ 0 w 12292"/>
              <a:gd name="connsiteY0" fmla="*/ 13 h 9996"/>
              <a:gd name="connsiteX1" fmla="*/ 1040 w 12292"/>
              <a:gd name="connsiteY1" fmla="*/ 9996 h 9996"/>
              <a:gd name="connsiteX0" fmla="*/ 0 w 7321"/>
              <a:gd name="connsiteY0" fmla="*/ 0 h 9987"/>
              <a:gd name="connsiteX1" fmla="*/ 846 w 7321"/>
              <a:gd name="connsiteY1" fmla="*/ 9987 h 9987"/>
              <a:gd name="connsiteX0" fmla="*/ 0 w 108059"/>
              <a:gd name="connsiteY0" fmla="*/ 0 h 27969"/>
              <a:gd name="connsiteX1" fmla="*/ 107403 w 108059"/>
              <a:gd name="connsiteY1" fmla="*/ 27969 h 27969"/>
              <a:gd name="connsiteX0" fmla="*/ 0 w 107403"/>
              <a:gd name="connsiteY0" fmla="*/ 0 h 27970"/>
              <a:gd name="connsiteX1" fmla="*/ 107403 w 107403"/>
              <a:gd name="connsiteY1" fmla="*/ 27969 h 27970"/>
              <a:gd name="connsiteX0" fmla="*/ 0 w 37726"/>
              <a:gd name="connsiteY0" fmla="*/ 0 h 1752"/>
              <a:gd name="connsiteX1" fmla="*/ 37726 w 37726"/>
              <a:gd name="connsiteY1" fmla="*/ 67 h 1752"/>
              <a:gd name="connsiteX0" fmla="*/ 0 w 10000"/>
              <a:gd name="connsiteY0" fmla="*/ 1489 h 9358"/>
              <a:gd name="connsiteX1" fmla="*/ 10000 w 10000"/>
              <a:gd name="connsiteY1" fmla="*/ 1871 h 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358">
                <a:moveTo>
                  <a:pt x="0" y="1489"/>
                </a:moveTo>
                <a:cubicBezTo>
                  <a:pt x="4047" y="23064"/>
                  <a:pt x="6158" y="-7600"/>
                  <a:pt x="10000" y="187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68FF7E0E-C0A3-DFB0-555A-3FF6980A7B8E}"/>
              </a:ext>
            </a:extLst>
          </p:cNvPr>
          <p:cNvSpPr/>
          <p:nvPr/>
        </p:nvSpPr>
        <p:spPr>
          <a:xfrm>
            <a:off x="1284227" y="3028599"/>
            <a:ext cx="352957" cy="60102"/>
          </a:xfrm>
          <a:custGeom>
            <a:avLst/>
            <a:gdLst>
              <a:gd name="connsiteX0" fmla="*/ 0 w 713874"/>
              <a:gd name="connsiteY0" fmla="*/ 8021 h 8021"/>
              <a:gd name="connsiteX1" fmla="*/ 713874 w 713874"/>
              <a:gd name="connsiteY1" fmla="*/ 0 h 8021"/>
              <a:gd name="connsiteX0" fmla="*/ 0 w 10000"/>
              <a:gd name="connsiteY0" fmla="*/ 18 h 440037"/>
              <a:gd name="connsiteX1" fmla="*/ 10000 w 10000"/>
              <a:gd name="connsiteY1" fmla="*/ 440020 h 440037"/>
              <a:gd name="connsiteX0" fmla="*/ 0 w 10000"/>
              <a:gd name="connsiteY0" fmla="*/ 37 h 440038"/>
              <a:gd name="connsiteX1" fmla="*/ 10000 w 10000"/>
              <a:gd name="connsiteY1" fmla="*/ 440039 h 440038"/>
              <a:gd name="connsiteX0" fmla="*/ 5672 w 6284"/>
              <a:gd name="connsiteY0" fmla="*/ 8 h 1375016"/>
              <a:gd name="connsiteX1" fmla="*/ 503 w 6284"/>
              <a:gd name="connsiteY1" fmla="*/ 1375016 h 1375016"/>
              <a:gd name="connsiteX0" fmla="*/ 8226 w 10752"/>
              <a:gd name="connsiteY0" fmla="*/ 0 h 10000"/>
              <a:gd name="connsiteX1" fmla="*/ 0 w 10752"/>
              <a:gd name="connsiteY1" fmla="*/ 10000 h 10000"/>
              <a:gd name="connsiteX0" fmla="*/ 8226 w 10276"/>
              <a:gd name="connsiteY0" fmla="*/ 0 h 10000"/>
              <a:gd name="connsiteX1" fmla="*/ 0 w 10276"/>
              <a:gd name="connsiteY1" fmla="*/ 10000 h 10000"/>
              <a:gd name="connsiteX0" fmla="*/ 0 w 15363"/>
              <a:gd name="connsiteY0" fmla="*/ 0 h 7382"/>
              <a:gd name="connsiteX1" fmla="*/ 12247 w 15363"/>
              <a:gd name="connsiteY1" fmla="*/ 7382 h 7382"/>
              <a:gd name="connsiteX0" fmla="*/ 0 w 8548"/>
              <a:gd name="connsiteY0" fmla="*/ 0 h 10000"/>
              <a:gd name="connsiteX1" fmla="*/ 7972 w 8548"/>
              <a:gd name="connsiteY1" fmla="*/ 10000 h 10000"/>
              <a:gd name="connsiteX0" fmla="*/ 5991 w 6916"/>
              <a:gd name="connsiteY0" fmla="*/ 69 h 1935"/>
              <a:gd name="connsiteX1" fmla="*/ 0 w 6916"/>
              <a:gd name="connsiteY1" fmla="*/ 168 h 1935"/>
              <a:gd name="connsiteX0" fmla="*/ 8663 w 8663"/>
              <a:gd name="connsiteY0" fmla="*/ 1130 h 3815"/>
              <a:gd name="connsiteX1" fmla="*/ 0 w 8663"/>
              <a:gd name="connsiteY1" fmla="*/ 1641 h 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3" h="3815">
                <a:moveTo>
                  <a:pt x="8663" y="1130"/>
                </a:moveTo>
                <a:cubicBezTo>
                  <a:pt x="4363" y="9365"/>
                  <a:pt x="4695" y="-4550"/>
                  <a:pt x="0" y="164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5F10C50-9C1B-762E-47A8-A05671BBACDD}"/>
              </a:ext>
            </a:extLst>
          </p:cNvPr>
          <p:cNvGrpSpPr/>
          <p:nvPr/>
        </p:nvGrpSpPr>
        <p:grpSpPr>
          <a:xfrm>
            <a:off x="2194586" y="1783098"/>
            <a:ext cx="365756" cy="365756"/>
            <a:chOff x="6217902" y="502952"/>
            <a:chExt cx="365756" cy="36575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09A7467-2F2D-FA89-A389-398299FBC562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B+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A69BC90-1925-7B17-D27F-5BAC8E1DCD38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21F5C71-B754-0773-AF5A-601AAF6D8FEB}"/>
              </a:ext>
            </a:extLst>
          </p:cNvPr>
          <p:cNvGrpSpPr/>
          <p:nvPr/>
        </p:nvGrpSpPr>
        <p:grpSpPr>
          <a:xfrm>
            <a:off x="2560342" y="1783098"/>
            <a:ext cx="365756" cy="365756"/>
            <a:chOff x="6217902" y="502952"/>
            <a:chExt cx="365756" cy="365756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804E80B-9C2A-42DB-18B8-E0DAB586FE1C}"/>
                </a:ext>
              </a:extLst>
            </p:cNvPr>
            <p:cNvSpPr/>
            <p:nvPr userDrawn="1"/>
          </p:nvSpPr>
          <p:spPr>
            <a:xfrm>
              <a:off x="6217902" y="502952"/>
              <a:ext cx="365756" cy="3657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1C78B22-7B9E-01F7-F752-44A22AE44DBC}"/>
                </a:ext>
              </a:extLst>
            </p:cNvPr>
            <p:cNvSpPr/>
            <p:nvPr userDrawn="1"/>
          </p:nvSpPr>
          <p:spPr>
            <a:xfrm>
              <a:off x="6355032" y="640082"/>
              <a:ext cx="91439" cy="9143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D6E394F-9D21-3EE5-D11D-8D0E0DC60F01}"/>
              </a:ext>
            </a:extLst>
          </p:cNvPr>
          <p:cNvSpPr/>
          <p:nvPr/>
        </p:nvSpPr>
        <p:spPr>
          <a:xfrm>
            <a:off x="2194586" y="1783098"/>
            <a:ext cx="731512" cy="36575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C99F0049-1C87-9565-BD3B-0A69938FD61E}"/>
              </a:ext>
            </a:extLst>
          </p:cNvPr>
          <p:cNvSpPr/>
          <p:nvPr/>
        </p:nvSpPr>
        <p:spPr>
          <a:xfrm>
            <a:off x="1653988" y="1962524"/>
            <a:ext cx="729900" cy="370582"/>
          </a:xfrm>
          <a:custGeom>
            <a:avLst/>
            <a:gdLst>
              <a:gd name="connsiteX0" fmla="*/ 0 w 733926"/>
              <a:gd name="connsiteY0" fmla="*/ 12032 h 12032"/>
              <a:gd name="connsiteX1" fmla="*/ 733926 w 733926"/>
              <a:gd name="connsiteY1" fmla="*/ 0 h 12032"/>
              <a:gd name="connsiteX0" fmla="*/ 0 w 733926"/>
              <a:gd name="connsiteY0" fmla="*/ 1243 h 1795"/>
              <a:gd name="connsiteX1" fmla="*/ 733926 w 733926"/>
              <a:gd name="connsiteY1" fmla="*/ 552 h 1795"/>
              <a:gd name="connsiteX0" fmla="*/ 0 w 11646"/>
              <a:gd name="connsiteY0" fmla="*/ 1184 h 259476"/>
              <a:gd name="connsiteX1" fmla="*/ 11646 w 11646"/>
              <a:gd name="connsiteY1" fmla="*/ 258293 h 259476"/>
              <a:gd name="connsiteX0" fmla="*/ 0 w 11646"/>
              <a:gd name="connsiteY0" fmla="*/ 2219 h 259328"/>
              <a:gd name="connsiteX1" fmla="*/ 11646 w 11646"/>
              <a:gd name="connsiteY1" fmla="*/ 259328 h 259328"/>
              <a:gd name="connsiteX0" fmla="*/ 0 w 11646"/>
              <a:gd name="connsiteY0" fmla="*/ 387 h 257496"/>
              <a:gd name="connsiteX1" fmla="*/ 11646 w 11646"/>
              <a:gd name="connsiteY1" fmla="*/ 257496 h 257496"/>
              <a:gd name="connsiteX0" fmla="*/ 513 w 1827"/>
              <a:gd name="connsiteY0" fmla="*/ 417 h 246538"/>
              <a:gd name="connsiteX1" fmla="*/ 703 w 1827"/>
              <a:gd name="connsiteY1" fmla="*/ 246538 h 246538"/>
              <a:gd name="connsiteX0" fmla="*/ 0 w 12292"/>
              <a:gd name="connsiteY0" fmla="*/ 13 h 9996"/>
              <a:gd name="connsiteX1" fmla="*/ 1040 w 12292"/>
              <a:gd name="connsiteY1" fmla="*/ 9996 h 9996"/>
              <a:gd name="connsiteX0" fmla="*/ 0 w 7321"/>
              <a:gd name="connsiteY0" fmla="*/ 0 h 9987"/>
              <a:gd name="connsiteX1" fmla="*/ 846 w 7321"/>
              <a:gd name="connsiteY1" fmla="*/ 9987 h 9987"/>
              <a:gd name="connsiteX0" fmla="*/ 90848 w 92484"/>
              <a:gd name="connsiteY0" fmla="*/ 0 h 14241"/>
              <a:gd name="connsiteX1" fmla="*/ 0 w 92484"/>
              <a:gd name="connsiteY1" fmla="*/ 14241 h 14241"/>
              <a:gd name="connsiteX0" fmla="*/ 90848 w 90848"/>
              <a:gd name="connsiteY0" fmla="*/ 0 h 14241"/>
              <a:gd name="connsiteX1" fmla="*/ 0 w 90848"/>
              <a:gd name="connsiteY1" fmla="*/ 14241 h 14241"/>
              <a:gd name="connsiteX0" fmla="*/ 107016 w 107016"/>
              <a:gd name="connsiteY0" fmla="*/ 0 h 20045"/>
              <a:gd name="connsiteX1" fmla="*/ 0 w 107016"/>
              <a:gd name="connsiteY1" fmla="*/ 20045 h 20045"/>
              <a:gd name="connsiteX0" fmla="*/ 107016 w 107016"/>
              <a:gd name="connsiteY0" fmla="*/ 0 h 20045"/>
              <a:gd name="connsiteX1" fmla="*/ 0 w 107016"/>
              <a:gd name="connsiteY1" fmla="*/ 20045 h 20045"/>
              <a:gd name="connsiteX0" fmla="*/ 105861 w 105861"/>
              <a:gd name="connsiteY0" fmla="*/ 0 h 10000"/>
              <a:gd name="connsiteX1" fmla="*/ 0 w 105861"/>
              <a:gd name="connsiteY1" fmla="*/ 10000 h 10000"/>
              <a:gd name="connsiteX0" fmla="*/ 105861 w 105861"/>
              <a:gd name="connsiteY0" fmla="*/ 0 h 10209"/>
              <a:gd name="connsiteX1" fmla="*/ 0 w 105861"/>
              <a:gd name="connsiteY1" fmla="*/ 10000 h 10209"/>
              <a:gd name="connsiteX0" fmla="*/ 70060 w 70060"/>
              <a:gd name="connsiteY0" fmla="*/ 0 h 10313"/>
              <a:gd name="connsiteX1" fmla="*/ 0 w 70060"/>
              <a:gd name="connsiteY1" fmla="*/ 10112 h 1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060" h="10313">
                <a:moveTo>
                  <a:pt x="70060" y="0"/>
                </a:moveTo>
                <a:cubicBezTo>
                  <a:pt x="62616" y="9695"/>
                  <a:pt x="22844" y="10908"/>
                  <a:pt x="0" y="10112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0F520BC3-8165-A034-1F3D-487643F6CBA2}"/>
              </a:ext>
            </a:extLst>
          </p:cNvPr>
          <p:cNvSpPr/>
          <p:nvPr/>
        </p:nvSpPr>
        <p:spPr>
          <a:xfrm>
            <a:off x="1648326" y="1957137"/>
            <a:ext cx="1114927" cy="1832810"/>
          </a:xfrm>
          <a:custGeom>
            <a:avLst/>
            <a:gdLst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114927 w 1114927"/>
              <a:gd name="connsiteY0" fmla="*/ 0 h 1832810"/>
              <a:gd name="connsiteX1" fmla="*/ 0 w 1114927"/>
              <a:gd name="connsiteY1" fmla="*/ 1832810 h 18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927" h="1832810">
                <a:moveTo>
                  <a:pt x="1114927" y="0"/>
                </a:moveTo>
                <a:cubicBezTo>
                  <a:pt x="826170" y="891673"/>
                  <a:pt x="717884" y="1494590"/>
                  <a:pt x="0" y="183281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55FE4C2A-5D5C-1064-782C-983FF0C58C8C}"/>
              </a:ext>
            </a:extLst>
          </p:cNvPr>
          <p:cNvSpPr/>
          <p:nvPr/>
        </p:nvSpPr>
        <p:spPr>
          <a:xfrm>
            <a:off x="1648327" y="2338138"/>
            <a:ext cx="4602340" cy="2336264"/>
          </a:xfrm>
          <a:custGeom>
            <a:avLst/>
            <a:gdLst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620253 w 1620253"/>
              <a:gd name="connsiteY0" fmla="*/ 0 h 1672390"/>
              <a:gd name="connsiteX1" fmla="*/ 0 w 1620253"/>
              <a:gd name="connsiteY1" fmla="*/ 1672390 h 1672390"/>
              <a:gd name="connsiteX0" fmla="*/ 4391527 w 4391527"/>
              <a:gd name="connsiteY0" fmla="*/ 0 h 1455821"/>
              <a:gd name="connsiteX1" fmla="*/ 0 w 4391527"/>
              <a:gd name="connsiteY1" fmla="*/ 1455821 h 1455821"/>
              <a:gd name="connsiteX0" fmla="*/ 4391527 w 4596249"/>
              <a:gd name="connsiteY0" fmla="*/ 0 h 2043022"/>
              <a:gd name="connsiteX1" fmla="*/ 0 w 4596249"/>
              <a:gd name="connsiteY1" fmla="*/ 1455821 h 2043022"/>
              <a:gd name="connsiteX0" fmla="*/ 4391527 w 4608630"/>
              <a:gd name="connsiteY0" fmla="*/ 0 h 2340612"/>
              <a:gd name="connsiteX1" fmla="*/ 0 w 4608630"/>
              <a:gd name="connsiteY1" fmla="*/ 1455821 h 2340612"/>
              <a:gd name="connsiteX0" fmla="*/ 4391527 w 4602340"/>
              <a:gd name="connsiteY0" fmla="*/ 0 h 2336264"/>
              <a:gd name="connsiteX1" fmla="*/ 0 w 4602340"/>
              <a:gd name="connsiteY1" fmla="*/ 1455821 h 233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02340" h="2336264">
                <a:moveTo>
                  <a:pt x="4391527" y="0"/>
                </a:moveTo>
                <a:cubicBezTo>
                  <a:pt x="5650833" y="3755189"/>
                  <a:pt x="894348" y="1983875"/>
                  <a:pt x="0" y="1455821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F1334F-64EA-0ADE-1FAE-EA7FF382FBA9}"/>
              </a:ext>
            </a:extLst>
          </p:cNvPr>
          <p:cNvSpPr/>
          <p:nvPr/>
        </p:nvSpPr>
        <p:spPr>
          <a:xfrm>
            <a:off x="1657180" y="2322345"/>
            <a:ext cx="5264021" cy="2498238"/>
          </a:xfrm>
          <a:custGeom>
            <a:avLst/>
            <a:gdLst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467853 w 1467853"/>
              <a:gd name="connsiteY0" fmla="*/ 0 h 1820779"/>
              <a:gd name="connsiteX1" fmla="*/ 0 w 1467853"/>
              <a:gd name="connsiteY1" fmla="*/ 1820779 h 1820779"/>
              <a:gd name="connsiteX0" fmla="*/ 1620253 w 1620253"/>
              <a:gd name="connsiteY0" fmla="*/ 0 h 1672390"/>
              <a:gd name="connsiteX1" fmla="*/ 0 w 1620253"/>
              <a:gd name="connsiteY1" fmla="*/ 1672390 h 1672390"/>
              <a:gd name="connsiteX0" fmla="*/ 4391527 w 4391527"/>
              <a:gd name="connsiteY0" fmla="*/ 0 h 1455821"/>
              <a:gd name="connsiteX1" fmla="*/ 0 w 4391527"/>
              <a:gd name="connsiteY1" fmla="*/ 1455821 h 1455821"/>
              <a:gd name="connsiteX0" fmla="*/ 4391527 w 4596249"/>
              <a:gd name="connsiteY0" fmla="*/ 0 h 2043022"/>
              <a:gd name="connsiteX1" fmla="*/ 0 w 4596249"/>
              <a:gd name="connsiteY1" fmla="*/ 1455821 h 2043022"/>
              <a:gd name="connsiteX0" fmla="*/ 4391527 w 4608630"/>
              <a:gd name="connsiteY0" fmla="*/ 0 h 2340612"/>
              <a:gd name="connsiteX1" fmla="*/ 0 w 4608630"/>
              <a:gd name="connsiteY1" fmla="*/ 1455821 h 2340612"/>
              <a:gd name="connsiteX0" fmla="*/ 4391527 w 4602340"/>
              <a:gd name="connsiteY0" fmla="*/ 0 h 2336264"/>
              <a:gd name="connsiteX1" fmla="*/ 0 w 4602340"/>
              <a:gd name="connsiteY1" fmla="*/ 1455821 h 2336264"/>
              <a:gd name="connsiteX0" fmla="*/ 4471738 w 4679621"/>
              <a:gd name="connsiteY0" fmla="*/ 0 h 2368911"/>
              <a:gd name="connsiteX1" fmla="*/ 0 w 4679621"/>
              <a:gd name="connsiteY1" fmla="*/ 1524000 h 2368911"/>
              <a:gd name="connsiteX0" fmla="*/ 5113422 w 5300488"/>
              <a:gd name="connsiteY0" fmla="*/ 0 h 2535621"/>
              <a:gd name="connsiteX1" fmla="*/ 0 w 5300488"/>
              <a:gd name="connsiteY1" fmla="*/ 1848853 h 2535621"/>
              <a:gd name="connsiteX0" fmla="*/ 5113422 w 5238114"/>
              <a:gd name="connsiteY0" fmla="*/ 0 h 2621989"/>
              <a:gd name="connsiteX1" fmla="*/ 0 w 5238114"/>
              <a:gd name="connsiteY1" fmla="*/ 1848853 h 2621989"/>
              <a:gd name="connsiteX0" fmla="*/ 5113422 w 5254365"/>
              <a:gd name="connsiteY0" fmla="*/ 0 h 2548720"/>
              <a:gd name="connsiteX1" fmla="*/ 0 w 5254365"/>
              <a:gd name="connsiteY1" fmla="*/ 1848853 h 2548720"/>
              <a:gd name="connsiteX0" fmla="*/ 5113422 w 5264021"/>
              <a:gd name="connsiteY0" fmla="*/ 0 h 2498238"/>
              <a:gd name="connsiteX1" fmla="*/ 0 w 5264021"/>
              <a:gd name="connsiteY1" fmla="*/ 1848853 h 249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4021" h="2498238">
                <a:moveTo>
                  <a:pt x="5113422" y="0"/>
                </a:moveTo>
                <a:cubicBezTo>
                  <a:pt x="6144127" y="3859463"/>
                  <a:pt x="1604211" y="2184402"/>
                  <a:pt x="0" y="184885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D1A3363-8BDD-11F1-8798-D9CB66EDFB8A}"/>
              </a:ext>
            </a:extLst>
          </p:cNvPr>
          <p:cNvSpPr txBox="1"/>
          <p:nvPr/>
        </p:nvSpPr>
        <p:spPr>
          <a:xfrm>
            <a:off x="3657610" y="5257780"/>
            <a:ext cx="18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E63D3D0-FC48-A61D-AF20-0A21C66B12FC}"/>
              </a:ext>
            </a:extLst>
          </p:cNvPr>
          <p:cNvSpPr/>
          <p:nvPr/>
        </p:nvSpPr>
        <p:spPr>
          <a:xfrm>
            <a:off x="4754878" y="2148854"/>
            <a:ext cx="2926048" cy="256029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E4C5D64-6059-B943-1021-E81A767DDEA9}"/>
              </a:ext>
            </a:extLst>
          </p:cNvPr>
          <p:cNvSpPr/>
          <p:nvPr/>
        </p:nvSpPr>
        <p:spPr>
          <a:xfrm>
            <a:off x="4023366" y="2148854"/>
            <a:ext cx="365756" cy="219453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96B4DC5-AC35-998C-D307-BA446776C331}"/>
              </a:ext>
            </a:extLst>
          </p:cNvPr>
          <p:cNvSpPr/>
          <p:nvPr/>
        </p:nvSpPr>
        <p:spPr>
          <a:xfrm>
            <a:off x="1463074" y="2148854"/>
            <a:ext cx="2194536" cy="256029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9252B81-C843-7FF1-12A9-4CCB2E9F17F2}"/>
              </a:ext>
            </a:extLst>
          </p:cNvPr>
          <p:cNvGrpSpPr/>
          <p:nvPr/>
        </p:nvGrpSpPr>
        <p:grpSpPr>
          <a:xfrm flipV="1">
            <a:off x="1097318" y="2037417"/>
            <a:ext cx="6583608" cy="3037485"/>
            <a:chOff x="1097318" y="1783098"/>
            <a:chExt cx="6583608" cy="3037485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5249E2-7B6A-14D7-2CB5-E5B5C7857B6B}"/>
                </a:ext>
              </a:extLst>
            </p:cNvPr>
            <p:cNvGrpSpPr/>
            <p:nvPr/>
          </p:nvGrpSpPr>
          <p:grpSpPr>
            <a:xfrm>
              <a:off x="6583658" y="2148854"/>
              <a:ext cx="365756" cy="365756"/>
              <a:chOff x="6217902" y="502952"/>
              <a:chExt cx="365756" cy="365756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9A2867C-F368-743F-2E11-5197031E117C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D11</a:t>
                </a: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185B023-F18E-0C5F-FF3B-E1CA2807FE96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9255E369-451C-98F5-3550-8A44E35B0DEC}"/>
                </a:ext>
              </a:extLst>
            </p:cNvPr>
            <p:cNvGrpSpPr/>
            <p:nvPr/>
          </p:nvGrpSpPr>
          <p:grpSpPr>
            <a:xfrm>
              <a:off x="5852146" y="2148854"/>
              <a:ext cx="365756" cy="365756"/>
              <a:chOff x="6217902" y="502952"/>
              <a:chExt cx="365756" cy="365756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9C8E74B2-858D-7D50-D694-1AC7ED4CA2C8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D10</a:t>
                </a: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D2CEDA3E-45A4-173C-430D-E370DD686F32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18BA81CF-F505-F9A5-BCF8-DC498BBC4AF2}"/>
                </a:ext>
              </a:extLst>
            </p:cNvPr>
            <p:cNvGrpSpPr/>
            <p:nvPr/>
          </p:nvGrpSpPr>
          <p:grpSpPr>
            <a:xfrm>
              <a:off x="5120634" y="2148854"/>
              <a:ext cx="365756" cy="365756"/>
              <a:chOff x="6217902" y="502952"/>
              <a:chExt cx="365756" cy="365756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8A51468-ECFF-0979-7698-FF316F994872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D9</a:t>
                </a: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DCE79793-1676-57DA-B0FE-D6AF86632167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CD72E526-1AAC-0179-4B9B-C6BD54D81384}"/>
                </a:ext>
              </a:extLst>
            </p:cNvPr>
            <p:cNvGrpSpPr/>
            <p:nvPr/>
          </p:nvGrpSpPr>
          <p:grpSpPr>
            <a:xfrm>
              <a:off x="4754878" y="2880366"/>
              <a:ext cx="365756" cy="365756"/>
              <a:chOff x="6217902" y="502952"/>
              <a:chExt cx="365756" cy="365756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9EBD1DA-6310-F101-147F-041DB5C7A199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5V</a:t>
                </a: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FC5F60B-68F9-6BAC-C5F7-27E4B9F9885A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C9A013D1-00A0-DAD7-4E3D-0169D16AF4B2}"/>
                </a:ext>
              </a:extLst>
            </p:cNvPr>
            <p:cNvGrpSpPr/>
            <p:nvPr/>
          </p:nvGrpSpPr>
          <p:grpSpPr>
            <a:xfrm>
              <a:off x="6583658" y="4343390"/>
              <a:ext cx="365756" cy="365756"/>
              <a:chOff x="6217902" y="502952"/>
              <a:chExt cx="365756" cy="365756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C6BE89B-4950-3486-A45D-0C90CB327EF8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A2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B88E9389-B3CA-368F-8A8D-7BAA6359E498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3291D70F-9522-89EC-6D0B-172AF295A57D}"/>
                </a:ext>
              </a:extLst>
            </p:cNvPr>
            <p:cNvGrpSpPr/>
            <p:nvPr/>
          </p:nvGrpSpPr>
          <p:grpSpPr>
            <a:xfrm>
              <a:off x="5852146" y="4343390"/>
              <a:ext cx="365756" cy="365756"/>
              <a:chOff x="6217902" y="502952"/>
              <a:chExt cx="365756" cy="365756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3FE2848-5948-9C41-E13A-89F31008F95E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A1</a:t>
                </a: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6F40EACA-B63E-C90F-64EA-F11CFA67DA1D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1A68082-D941-E2A8-AC1F-67F2ACCED526}"/>
                </a:ext>
              </a:extLst>
            </p:cNvPr>
            <p:cNvGrpSpPr/>
            <p:nvPr/>
          </p:nvGrpSpPr>
          <p:grpSpPr>
            <a:xfrm>
              <a:off x="5120634" y="4343390"/>
              <a:ext cx="365756" cy="365756"/>
              <a:chOff x="6217902" y="502952"/>
              <a:chExt cx="365756" cy="365756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92F3E60-24E6-C973-96F4-9DEBA6428D11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A0</a:t>
                </a: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B511B159-659C-1C9E-D10E-AA1F76EBB611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B48D8B0-EA02-C06E-1533-F41E69BC796E}"/>
                </a:ext>
              </a:extLst>
            </p:cNvPr>
            <p:cNvGrpSpPr/>
            <p:nvPr/>
          </p:nvGrpSpPr>
          <p:grpSpPr>
            <a:xfrm>
              <a:off x="4754878" y="3611878"/>
              <a:ext cx="365756" cy="365756"/>
              <a:chOff x="6217902" y="502952"/>
              <a:chExt cx="365756" cy="365756"/>
            </a:xfrm>
          </p:grpSpPr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D069D2D1-11A6-2BF1-AE93-D87DC883992C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4B0560A-362D-48B4-1B87-329137FCD640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802853C5-37CD-985D-066A-133A5EECB6A8}"/>
                </a:ext>
              </a:extLst>
            </p:cNvPr>
            <p:cNvGrpSpPr/>
            <p:nvPr/>
          </p:nvGrpSpPr>
          <p:grpSpPr>
            <a:xfrm>
              <a:off x="4023366" y="2148854"/>
              <a:ext cx="365756" cy="365756"/>
              <a:chOff x="6217902" y="502952"/>
              <a:chExt cx="365756" cy="365756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99789F7-08F7-F9E5-452D-8D8ABBAEDF95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EN</a:t>
                </a: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ED37A21-DEA1-B3B5-F7DC-0E22EA2B7E41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82294DE-BF7D-D4DA-4EA8-B56E77AD48C6}"/>
                </a:ext>
              </a:extLst>
            </p:cNvPr>
            <p:cNvGrpSpPr/>
            <p:nvPr/>
          </p:nvGrpSpPr>
          <p:grpSpPr>
            <a:xfrm>
              <a:off x="4023366" y="2514610"/>
              <a:ext cx="365756" cy="365756"/>
              <a:chOff x="6217902" y="502952"/>
              <a:chExt cx="365756" cy="365756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8A305682-937B-FD25-7DB3-9CDB636FA9BF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VIN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20E84492-B5F6-F4E0-B3B4-EBB924AACDC3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1866B-925F-1572-DC70-C3A3BA7B0CD3}"/>
                </a:ext>
              </a:extLst>
            </p:cNvPr>
            <p:cNvGrpSpPr/>
            <p:nvPr/>
          </p:nvGrpSpPr>
          <p:grpSpPr>
            <a:xfrm>
              <a:off x="4023366" y="2880366"/>
              <a:ext cx="365756" cy="365756"/>
              <a:chOff x="6217902" y="502952"/>
              <a:chExt cx="365756" cy="365756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5D9DFF75-D912-A77A-EDA3-9466FD5FF494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VIN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9CC22AC1-29C8-AEF8-62D4-05F9D3D50ADD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4A6E31BE-2A6C-A54A-2D25-A490645C6A50}"/>
                </a:ext>
              </a:extLst>
            </p:cNvPr>
            <p:cNvGrpSpPr/>
            <p:nvPr/>
          </p:nvGrpSpPr>
          <p:grpSpPr>
            <a:xfrm>
              <a:off x="4023366" y="3246122"/>
              <a:ext cx="365756" cy="365756"/>
              <a:chOff x="6217902" y="502952"/>
              <a:chExt cx="365756" cy="365756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0D06BECB-F773-BB1F-862F-0C86FD4FA4B0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38D14C6A-CD1B-DD57-E56D-DDE78907C35C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CC12255-1146-BB47-A634-E7415B92F69A}"/>
                </a:ext>
              </a:extLst>
            </p:cNvPr>
            <p:cNvGrpSpPr/>
            <p:nvPr/>
          </p:nvGrpSpPr>
          <p:grpSpPr>
            <a:xfrm>
              <a:off x="4023366" y="3611878"/>
              <a:ext cx="365756" cy="365756"/>
              <a:chOff x="6217902" y="502952"/>
              <a:chExt cx="365756" cy="365756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32E4E52-F0A4-FCF8-8A50-E361BC25FF38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68B1F75F-A17F-E85E-DB7E-2FEFE609676D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FDB172A4-144A-286E-125F-69F09CDF6D61}"/>
                </a:ext>
              </a:extLst>
            </p:cNvPr>
            <p:cNvGrpSpPr/>
            <p:nvPr/>
          </p:nvGrpSpPr>
          <p:grpSpPr>
            <a:xfrm>
              <a:off x="4023366" y="3977634"/>
              <a:ext cx="365756" cy="365756"/>
              <a:chOff x="6217902" y="502952"/>
              <a:chExt cx="365756" cy="365756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3E696430-3729-DC11-7E27-C41AD47E7CAF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5V</a:t>
                </a: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670147EC-8D4B-C530-5829-33AE8C6168B5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155687B4-334D-2116-F66E-838605125B9F}"/>
                </a:ext>
              </a:extLst>
            </p:cNvPr>
            <p:cNvGrpSpPr/>
            <p:nvPr/>
          </p:nvGrpSpPr>
          <p:grpSpPr>
            <a:xfrm>
              <a:off x="3291854" y="2148854"/>
              <a:ext cx="365756" cy="365756"/>
              <a:chOff x="6217902" y="502952"/>
              <a:chExt cx="365756" cy="365756"/>
            </a:xfrm>
          </p:grpSpPr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616B95C-85CA-AD62-9774-0DE9D21D4CA6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VOUT</a:t>
                </a:r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9022EB2-9C8B-B2B8-29C4-26E3F2B9C991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D307D05-53BF-70A1-9CA8-AA3DF520ECD6}"/>
                </a:ext>
              </a:extLst>
            </p:cNvPr>
            <p:cNvGrpSpPr/>
            <p:nvPr/>
          </p:nvGrpSpPr>
          <p:grpSpPr>
            <a:xfrm>
              <a:off x="3291854" y="2514610"/>
              <a:ext cx="365756" cy="365756"/>
              <a:chOff x="6217902" y="502952"/>
              <a:chExt cx="365756" cy="36575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00DF5E0-13B6-CE42-2BBE-F47813E7A886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VOUT</a:t>
                </a: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80F056B-6BFB-437D-9FF9-B6655E3814B2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CA3095A-356B-20B3-EE37-ABA1BFCEBD13}"/>
                </a:ext>
              </a:extLst>
            </p:cNvPr>
            <p:cNvGrpSpPr/>
            <p:nvPr/>
          </p:nvGrpSpPr>
          <p:grpSpPr>
            <a:xfrm>
              <a:off x="3291854" y="2880366"/>
              <a:ext cx="365756" cy="365756"/>
              <a:chOff x="6217902" y="502952"/>
              <a:chExt cx="365756" cy="365756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292F75E-91AE-E32C-8A54-2ADC162FEB1A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A22A844E-738C-E399-429F-D6834F02066D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595B9B1-C5F4-9F69-C557-D90EFE690F34}"/>
                </a:ext>
              </a:extLst>
            </p:cNvPr>
            <p:cNvGrpSpPr/>
            <p:nvPr/>
          </p:nvGrpSpPr>
          <p:grpSpPr>
            <a:xfrm>
              <a:off x="3291854" y="3246122"/>
              <a:ext cx="365756" cy="365756"/>
              <a:chOff x="6217902" y="502952"/>
              <a:chExt cx="365756" cy="365756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101B5CA-5A00-FA54-EA96-37282218A1D4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BA36410F-013F-B14C-588B-68F3C34D666C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B5A4433A-4A8F-E200-3516-F19977188A55}"/>
                </a:ext>
              </a:extLst>
            </p:cNvPr>
            <p:cNvGrpSpPr/>
            <p:nvPr/>
          </p:nvGrpSpPr>
          <p:grpSpPr>
            <a:xfrm>
              <a:off x="3291854" y="3611878"/>
              <a:ext cx="365756" cy="365756"/>
              <a:chOff x="6217902" y="502952"/>
              <a:chExt cx="365756" cy="365756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54126E1F-53C7-850C-CA62-DF2577D9FC9B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3225F1F4-3902-D905-EC3F-F9073076B3DF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90B35389-41E5-78BF-32B5-25263802C6C1}"/>
                </a:ext>
              </a:extLst>
            </p:cNvPr>
            <p:cNvGrpSpPr/>
            <p:nvPr/>
          </p:nvGrpSpPr>
          <p:grpSpPr>
            <a:xfrm>
              <a:off x="3291854" y="3977634"/>
              <a:ext cx="365756" cy="365756"/>
              <a:chOff x="6217902" y="502952"/>
              <a:chExt cx="365756" cy="365756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54F60B5F-8EB8-9C8E-5C0D-2669E17DF7F1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C246914E-98B8-4FAB-87E9-BC3E9ED6160D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9A602A48-492C-AB12-CAA9-2CC053BC16FE}"/>
                </a:ext>
              </a:extLst>
            </p:cNvPr>
            <p:cNvGrpSpPr/>
            <p:nvPr/>
          </p:nvGrpSpPr>
          <p:grpSpPr>
            <a:xfrm>
              <a:off x="1463074" y="2148854"/>
              <a:ext cx="365756" cy="365756"/>
              <a:chOff x="6217902" y="502952"/>
              <a:chExt cx="365756" cy="365756"/>
            </a:xfrm>
          </p:grpSpPr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E4BCC500-B3B4-2216-984F-F597A36797C3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VIN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E513C81-F61E-6484-AC11-D7C8880900D9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725E574-2B3D-88CC-8D2C-80037401C94B}"/>
                </a:ext>
              </a:extLst>
            </p:cNvPr>
            <p:cNvGrpSpPr/>
            <p:nvPr/>
          </p:nvGrpSpPr>
          <p:grpSpPr>
            <a:xfrm>
              <a:off x="1463074" y="2514610"/>
              <a:ext cx="365756" cy="365756"/>
              <a:chOff x="6217902" y="502952"/>
              <a:chExt cx="365756" cy="365756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94E2F2F3-8AED-11D9-9B5C-95E54F966BCB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VIN</a:t>
                </a: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B380DAD7-FAF5-DCE1-CAE4-727B83E6E7A8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319E618F-3E6B-DCD7-57CE-12A7204F2B67}"/>
                </a:ext>
              </a:extLst>
            </p:cNvPr>
            <p:cNvGrpSpPr/>
            <p:nvPr/>
          </p:nvGrpSpPr>
          <p:grpSpPr>
            <a:xfrm>
              <a:off x="1463074" y="2880366"/>
              <a:ext cx="365756" cy="365756"/>
              <a:chOff x="6217902" y="502952"/>
              <a:chExt cx="365756" cy="365756"/>
            </a:xfrm>
          </p:grpSpPr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7B5A4650-B25F-EE49-3A43-A06137C4C3A9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2A85D71C-C544-15D0-19AF-6396BB1C39FA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CA2C1972-447B-4BD1-ACE3-E88F45BB01C5}"/>
                </a:ext>
              </a:extLst>
            </p:cNvPr>
            <p:cNvGrpSpPr/>
            <p:nvPr/>
          </p:nvGrpSpPr>
          <p:grpSpPr>
            <a:xfrm>
              <a:off x="1463074" y="3246122"/>
              <a:ext cx="365756" cy="365756"/>
              <a:chOff x="6217902" y="502952"/>
              <a:chExt cx="365756" cy="365756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68FA727E-9929-A8AA-BB7E-882057AC3418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CF45574E-B72F-5833-E2A2-44AACCD8C632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782C656-F1C4-0D8F-094A-5F46FF723E24}"/>
                </a:ext>
              </a:extLst>
            </p:cNvPr>
            <p:cNvGrpSpPr/>
            <p:nvPr/>
          </p:nvGrpSpPr>
          <p:grpSpPr>
            <a:xfrm>
              <a:off x="1463074" y="3611878"/>
              <a:ext cx="365756" cy="365756"/>
              <a:chOff x="6217902" y="502952"/>
              <a:chExt cx="365756" cy="365756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32C4656-09F7-2F18-831B-50621CEBEC19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ON</a:t>
                </a:r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EA59A119-D30F-F42A-681E-E00FA7018028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4A8469ED-78FE-1C03-B648-3666AD6B4AA1}"/>
                </a:ext>
              </a:extLst>
            </p:cNvPr>
            <p:cNvGrpSpPr/>
            <p:nvPr/>
          </p:nvGrpSpPr>
          <p:grpSpPr>
            <a:xfrm>
              <a:off x="1463074" y="3977634"/>
              <a:ext cx="365756" cy="365756"/>
              <a:chOff x="6217902" y="502952"/>
              <a:chExt cx="365756" cy="365756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3591E6A3-CCEB-E25F-1911-81F61F108590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OFF</a:t>
                </a:r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31B4C489-4F60-4E8C-0DFB-664E5C67CD5A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2B332B29-45F5-6C7B-1516-9C7BC234BBEF}"/>
                </a:ext>
              </a:extLst>
            </p:cNvPr>
            <p:cNvGrpSpPr/>
            <p:nvPr/>
          </p:nvGrpSpPr>
          <p:grpSpPr>
            <a:xfrm>
              <a:off x="1463074" y="4343390"/>
              <a:ext cx="365756" cy="365756"/>
              <a:chOff x="6217902" y="502952"/>
              <a:chExt cx="365756" cy="365756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35A0C20B-DC21-E7D9-FA92-91E8B614A3D9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EFA7A046-424F-0996-0249-F31D2C52D23E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56F23B89-9E79-D1B1-E97F-70F61F1B4C91}"/>
                </a:ext>
              </a:extLst>
            </p:cNvPr>
            <p:cNvGrpSpPr/>
            <p:nvPr/>
          </p:nvGrpSpPr>
          <p:grpSpPr>
            <a:xfrm>
              <a:off x="7315170" y="4343390"/>
              <a:ext cx="365756" cy="365756"/>
              <a:chOff x="6217902" y="502952"/>
              <a:chExt cx="365756" cy="365756"/>
            </a:xfrm>
          </p:grpSpPr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BFF53811-C64C-A8A0-703A-81951EC79755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5V</a:t>
                </a:r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D26D73A-7214-6D68-CA8A-381443ACD71C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3EA9E21F-2CDD-37E7-BE47-64849F610B69}"/>
                </a:ext>
              </a:extLst>
            </p:cNvPr>
            <p:cNvGrpSpPr/>
            <p:nvPr/>
          </p:nvGrpSpPr>
          <p:grpSpPr>
            <a:xfrm>
              <a:off x="7315170" y="2148854"/>
              <a:ext cx="365756" cy="365756"/>
              <a:chOff x="6217902" y="502952"/>
              <a:chExt cx="365756" cy="365756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5C4367E5-5F6D-32DD-B47E-1154387E9E52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87F11A26-7F47-2F9C-2137-DCE7225742FA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F0739F8F-AF29-C7A2-FCD6-8E241A62F856}"/>
                </a:ext>
              </a:extLst>
            </p:cNvPr>
            <p:cNvSpPr/>
            <p:nvPr/>
          </p:nvSpPr>
          <p:spPr>
            <a:xfrm>
              <a:off x="4203033" y="3056021"/>
              <a:ext cx="994230" cy="1111083"/>
            </a:xfrm>
            <a:custGeom>
              <a:avLst/>
              <a:gdLst>
                <a:gd name="connsiteX0" fmla="*/ 0 w 997155"/>
                <a:gd name="connsiteY0" fmla="*/ 1110916 h 1173707"/>
                <a:gd name="connsiteX1" fmla="*/ 954505 w 997155"/>
                <a:gd name="connsiteY1" fmla="*/ 1050758 h 1173707"/>
                <a:gd name="connsiteX2" fmla="*/ 741947 w 997155"/>
                <a:gd name="connsiteY2" fmla="*/ 0 h 1173707"/>
                <a:gd name="connsiteX0" fmla="*/ 0 w 1071468"/>
                <a:gd name="connsiteY0" fmla="*/ 1110916 h 1173707"/>
                <a:gd name="connsiteX1" fmla="*/ 954505 w 1071468"/>
                <a:gd name="connsiteY1" fmla="*/ 1050758 h 1173707"/>
                <a:gd name="connsiteX2" fmla="*/ 741947 w 1071468"/>
                <a:gd name="connsiteY2" fmla="*/ 0 h 1173707"/>
                <a:gd name="connsiteX0" fmla="*/ 0 w 1018461"/>
                <a:gd name="connsiteY0" fmla="*/ 1110916 h 1173707"/>
                <a:gd name="connsiteX1" fmla="*/ 954505 w 1018461"/>
                <a:gd name="connsiteY1" fmla="*/ 1050758 h 1173707"/>
                <a:gd name="connsiteX2" fmla="*/ 741947 w 1018461"/>
                <a:gd name="connsiteY2" fmla="*/ 0 h 1173707"/>
                <a:gd name="connsiteX0" fmla="*/ 0 w 995293"/>
                <a:gd name="connsiteY0" fmla="*/ 1110916 h 1173707"/>
                <a:gd name="connsiteX1" fmla="*/ 954505 w 995293"/>
                <a:gd name="connsiteY1" fmla="*/ 1050758 h 1173707"/>
                <a:gd name="connsiteX2" fmla="*/ 741947 w 995293"/>
                <a:gd name="connsiteY2" fmla="*/ 0 h 1173707"/>
                <a:gd name="connsiteX0" fmla="*/ 0 w 995293"/>
                <a:gd name="connsiteY0" fmla="*/ 1110916 h 1150437"/>
                <a:gd name="connsiteX1" fmla="*/ 954505 w 995293"/>
                <a:gd name="connsiteY1" fmla="*/ 1050758 h 1150437"/>
                <a:gd name="connsiteX2" fmla="*/ 741947 w 995293"/>
                <a:gd name="connsiteY2" fmla="*/ 0 h 1150437"/>
                <a:gd name="connsiteX0" fmla="*/ 0 w 1010399"/>
                <a:gd name="connsiteY0" fmla="*/ 1110916 h 1124795"/>
                <a:gd name="connsiteX1" fmla="*/ 974558 w 1010399"/>
                <a:gd name="connsiteY1" fmla="*/ 894348 h 1124795"/>
                <a:gd name="connsiteX2" fmla="*/ 741947 w 1010399"/>
                <a:gd name="connsiteY2" fmla="*/ 0 h 1124795"/>
                <a:gd name="connsiteX0" fmla="*/ 0 w 741947"/>
                <a:gd name="connsiteY0" fmla="*/ 1110916 h 1110916"/>
                <a:gd name="connsiteX1" fmla="*/ 741947 w 741947"/>
                <a:gd name="connsiteY1" fmla="*/ 0 h 1110916"/>
                <a:gd name="connsiteX0" fmla="*/ 0 w 741947"/>
                <a:gd name="connsiteY0" fmla="*/ 1110916 h 1110960"/>
                <a:gd name="connsiteX1" fmla="*/ 741947 w 741947"/>
                <a:gd name="connsiteY1" fmla="*/ 0 h 1110960"/>
                <a:gd name="connsiteX0" fmla="*/ 0 w 994230"/>
                <a:gd name="connsiteY0" fmla="*/ 1110916 h 1111083"/>
                <a:gd name="connsiteX1" fmla="*/ 741947 w 994230"/>
                <a:gd name="connsiteY1" fmla="*/ 0 h 111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4230" h="1111083">
                  <a:moveTo>
                    <a:pt x="0" y="1110916"/>
                  </a:moveTo>
                  <a:cubicBezTo>
                    <a:pt x="1169737" y="1117601"/>
                    <a:pt x="1148347" y="927768"/>
                    <a:pt x="74194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F756066-D43B-5F3C-EEB5-9121993F1254}"/>
                </a:ext>
              </a:extLst>
            </p:cNvPr>
            <p:cNvSpPr/>
            <p:nvPr/>
          </p:nvSpPr>
          <p:spPr>
            <a:xfrm>
              <a:off x="4207042" y="3797968"/>
              <a:ext cx="737937" cy="4011"/>
            </a:xfrm>
            <a:custGeom>
              <a:avLst/>
              <a:gdLst>
                <a:gd name="connsiteX0" fmla="*/ 0 w 737937"/>
                <a:gd name="connsiteY0" fmla="*/ 4011 h 4011"/>
                <a:gd name="connsiteX1" fmla="*/ 737937 w 737937"/>
                <a:gd name="connsiteY1" fmla="*/ 0 h 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937" h="4011">
                  <a:moveTo>
                    <a:pt x="0" y="4011"/>
                  </a:moveTo>
                  <a:lnTo>
                    <a:pt x="737937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53CCD724-B6D7-097E-72AC-D4C179A166D6}"/>
                </a:ext>
              </a:extLst>
            </p:cNvPr>
            <p:cNvSpPr/>
            <p:nvPr/>
          </p:nvSpPr>
          <p:spPr>
            <a:xfrm>
              <a:off x="3493168" y="3068023"/>
              <a:ext cx="713874" cy="352955"/>
            </a:xfrm>
            <a:custGeom>
              <a:avLst/>
              <a:gdLst>
                <a:gd name="connsiteX0" fmla="*/ 0 w 713874"/>
                <a:gd name="connsiteY0" fmla="*/ 8021 h 8021"/>
                <a:gd name="connsiteX1" fmla="*/ 713874 w 713874"/>
                <a:gd name="connsiteY1" fmla="*/ 0 h 8021"/>
                <a:gd name="connsiteX0" fmla="*/ 0 w 10000"/>
                <a:gd name="connsiteY0" fmla="*/ 18 h 440037"/>
                <a:gd name="connsiteX1" fmla="*/ 10000 w 10000"/>
                <a:gd name="connsiteY1" fmla="*/ 440020 h 440037"/>
                <a:gd name="connsiteX0" fmla="*/ 0 w 10000"/>
                <a:gd name="connsiteY0" fmla="*/ 37 h 440038"/>
                <a:gd name="connsiteX1" fmla="*/ 10000 w 10000"/>
                <a:gd name="connsiteY1" fmla="*/ 440039 h 44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440038">
                  <a:moveTo>
                    <a:pt x="0" y="37"/>
                  </a:moveTo>
                  <a:cubicBezTo>
                    <a:pt x="3333" y="-3296"/>
                    <a:pt x="7004" y="218372"/>
                    <a:pt x="10000" y="4400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0E13EF65-DAB0-B7CE-D8A8-DC09DC06300F}"/>
                </a:ext>
              </a:extLst>
            </p:cNvPr>
            <p:cNvSpPr/>
            <p:nvPr/>
          </p:nvSpPr>
          <p:spPr>
            <a:xfrm>
              <a:off x="3481137" y="2696119"/>
              <a:ext cx="737970" cy="375944"/>
            </a:xfrm>
            <a:custGeom>
              <a:avLst/>
              <a:gdLst>
                <a:gd name="connsiteX0" fmla="*/ 0 w 733926"/>
                <a:gd name="connsiteY0" fmla="*/ 12032 h 12032"/>
                <a:gd name="connsiteX1" fmla="*/ 733926 w 733926"/>
                <a:gd name="connsiteY1" fmla="*/ 0 h 12032"/>
                <a:gd name="connsiteX0" fmla="*/ 0 w 733926"/>
                <a:gd name="connsiteY0" fmla="*/ 1243 h 1795"/>
                <a:gd name="connsiteX1" fmla="*/ 733926 w 733926"/>
                <a:gd name="connsiteY1" fmla="*/ 552 h 1795"/>
                <a:gd name="connsiteX0" fmla="*/ 0 w 11646"/>
                <a:gd name="connsiteY0" fmla="*/ 1184 h 259476"/>
                <a:gd name="connsiteX1" fmla="*/ 11646 w 11646"/>
                <a:gd name="connsiteY1" fmla="*/ 258293 h 259476"/>
                <a:gd name="connsiteX0" fmla="*/ 0 w 11646"/>
                <a:gd name="connsiteY0" fmla="*/ 2219 h 259328"/>
                <a:gd name="connsiteX1" fmla="*/ 11646 w 11646"/>
                <a:gd name="connsiteY1" fmla="*/ 259328 h 259328"/>
                <a:gd name="connsiteX0" fmla="*/ 0 w 11646"/>
                <a:gd name="connsiteY0" fmla="*/ 387 h 257496"/>
                <a:gd name="connsiteX1" fmla="*/ 11646 w 11646"/>
                <a:gd name="connsiteY1" fmla="*/ 257496 h 25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6" h="257496">
                  <a:moveTo>
                    <a:pt x="0" y="387"/>
                  </a:moveTo>
                  <a:cubicBezTo>
                    <a:pt x="3966" y="-8224"/>
                    <a:pt x="8883" y="128761"/>
                    <a:pt x="11646" y="2574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FC3FE2DD-DD0B-07D2-41D8-3BFD30A51B6D}"/>
                </a:ext>
              </a:extLst>
            </p:cNvPr>
            <p:cNvSpPr/>
            <p:nvPr/>
          </p:nvSpPr>
          <p:spPr>
            <a:xfrm>
              <a:off x="2844947" y="2342150"/>
              <a:ext cx="2460978" cy="2191820"/>
            </a:xfrm>
            <a:custGeom>
              <a:avLst/>
              <a:gdLst>
                <a:gd name="connsiteX0" fmla="*/ 0 w 264695"/>
                <a:gd name="connsiteY0" fmla="*/ 1483895 h 1483895"/>
                <a:gd name="connsiteX1" fmla="*/ 264695 w 264695"/>
                <a:gd name="connsiteY1" fmla="*/ 0 h 1483895"/>
                <a:gd name="connsiteX2" fmla="*/ 264695 w 264695"/>
                <a:gd name="connsiteY2" fmla="*/ 0 h 1483895"/>
                <a:gd name="connsiteX0" fmla="*/ 0 w 416871"/>
                <a:gd name="connsiteY0" fmla="*/ 1483895 h 1483895"/>
                <a:gd name="connsiteX1" fmla="*/ 264695 w 416871"/>
                <a:gd name="connsiteY1" fmla="*/ 0 h 1483895"/>
                <a:gd name="connsiteX2" fmla="*/ 264695 w 416871"/>
                <a:gd name="connsiteY2" fmla="*/ 0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2" fmla="*/ 264695 w 450006"/>
                <a:gd name="connsiteY2" fmla="*/ 0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2" fmla="*/ 104274 w 450006"/>
                <a:gd name="connsiteY2" fmla="*/ 240632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2" fmla="*/ 104274 w 450006"/>
                <a:gd name="connsiteY2" fmla="*/ 240632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2" fmla="*/ 104274 w 450006"/>
                <a:gd name="connsiteY2" fmla="*/ 240632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2" fmla="*/ 104274 w 450006"/>
                <a:gd name="connsiteY2" fmla="*/ 240632 h 1483895"/>
                <a:gd name="connsiteX0" fmla="*/ 0 w 450006"/>
                <a:gd name="connsiteY0" fmla="*/ 1483895 h 1483895"/>
                <a:gd name="connsiteX1" fmla="*/ 264695 w 450006"/>
                <a:gd name="connsiteY1" fmla="*/ 0 h 1483895"/>
                <a:gd name="connsiteX0" fmla="*/ 2366211 w 2390689"/>
                <a:gd name="connsiteY0" fmla="*/ 1423737 h 1423737"/>
                <a:gd name="connsiteX1" fmla="*/ 0 w 2390689"/>
                <a:gd name="connsiteY1" fmla="*/ 0 h 1423737"/>
                <a:gd name="connsiteX0" fmla="*/ 2485494 w 2501831"/>
                <a:gd name="connsiteY0" fmla="*/ 1423737 h 1423737"/>
                <a:gd name="connsiteX1" fmla="*/ 119283 w 2501831"/>
                <a:gd name="connsiteY1" fmla="*/ 0 h 1423737"/>
                <a:gd name="connsiteX0" fmla="*/ 2517990 w 2517990"/>
                <a:gd name="connsiteY0" fmla="*/ 1423737 h 1423737"/>
                <a:gd name="connsiteX1" fmla="*/ 151779 w 2517990"/>
                <a:gd name="connsiteY1" fmla="*/ 0 h 1423737"/>
                <a:gd name="connsiteX0" fmla="*/ 2052717 w 2052717"/>
                <a:gd name="connsiteY0" fmla="*/ 2173705 h 2173705"/>
                <a:gd name="connsiteX1" fmla="*/ 179801 w 2052717"/>
                <a:gd name="connsiteY1" fmla="*/ 0 h 2173705"/>
                <a:gd name="connsiteX0" fmla="*/ 1877794 w 1877794"/>
                <a:gd name="connsiteY0" fmla="*/ 2201778 h 2201778"/>
                <a:gd name="connsiteX1" fmla="*/ 193373 w 1877794"/>
                <a:gd name="connsiteY1" fmla="*/ 0 h 2201778"/>
                <a:gd name="connsiteX0" fmla="*/ 2034019 w 2034019"/>
                <a:gd name="connsiteY0" fmla="*/ 2185736 h 2185736"/>
                <a:gd name="connsiteX1" fmla="*/ 181156 w 2034019"/>
                <a:gd name="connsiteY1" fmla="*/ 0 h 2185736"/>
                <a:gd name="connsiteX0" fmla="*/ 2466118 w 2466118"/>
                <a:gd name="connsiteY0" fmla="*/ 2185736 h 2190695"/>
                <a:gd name="connsiteX1" fmla="*/ 613255 w 2466118"/>
                <a:gd name="connsiteY1" fmla="*/ 0 h 2190695"/>
                <a:gd name="connsiteX0" fmla="*/ 2466118 w 2466118"/>
                <a:gd name="connsiteY0" fmla="*/ 2185736 h 2190695"/>
                <a:gd name="connsiteX1" fmla="*/ 613255 w 2466118"/>
                <a:gd name="connsiteY1" fmla="*/ 0 h 2190695"/>
                <a:gd name="connsiteX0" fmla="*/ 2460978 w 2460978"/>
                <a:gd name="connsiteY0" fmla="*/ 2185736 h 2191820"/>
                <a:gd name="connsiteX1" fmla="*/ 608115 w 2460978"/>
                <a:gd name="connsiteY1" fmla="*/ 0 h 219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0978" h="2191820">
                  <a:moveTo>
                    <a:pt x="2460978" y="2185736"/>
                  </a:moveTo>
                  <a:cubicBezTo>
                    <a:pt x="-739422" y="2304715"/>
                    <a:pt x="-173938" y="647031"/>
                    <a:pt x="608115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F376408B-16EA-450E-7F70-BA4D2DA7B3E7}"/>
                </a:ext>
              </a:extLst>
            </p:cNvPr>
            <p:cNvGrpSpPr/>
            <p:nvPr/>
          </p:nvGrpSpPr>
          <p:grpSpPr>
            <a:xfrm>
              <a:off x="5120634" y="3246122"/>
              <a:ext cx="365756" cy="365756"/>
              <a:chOff x="6217902" y="502952"/>
              <a:chExt cx="365756" cy="365756"/>
            </a:xfrm>
          </p:grpSpPr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749C9112-C92E-FD8D-F287-C5A745B2C940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RX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2B1D7F2-8F10-261E-955F-F51D13E6BAA6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BF395A94-336B-F8E7-E523-FE0327DCAEF8}"/>
                </a:ext>
              </a:extLst>
            </p:cNvPr>
            <p:cNvGrpSpPr/>
            <p:nvPr/>
          </p:nvGrpSpPr>
          <p:grpSpPr>
            <a:xfrm>
              <a:off x="5852146" y="3246122"/>
              <a:ext cx="365756" cy="365756"/>
              <a:chOff x="6217902" y="502952"/>
              <a:chExt cx="365756" cy="365756"/>
            </a:xfrm>
          </p:grpSpPr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62BFA3F8-331F-EDB5-53F8-F8A4AEFF679B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TX</a:t>
                </a:r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B94A9D3B-90FC-8CBF-8176-D7CFE17C3C66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EC552C2B-FCA7-69D5-44C9-9772D6112948}"/>
                </a:ext>
              </a:extLst>
            </p:cNvPr>
            <p:cNvGrpSpPr/>
            <p:nvPr/>
          </p:nvGrpSpPr>
          <p:grpSpPr>
            <a:xfrm>
              <a:off x="4754878" y="1783098"/>
              <a:ext cx="365756" cy="365756"/>
              <a:chOff x="6217902" y="502952"/>
              <a:chExt cx="365756" cy="365756"/>
            </a:xfrm>
          </p:grpSpPr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58C11CC5-C932-27C3-D707-E1A116EDB806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5V</a:t>
                </a: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99A9A38B-9760-8DE3-39DE-B382471B4BD9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C02B3585-0B30-982C-4A42-8FE963B5B164}"/>
                </a:ext>
              </a:extLst>
            </p:cNvPr>
            <p:cNvGrpSpPr/>
            <p:nvPr/>
          </p:nvGrpSpPr>
          <p:grpSpPr>
            <a:xfrm>
              <a:off x="4389122" y="1783098"/>
              <a:ext cx="365756" cy="365756"/>
              <a:chOff x="6217902" y="502952"/>
              <a:chExt cx="365756" cy="365756"/>
            </a:xfrm>
          </p:grpSpPr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3A7A82AA-0DD6-28B7-8128-6F82A7E0288C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TX</a:t>
                </a:r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FE1642C9-EB20-92BB-B6D5-13C4BA6A689B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F0FADD91-C96F-06C8-11CD-3D6F2AAA4269}"/>
                </a:ext>
              </a:extLst>
            </p:cNvPr>
            <p:cNvGrpSpPr/>
            <p:nvPr/>
          </p:nvGrpSpPr>
          <p:grpSpPr>
            <a:xfrm>
              <a:off x="4023366" y="1783098"/>
              <a:ext cx="365756" cy="365756"/>
              <a:chOff x="6217902" y="502952"/>
              <a:chExt cx="365756" cy="365756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4B4FDFB-1E12-3D5C-ECDC-1374605AA54E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RX</a:t>
                </a: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17831301-2E88-E9EC-B15A-8C20C42E9BA1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3AA3138F-2551-D634-B282-7C3CF96B837D}"/>
                </a:ext>
              </a:extLst>
            </p:cNvPr>
            <p:cNvGrpSpPr/>
            <p:nvPr/>
          </p:nvGrpSpPr>
          <p:grpSpPr>
            <a:xfrm>
              <a:off x="3657610" y="1783098"/>
              <a:ext cx="365756" cy="365756"/>
              <a:chOff x="6217902" y="502952"/>
              <a:chExt cx="365756" cy="365756"/>
            </a:xfrm>
          </p:grpSpPr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20D145D7-50E6-3545-D8C6-2E635E1D8507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GND</a:t>
                </a: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641072EA-6AF0-35A8-25CE-458D73F413F7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C9F6AF42-AE42-CAF0-6B3A-40AA2F705A08}"/>
                </a:ext>
              </a:extLst>
            </p:cNvPr>
            <p:cNvSpPr/>
            <p:nvPr/>
          </p:nvSpPr>
          <p:spPr>
            <a:xfrm>
              <a:off x="3657610" y="1783098"/>
              <a:ext cx="1463024" cy="365756"/>
            </a:xfrm>
            <a:prstGeom prst="rect">
              <a:avLst/>
            </a:prstGeom>
            <a:noFill/>
            <a:ln w="63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F10193F-AFDE-0842-8BC2-1A361BCE7E1B}"/>
                </a:ext>
              </a:extLst>
            </p:cNvPr>
            <p:cNvSpPr/>
            <p:nvPr/>
          </p:nvSpPr>
          <p:spPr>
            <a:xfrm>
              <a:off x="4576011" y="1961147"/>
              <a:ext cx="733926" cy="1471864"/>
            </a:xfrm>
            <a:custGeom>
              <a:avLst/>
              <a:gdLst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926" h="1471864">
                  <a:moveTo>
                    <a:pt x="733926" y="1471864"/>
                  </a:moveTo>
                  <a:cubicBezTo>
                    <a:pt x="717884" y="909054"/>
                    <a:pt x="0" y="550779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E881542-9BF1-6B48-8770-756E77003393}"/>
                </a:ext>
              </a:extLst>
            </p:cNvPr>
            <p:cNvSpPr/>
            <p:nvPr/>
          </p:nvSpPr>
          <p:spPr>
            <a:xfrm>
              <a:off x="4206224" y="1945924"/>
              <a:ext cx="1861079" cy="1491916"/>
            </a:xfrm>
            <a:custGeom>
              <a:avLst/>
              <a:gdLst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2" fmla="*/ 0 w 733926"/>
                <a:gd name="connsiteY2" fmla="*/ 0 h 1471864"/>
                <a:gd name="connsiteX0" fmla="*/ 1147010 w 1147010"/>
                <a:gd name="connsiteY0" fmla="*/ 1471864 h 1471864"/>
                <a:gd name="connsiteX1" fmla="*/ 413084 w 1147010"/>
                <a:gd name="connsiteY1" fmla="*/ 0 h 1471864"/>
                <a:gd name="connsiteX2" fmla="*/ 0 w 1147010"/>
                <a:gd name="connsiteY2" fmla="*/ 136358 h 1471864"/>
                <a:gd name="connsiteX0" fmla="*/ 733926 w 733926"/>
                <a:gd name="connsiteY0" fmla="*/ 1471864 h 1471864"/>
                <a:gd name="connsiteX1" fmla="*/ 0 w 733926"/>
                <a:gd name="connsiteY1" fmla="*/ 0 h 1471864"/>
                <a:gd name="connsiteX0" fmla="*/ 1828799 w 1828799"/>
                <a:gd name="connsiteY0" fmla="*/ 1491916 h 1491916"/>
                <a:gd name="connsiteX1" fmla="*/ 0 w 1828799"/>
                <a:gd name="connsiteY1" fmla="*/ 0 h 1491916"/>
                <a:gd name="connsiteX0" fmla="*/ 1828799 w 1828799"/>
                <a:gd name="connsiteY0" fmla="*/ 1491916 h 1491916"/>
                <a:gd name="connsiteX1" fmla="*/ 0 w 1828799"/>
                <a:gd name="connsiteY1" fmla="*/ 0 h 1491916"/>
                <a:gd name="connsiteX0" fmla="*/ 1828799 w 1863519"/>
                <a:gd name="connsiteY0" fmla="*/ 1491916 h 1491916"/>
                <a:gd name="connsiteX1" fmla="*/ 0 w 1863519"/>
                <a:gd name="connsiteY1" fmla="*/ 0 h 1491916"/>
                <a:gd name="connsiteX0" fmla="*/ 1828799 w 1861079"/>
                <a:gd name="connsiteY0" fmla="*/ 1491916 h 1491916"/>
                <a:gd name="connsiteX1" fmla="*/ 0 w 1861079"/>
                <a:gd name="connsiteY1" fmla="*/ 0 h 149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1079" h="1491916">
                  <a:moveTo>
                    <a:pt x="1828799" y="1491916"/>
                  </a:moveTo>
                  <a:cubicBezTo>
                    <a:pt x="2137610" y="487948"/>
                    <a:pt x="132347" y="651042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22DDB78-9ED7-9521-58EE-B5881775B227}"/>
                </a:ext>
              </a:extLst>
            </p:cNvPr>
            <p:cNvSpPr/>
            <p:nvPr/>
          </p:nvSpPr>
          <p:spPr>
            <a:xfrm>
              <a:off x="4842929" y="1969167"/>
              <a:ext cx="98038" cy="1098885"/>
            </a:xfrm>
            <a:custGeom>
              <a:avLst/>
              <a:gdLst>
                <a:gd name="connsiteX0" fmla="*/ 0 w 997155"/>
                <a:gd name="connsiteY0" fmla="*/ 1110916 h 1173707"/>
                <a:gd name="connsiteX1" fmla="*/ 954505 w 997155"/>
                <a:gd name="connsiteY1" fmla="*/ 1050758 h 1173707"/>
                <a:gd name="connsiteX2" fmla="*/ 741947 w 997155"/>
                <a:gd name="connsiteY2" fmla="*/ 0 h 1173707"/>
                <a:gd name="connsiteX0" fmla="*/ 0 w 1071468"/>
                <a:gd name="connsiteY0" fmla="*/ 1110916 h 1173707"/>
                <a:gd name="connsiteX1" fmla="*/ 954505 w 1071468"/>
                <a:gd name="connsiteY1" fmla="*/ 1050758 h 1173707"/>
                <a:gd name="connsiteX2" fmla="*/ 741947 w 1071468"/>
                <a:gd name="connsiteY2" fmla="*/ 0 h 1173707"/>
                <a:gd name="connsiteX0" fmla="*/ 0 w 1018461"/>
                <a:gd name="connsiteY0" fmla="*/ 1110916 h 1173707"/>
                <a:gd name="connsiteX1" fmla="*/ 954505 w 1018461"/>
                <a:gd name="connsiteY1" fmla="*/ 1050758 h 1173707"/>
                <a:gd name="connsiteX2" fmla="*/ 741947 w 1018461"/>
                <a:gd name="connsiteY2" fmla="*/ 0 h 1173707"/>
                <a:gd name="connsiteX0" fmla="*/ 0 w 995293"/>
                <a:gd name="connsiteY0" fmla="*/ 1110916 h 1173707"/>
                <a:gd name="connsiteX1" fmla="*/ 954505 w 995293"/>
                <a:gd name="connsiteY1" fmla="*/ 1050758 h 1173707"/>
                <a:gd name="connsiteX2" fmla="*/ 741947 w 995293"/>
                <a:gd name="connsiteY2" fmla="*/ 0 h 1173707"/>
                <a:gd name="connsiteX0" fmla="*/ 0 w 995293"/>
                <a:gd name="connsiteY0" fmla="*/ 1110916 h 1150437"/>
                <a:gd name="connsiteX1" fmla="*/ 954505 w 995293"/>
                <a:gd name="connsiteY1" fmla="*/ 1050758 h 1150437"/>
                <a:gd name="connsiteX2" fmla="*/ 741947 w 995293"/>
                <a:gd name="connsiteY2" fmla="*/ 0 h 1150437"/>
                <a:gd name="connsiteX0" fmla="*/ 0 w 1010399"/>
                <a:gd name="connsiteY0" fmla="*/ 1110916 h 1124795"/>
                <a:gd name="connsiteX1" fmla="*/ 974558 w 1010399"/>
                <a:gd name="connsiteY1" fmla="*/ 894348 h 1124795"/>
                <a:gd name="connsiteX2" fmla="*/ 741947 w 1010399"/>
                <a:gd name="connsiteY2" fmla="*/ 0 h 1124795"/>
                <a:gd name="connsiteX0" fmla="*/ 0 w 741947"/>
                <a:gd name="connsiteY0" fmla="*/ 1110916 h 1110916"/>
                <a:gd name="connsiteX1" fmla="*/ 741947 w 741947"/>
                <a:gd name="connsiteY1" fmla="*/ 0 h 1110916"/>
                <a:gd name="connsiteX0" fmla="*/ 0 w 741947"/>
                <a:gd name="connsiteY0" fmla="*/ 1110916 h 1110960"/>
                <a:gd name="connsiteX1" fmla="*/ 741947 w 741947"/>
                <a:gd name="connsiteY1" fmla="*/ 0 h 1110960"/>
                <a:gd name="connsiteX0" fmla="*/ 0 w 994230"/>
                <a:gd name="connsiteY0" fmla="*/ 1110916 h 1111083"/>
                <a:gd name="connsiteX1" fmla="*/ 741947 w 994230"/>
                <a:gd name="connsiteY1" fmla="*/ 0 h 1111083"/>
                <a:gd name="connsiteX0" fmla="*/ 0 w 886835"/>
                <a:gd name="connsiteY0" fmla="*/ 2350169 h 2350192"/>
                <a:gd name="connsiteX1" fmla="*/ 573504 w 886835"/>
                <a:gd name="connsiteY1" fmla="*/ 0 h 2350192"/>
                <a:gd name="connsiteX0" fmla="*/ 12032 w 630355"/>
                <a:gd name="connsiteY0" fmla="*/ 1098885 h 1099063"/>
                <a:gd name="connsiteX1" fmla="*/ 0 w 630355"/>
                <a:gd name="connsiteY1" fmla="*/ 0 h 1099063"/>
                <a:gd name="connsiteX0" fmla="*/ 35325 w 172510"/>
                <a:gd name="connsiteY0" fmla="*/ 1098885 h 1098885"/>
                <a:gd name="connsiteX1" fmla="*/ 23293 w 172510"/>
                <a:gd name="connsiteY1" fmla="*/ 0 h 1098885"/>
                <a:gd name="connsiteX0" fmla="*/ 98038 w 98038"/>
                <a:gd name="connsiteY0" fmla="*/ 1098885 h 1098885"/>
                <a:gd name="connsiteX1" fmla="*/ 86006 w 98038"/>
                <a:gd name="connsiteY1" fmla="*/ 0 h 109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38" h="1098885">
                  <a:moveTo>
                    <a:pt x="98038" y="1098885"/>
                  </a:moveTo>
                  <a:cubicBezTo>
                    <a:pt x="-79762" y="836864"/>
                    <a:pt x="27185" y="378326"/>
                    <a:pt x="8600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2FBDAD8-BACB-02F2-9212-F151120A2498}"/>
                </a:ext>
              </a:extLst>
            </p:cNvPr>
            <p:cNvSpPr/>
            <p:nvPr/>
          </p:nvSpPr>
          <p:spPr>
            <a:xfrm>
              <a:off x="1650732" y="1976431"/>
              <a:ext cx="2197804" cy="1439779"/>
            </a:xfrm>
            <a:custGeom>
              <a:avLst/>
              <a:gdLst>
                <a:gd name="connsiteX0" fmla="*/ 0 w 713874"/>
                <a:gd name="connsiteY0" fmla="*/ 8021 h 8021"/>
                <a:gd name="connsiteX1" fmla="*/ 713874 w 713874"/>
                <a:gd name="connsiteY1" fmla="*/ 0 h 8021"/>
                <a:gd name="connsiteX0" fmla="*/ 0 w 10000"/>
                <a:gd name="connsiteY0" fmla="*/ 18 h 440037"/>
                <a:gd name="connsiteX1" fmla="*/ 10000 w 10000"/>
                <a:gd name="connsiteY1" fmla="*/ 440020 h 440037"/>
                <a:gd name="connsiteX0" fmla="*/ 0 w 10000"/>
                <a:gd name="connsiteY0" fmla="*/ 37 h 440038"/>
                <a:gd name="connsiteX1" fmla="*/ 10000 w 10000"/>
                <a:gd name="connsiteY1" fmla="*/ 440039 h 440038"/>
                <a:gd name="connsiteX0" fmla="*/ 0 w 19326"/>
                <a:gd name="connsiteY0" fmla="*/ 278097 h 278097"/>
                <a:gd name="connsiteX1" fmla="*/ 19326 w 19326"/>
                <a:gd name="connsiteY1" fmla="*/ 63096 h 278097"/>
                <a:gd name="connsiteX0" fmla="*/ 0 w 30787"/>
                <a:gd name="connsiteY0" fmla="*/ 1812055 h 1812055"/>
                <a:gd name="connsiteX1" fmla="*/ 30787 w 30787"/>
                <a:gd name="connsiteY1" fmla="*/ 17047 h 1812055"/>
                <a:gd name="connsiteX0" fmla="*/ 0 w 30787"/>
                <a:gd name="connsiteY0" fmla="*/ 1812289 h 1812289"/>
                <a:gd name="connsiteX1" fmla="*/ 30787 w 30787"/>
                <a:gd name="connsiteY1" fmla="*/ 17281 h 1812289"/>
                <a:gd name="connsiteX0" fmla="*/ 0 w 30787"/>
                <a:gd name="connsiteY0" fmla="*/ 1814478 h 1814478"/>
                <a:gd name="connsiteX1" fmla="*/ 30787 w 30787"/>
                <a:gd name="connsiteY1" fmla="*/ 19470 h 1814478"/>
                <a:gd name="connsiteX0" fmla="*/ 0 w 30787"/>
                <a:gd name="connsiteY0" fmla="*/ 1795008 h 1795008"/>
                <a:gd name="connsiteX1" fmla="*/ 30787 w 30787"/>
                <a:gd name="connsiteY1" fmla="*/ 0 h 1795008"/>
                <a:gd name="connsiteX0" fmla="*/ 0 w 30787"/>
                <a:gd name="connsiteY0" fmla="*/ 1795008 h 1795008"/>
                <a:gd name="connsiteX1" fmla="*/ 30787 w 30787"/>
                <a:gd name="connsiteY1" fmla="*/ 0 h 17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87" h="1795008">
                  <a:moveTo>
                    <a:pt x="0" y="1795008"/>
                  </a:moveTo>
                  <a:cubicBezTo>
                    <a:pt x="7715" y="1761676"/>
                    <a:pt x="14981" y="303336"/>
                    <a:pt x="3078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936D960B-6A5B-1C28-AD13-78736C1E764E}"/>
                </a:ext>
              </a:extLst>
            </p:cNvPr>
            <p:cNvGrpSpPr/>
            <p:nvPr/>
          </p:nvGrpSpPr>
          <p:grpSpPr>
            <a:xfrm>
              <a:off x="1097318" y="2514610"/>
              <a:ext cx="365756" cy="365756"/>
              <a:chOff x="6217902" y="502952"/>
              <a:chExt cx="365756" cy="365756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777E151-2AD1-4B5C-C04F-AD74C891017E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B+</a:t>
                </a: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2FF8C424-1FD5-E0E1-2D7B-C4119D1A1C0C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9012F68-C680-5A57-2266-7FA72B90E37A}"/>
                </a:ext>
              </a:extLst>
            </p:cNvPr>
            <p:cNvGrpSpPr/>
            <p:nvPr/>
          </p:nvGrpSpPr>
          <p:grpSpPr>
            <a:xfrm>
              <a:off x="1097318" y="2880366"/>
              <a:ext cx="365756" cy="365756"/>
              <a:chOff x="6217902" y="502952"/>
              <a:chExt cx="365756" cy="365756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A3B0F0C0-B1E8-68BD-D839-EDB21349326A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B-</a:t>
                </a: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D217EDD-2FB3-EC99-51AA-B8F81E361567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C42F33D5-80D9-894B-0B30-C5D58AD7C9D0}"/>
                </a:ext>
              </a:extLst>
            </p:cNvPr>
            <p:cNvSpPr/>
            <p:nvPr/>
          </p:nvSpPr>
          <p:spPr>
            <a:xfrm>
              <a:off x="1097318" y="2514610"/>
              <a:ext cx="365756" cy="731512"/>
            </a:xfrm>
            <a:prstGeom prst="rect">
              <a:avLst/>
            </a:prstGeom>
            <a:noFill/>
            <a:ln w="63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658AB2F0-21CE-B438-38A6-760E85612F15}"/>
                </a:ext>
              </a:extLst>
            </p:cNvPr>
            <p:cNvSpPr/>
            <p:nvPr/>
          </p:nvSpPr>
          <p:spPr>
            <a:xfrm>
              <a:off x="1274593" y="2684899"/>
              <a:ext cx="393037" cy="58913"/>
            </a:xfrm>
            <a:custGeom>
              <a:avLst/>
              <a:gdLst>
                <a:gd name="connsiteX0" fmla="*/ 0 w 733926"/>
                <a:gd name="connsiteY0" fmla="*/ 12032 h 12032"/>
                <a:gd name="connsiteX1" fmla="*/ 733926 w 733926"/>
                <a:gd name="connsiteY1" fmla="*/ 0 h 12032"/>
                <a:gd name="connsiteX0" fmla="*/ 0 w 733926"/>
                <a:gd name="connsiteY0" fmla="*/ 1243 h 1795"/>
                <a:gd name="connsiteX1" fmla="*/ 733926 w 733926"/>
                <a:gd name="connsiteY1" fmla="*/ 552 h 1795"/>
                <a:gd name="connsiteX0" fmla="*/ 0 w 11646"/>
                <a:gd name="connsiteY0" fmla="*/ 1184 h 259476"/>
                <a:gd name="connsiteX1" fmla="*/ 11646 w 11646"/>
                <a:gd name="connsiteY1" fmla="*/ 258293 h 259476"/>
                <a:gd name="connsiteX0" fmla="*/ 0 w 11646"/>
                <a:gd name="connsiteY0" fmla="*/ 2219 h 259328"/>
                <a:gd name="connsiteX1" fmla="*/ 11646 w 11646"/>
                <a:gd name="connsiteY1" fmla="*/ 259328 h 259328"/>
                <a:gd name="connsiteX0" fmla="*/ 0 w 11646"/>
                <a:gd name="connsiteY0" fmla="*/ 387 h 257496"/>
                <a:gd name="connsiteX1" fmla="*/ 11646 w 11646"/>
                <a:gd name="connsiteY1" fmla="*/ 257496 h 257496"/>
                <a:gd name="connsiteX0" fmla="*/ 513 w 1827"/>
                <a:gd name="connsiteY0" fmla="*/ 417 h 246538"/>
                <a:gd name="connsiteX1" fmla="*/ 703 w 1827"/>
                <a:gd name="connsiteY1" fmla="*/ 246538 h 246538"/>
                <a:gd name="connsiteX0" fmla="*/ 0 w 12292"/>
                <a:gd name="connsiteY0" fmla="*/ 13 h 9996"/>
                <a:gd name="connsiteX1" fmla="*/ 1040 w 12292"/>
                <a:gd name="connsiteY1" fmla="*/ 9996 h 9996"/>
                <a:gd name="connsiteX0" fmla="*/ 0 w 7321"/>
                <a:gd name="connsiteY0" fmla="*/ 0 h 9987"/>
                <a:gd name="connsiteX1" fmla="*/ 846 w 7321"/>
                <a:gd name="connsiteY1" fmla="*/ 9987 h 9987"/>
                <a:gd name="connsiteX0" fmla="*/ 0 w 108059"/>
                <a:gd name="connsiteY0" fmla="*/ 0 h 27969"/>
                <a:gd name="connsiteX1" fmla="*/ 107403 w 108059"/>
                <a:gd name="connsiteY1" fmla="*/ 27969 h 27969"/>
                <a:gd name="connsiteX0" fmla="*/ 0 w 107403"/>
                <a:gd name="connsiteY0" fmla="*/ 0 h 27970"/>
                <a:gd name="connsiteX1" fmla="*/ 107403 w 107403"/>
                <a:gd name="connsiteY1" fmla="*/ 27969 h 27970"/>
                <a:gd name="connsiteX0" fmla="*/ 0 w 37726"/>
                <a:gd name="connsiteY0" fmla="*/ 0 h 1752"/>
                <a:gd name="connsiteX1" fmla="*/ 37726 w 37726"/>
                <a:gd name="connsiteY1" fmla="*/ 67 h 1752"/>
                <a:gd name="connsiteX0" fmla="*/ 0 w 10000"/>
                <a:gd name="connsiteY0" fmla="*/ 1489 h 9358"/>
                <a:gd name="connsiteX1" fmla="*/ 10000 w 10000"/>
                <a:gd name="connsiteY1" fmla="*/ 1871 h 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9358">
                  <a:moveTo>
                    <a:pt x="0" y="1489"/>
                  </a:moveTo>
                  <a:cubicBezTo>
                    <a:pt x="4047" y="23064"/>
                    <a:pt x="6158" y="-7600"/>
                    <a:pt x="10000" y="187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84828C59-D50D-D079-0727-98931B5B28D9}"/>
                </a:ext>
              </a:extLst>
            </p:cNvPr>
            <p:cNvSpPr/>
            <p:nvPr/>
          </p:nvSpPr>
          <p:spPr>
            <a:xfrm>
              <a:off x="1284227" y="3028599"/>
              <a:ext cx="352957" cy="60102"/>
            </a:xfrm>
            <a:custGeom>
              <a:avLst/>
              <a:gdLst>
                <a:gd name="connsiteX0" fmla="*/ 0 w 713874"/>
                <a:gd name="connsiteY0" fmla="*/ 8021 h 8021"/>
                <a:gd name="connsiteX1" fmla="*/ 713874 w 713874"/>
                <a:gd name="connsiteY1" fmla="*/ 0 h 8021"/>
                <a:gd name="connsiteX0" fmla="*/ 0 w 10000"/>
                <a:gd name="connsiteY0" fmla="*/ 18 h 440037"/>
                <a:gd name="connsiteX1" fmla="*/ 10000 w 10000"/>
                <a:gd name="connsiteY1" fmla="*/ 440020 h 440037"/>
                <a:gd name="connsiteX0" fmla="*/ 0 w 10000"/>
                <a:gd name="connsiteY0" fmla="*/ 37 h 440038"/>
                <a:gd name="connsiteX1" fmla="*/ 10000 w 10000"/>
                <a:gd name="connsiteY1" fmla="*/ 440039 h 440038"/>
                <a:gd name="connsiteX0" fmla="*/ 5672 w 6284"/>
                <a:gd name="connsiteY0" fmla="*/ 8 h 1375016"/>
                <a:gd name="connsiteX1" fmla="*/ 503 w 6284"/>
                <a:gd name="connsiteY1" fmla="*/ 1375016 h 1375016"/>
                <a:gd name="connsiteX0" fmla="*/ 8226 w 10752"/>
                <a:gd name="connsiteY0" fmla="*/ 0 h 10000"/>
                <a:gd name="connsiteX1" fmla="*/ 0 w 10752"/>
                <a:gd name="connsiteY1" fmla="*/ 10000 h 10000"/>
                <a:gd name="connsiteX0" fmla="*/ 8226 w 10276"/>
                <a:gd name="connsiteY0" fmla="*/ 0 h 10000"/>
                <a:gd name="connsiteX1" fmla="*/ 0 w 10276"/>
                <a:gd name="connsiteY1" fmla="*/ 10000 h 10000"/>
                <a:gd name="connsiteX0" fmla="*/ 0 w 15363"/>
                <a:gd name="connsiteY0" fmla="*/ 0 h 7382"/>
                <a:gd name="connsiteX1" fmla="*/ 12247 w 15363"/>
                <a:gd name="connsiteY1" fmla="*/ 7382 h 7382"/>
                <a:gd name="connsiteX0" fmla="*/ 0 w 8548"/>
                <a:gd name="connsiteY0" fmla="*/ 0 h 10000"/>
                <a:gd name="connsiteX1" fmla="*/ 7972 w 8548"/>
                <a:gd name="connsiteY1" fmla="*/ 10000 h 10000"/>
                <a:gd name="connsiteX0" fmla="*/ 5991 w 6916"/>
                <a:gd name="connsiteY0" fmla="*/ 69 h 1935"/>
                <a:gd name="connsiteX1" fmla="*/ 0 w 6916"/>
                <a:gd name="connsiteY1" fmla="*/ 168 h 1935"/>
                <a:gd name="connsiteX0" fmla="*/ 8663 w 8663"/>
                <a:gd name="connsiteY0" fmla="*/ 1130 h 3815"/>
                <a:gd name="connsiteX1" fmla="*/ 0 w 8663"/>
                <a:gd name="connsiteY1" fmla="*/ 1641 h 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3" h="3815">
                  <a:moveTo>
                    <a:pt x="8663" y="1130"/>
                  </a:moveTo>
                  <a:cubicBezTo>
                    <a:pt x="4363" y="9365"/>
                    <a:pt x="4695" y="-4550"/>
                    <a:pt x="0" y="164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2AAB79BC-EC7E-0530-2A1E-770D4136F431}"/>
                </a:ext>
              </a:extLst>
            </p:cNvPr>
            <p:cNvGrpSpPr/>
            <p:nvPr/>
          </p:nvGrpSpPr>
          <p:grpSpPr>
            <a:xfrm>
              <a:off x="2194586" y="1783098"/>
              <a:ext cx="365756" cy="365756"/>
              <a:chOff x="6217902" y="502952"/>
              <a:chExt cx="365756" cy="365756"/>
            </a:xfrm>
          </p:grpSpPr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4ADFF940-0208-6DA5-CF51-93CFA78F649A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B+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00EAC7B4-5111-F3AD-8F56-C6CA4DBE7F47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AF19563-4081-420C-4A4A-CCDCB2588E60}"/>
                </a:ext>
              </a:extLst>
            </p:cNvPr>
            <p:cNvGrpSpPr/>
            <p:nvPr/>
          </p:nvGrpSpPr>
          <p:grpSpPr>
            <a:xfrm>
              <a:off x="2560342" y="1783098"/>
              <a:ext cx="365756" cy="365756"/>
              <a:chOff x="6217902" y="502952"/>
              <a:chExt cx="365756" cy="365756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861BBB53-D1CB-779E-33C8-1D06245F5860}"/>
                  </a:ext>
                </a:extLst>
              </p:cNvPr>
              <p:cNvSpPr/>
              <p:nvPr userDrawn="1"/>
            </p:nvSpPr>
            <p:spPr>
              <a:xfrm>
                <a:off x="6217902" y="502952"/>
                <a:ext cx="365756" cy="36575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ON</a:t>
                </a: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8E488052-6568-5E95-4FEE-4BCEB255C657}"/>
                  </a:ext>
                </a:extLst>
              </p:cNvPr>
              <p:cNvSpPr/>
              <p:nvPr userDrawn="1"/>
            </p:nvSpPr>
            <p:spPr>
              <a:xfrm>
                <a:off x="6355032" y="640082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7D59EDE-CD61-11C1-6B5A-B4B357A5512C}"/>
                </a:ext>
              </a:extLst>
            </p:cNvPr>
            <p:cNvSpPr/>
            <p:nvPr/>
          </p:nvSpPr>
          <p:spPr>
            <a:xfrm>
              <a:off x="2194586" y="1783098"/>
              <a:ext cx="731512" cy="365756"/>
            </a:xfrm>
            <a:prstGeom prst="rect">
              <a:avLst/>
            </a:prstGeom>
            <a:noFill/>
            <a:ln w="63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343379A-8824-0964-ACDB-1C24D9234308}"/>
                </a:ext>
              </a:extLst>
            </p:cNvPr>
            <p:cNvSpPr/>
            <p:nvPr/>
          </p:nvSpPr>
          <p:spPr>
            <a:xfrm>
              <a:off x="1653988" y="1962524"/>
              <a:ext cx="729900" cy="370582"/>
            </a:xfrm>
            <a:custGeom>
              <a:avLst/>
              <a:gdLst>
                <a:gd name="connsiteX0" fmla="*/ 0 w 733926"/>
                <a:gd name="connsiteY0" fmla="*/ 12032 h 12032"/>
                <a:gd name="connsiteX1" fmla="*/ 733926 w 733926"/>
                <a:gd name="connsiteY1" fmla="*/ 0 h 12032"/>
                <a:gd name="connsiteX0" fmla="*/ 0 w 733926"/>
                <a:gd name="connsiteY0" fmla="*/ 1243 h 1795"/>
                <a:gd name="connsiteX1" fmla="*/ 733926 w 733926"/>
                <a:gd name="connsiteY1" fmla="*/ 552 h 1795"/>
                <a:gd name="connsiteX0" fmla="*/ 0 w 11646"/>
                <a:gd name="connsiteY0" fmla="*/ 1184 h 259476"/>
                <a:gd name="connsiteX1" fmla="*/ 11646 w 11646"/>
                <a:gd name="connsiteY1" fmla="*/ 258293 h 259476"/>
                <a:gd name="connsiteX0" fmla="*/ 0 w 11646"/>
                <a:gd name="connsiteY0" fmla="*/ 2219 h 259328"/>
                <a:gd name="connsiteX1" fmla="*/ 11646 w 11646"/>
                <a:gd name="connsiteY1" fmla="*/ 259328 h 259328"/>
                <a:gd name="connsiteX0" fmla="*/ 0 w 11646"/>
                <a:gd name="connsiteY0" fmla="*/ 387 h 257496"/>
                <a:gd name="connsiteX1" fmla="*/ 11646 w 11646"/>
                <a:gd name="connsiteY1" fmla="*/ 257496 h 257496"/>
                <a:gd name="connsiteX0" fmla="*/ 513 w 1827"/>
                <a:gd name="connsiteY0" fmla="*/ 417 h 246538"/>
                <a:gd name="connsiteX1" fmla="*/ 703 w 1827"/>
                <a:gd name="connsiteY1" fmla="*/ 246538 h 246538"/>
                <a:gd name="connsiteX0" fmla="*/ 0 w 12292"/>
                <a:gd name="connsiteY0" fmla="*/ 13 h 9996"/>
                <a:gd name="connsiteX1" fmla="*/ 1040 w 12292"/>
                <a:gd name="connsiteY1" fmla="*/ 9996 h 9996"/>
                <a:gd name="connsiteX0" fmla="*/ 0 w 7321"/>
                <a:gd name="connsiteY0" fmla="*/ 0 h 9987"/>
                <a:gd name="connsiteX1" fmla="*/ 846 w 7321"/>
                <a:gd name="connsiteY1" fmla="*/ 9987 h 9987"/>
                <a:gd name="connsiteX0" fmla="*/ 90848 w 92484"/>
                <a:gd name="connsiteY0" fmla="*/ 0 h 14241"/>
                <a:gd name="connsiteX1" fmla="*/ 0 w 92484"/>
                <a:gd name="connsiteY1" fmla="*/ 14241 h 14241"/>
                <a:gd name="connsiteX0" fmla="*/ 90848 w 90848"/>
                <a:gd name="connsiteY0" fmla="*/ 0 h 14241"/>
                <a:gd name="connsiteX1" fmla="*/ 0 w 90848"/>
                <a:gd name="connsiteY1" fmla="*/ 14241 h 14241"/>
                <a:gd name="connsiteX0" fmla="*/ 107016 w 107016"/>
                <a:gd name="connsiteY0" fmla="*/ 0 h 20045"/>
                <a:gd name="connsiteX1" fmla="*/ 0 w 107016"/>
                <a:gd name="connsiteY1" fmla="*/ 20045 h 20045"/>
                <a:gd name="connsiteX0" fmla="*/ 107016 w 107016"/>
                <a:gd name="connsiteY0" fmla="*/ 0 h 20045"/>
                <a:gd name="connsiteX1" fmla="*/ 0 w 107016"/>
                <a:gd name="connsiteY1" fmla="*/ 20045 h 20045"/>
                <a:gd name="connsiteX0" fmla="*/ 105861 w 105861"/>
                <a:gd name="connsiteY0" fmla="*/ 0 h 10000"/>
                <a:gd name="connsiteX1" fmla="*/ 0 w 105861"/>
                <a:gd name="connsiteY1" fmla="*/ 10000 h 10000"/>
                <a:gd name="connsiteX0" fmla="*/ 105861 w 105861"/>
                <a:gd name="connsiteY0" fmla="*/ 0 h 10209"/>
                <a:gd name="connsiteX1" fmla="*/ 0 w 105861"/>
                <a:gd name="connsiteY1" fmla="*/ 10000 h 10209"/>
                <a:gd name="connsiteX0" fmla="*/ 70060 w 70060"/>
                <a:gd name="connsiteY0" fmla="*/ 0 h 10313"/>
                <a:gd name="connsiteX1" fmla="*/ 0 w 70060"/>
                <a:gd name="connsiteY1" fmla="*/ 10112 h 1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60" h="10313">
                  <a:moveTo>
                    <a:pt x="70060" y="0"/>
                  </a:moveTo>
                  <a:cubicBezTo>
                    <a:pt x="62616" y="9695"/>
                    <a:pt x="22844" y="10908"/>
                    <a:pt x="0" y="1011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B1E60334-C08B-4C76-10DA-D387EE2F3E82}"/>
                </a:ext>
              </a:extLst>
            </p:cNvPr>
            <p:cNvSpPr/>
            <p:nvPr/>
          </p:nvSpPr>
          <p:spPr>
            <a:xfrm>
              <a:off x="1648326" y="1957137"/>
              <a:ext cx="1114927" cy="1832810"/>
            </a:xfrm>
            <a:custGeom>
              <a:avLst/>
              <a:gdLst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114927 w 1114927"/>
                <a:gd name="connsiteY0" fmla="*/ 0 h 1832810"/>
                <a:gd name="connsiteX1" fmla="*/ 0 w 1114927"/>
                <a:gd name="connsiteY1" fmla="*/ 1832810 h 18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4927" h="1832810">
                  <a:moveTo>
                    <a:pt x="1114927" y="0"/>
                  </a:moveTo>
                  <a:cubicBezTo>
                    <a:pt x="826170" y="891673"/>
                    <a:pt x="717884" y="1494590"/>
                    <a:pt x="0" y="1832810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4672ED9-13D3-279B-22CF-88705D94C8BA}"/>
                </a:ext>
              </a:extLst>
            </p:cNvPr>
            <p:cNvSpPr/>
            <p:nvPr/>
          </p:nvSpPr>
          <p:spPr>
            <a:xfrm>
              <a:off x="1648327" y="2338138"/>
              <a:ext cx="4602340" cy="2336264"/>
            </a:xfrm>
            <a:custGeom>
              <a:avLst/>
              <a:gdLst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620253 w 1620253"/>
                <a:gd name="connsiteY0" fmla="*/ 0 h 1672390"/>
                <a:gd name="connsiteX1" fmla="*/ 0 w 1620253"/>
                <a:gd name="connsiteY1" fmla="*/ 1672390 h 1672390"/>
                <a:gd name="connsiteX0" fmla="*/ 4391527 w 4391527"/>
                <a:gd name="connsiteY0" fmla="*/ 0 h 1455821"/>
                <a:gd name="connsiteX1" fmla="*/ 0 w 4391527"/>
                <a:gd name="connsiteY1" fmla="*/ 1455821 h 1455821"/>
                <a:gd name="connsiteX0" fmla="*/ 4391527 w 4596249"/>
                <a:gd name="connsiteY0" fmla="*/ 0 h 2043022"/>
                <a:gd name="connsiteX1" fmla="*/ 0 w 4596249"/>
                <a:gd name="connsiteY1" fmla="*/ 1455821 h 2043022"/>
                <a:gd name="connsiteX0" fmla="*/ 4391527 w 4608630"/>
                <a:gd name="connsiteY0" fmla="*/ 0 h 2340612"/>
                <a:gd name="connsiteX1" fmla="*/ 0 w 4608630"/>
                <a:gd name="connsiteY1" fmla="*/ 1455821 h 2340612"/>
                <a:gd name="connsiteX0" fmla="*/ 4391527 w 4602340"/>
                <a:gd name="connsiteY0" fmla="*/ 0 h 2336264"/>
                <a:gd name="connsiteX1" fmla="*/ 0 w 4602340"/>
                <a:gd name="connsiteY1" fmla="*/ 1455821 h 233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02340" h="2336264">
                  <a:moveTo>
                    <a:pt x="4391527" y="0"/>
                  </a:moveTo>
                  <a:cubicBezTo>
                    <a:pt x="5650833" y="3755189"/>
                    <a:pt x="894348" y="1983875"/>
                    <a:pt x="0" y="1455821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CEBAB320-F355-9E89-6F33-608C6F8BBB9C}"/>
                </a:ext>
              </a:extLst>
            </p:cNvPr>
            <p:cNvSpPr/>
            <p:nvPr/>
          </p:nvSpPr>
          <p:spPr>
            <a:xfrm>
              <a:off x="1657180" y="2322345"/>
              <a:ext cx="5264021" cy="2498238"/>
            </a:xfrm>
            <a:custGeom>
              <a:avLst/>
              <a:gdLst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467853 w 1467853"/>
                <a:gd name="connsiteY0" fmla="*/ 0 h 1820779"/>
                <a:gd name="connsiteX1" fmla="*/ 0 w 1467853"/>
                <a:gd name="connsiteY1" fmla="*/ 1820779 h 1820779"/>
                <a:gd name="connsiteX0" fmla="*/ 1620253 w 1620253"/>
                <a:gd name="connsiteY0" fmla="*/ 0 h 1672390"/>
                <a:gd name="connsiteX1" fmla="*/ 0 w 1620253"/>
                <a:gd name="connsiteY1" fmla="*/ 1672390 h 1672390"/>
                <a:gd name="connsiteX0" fmla="*/ 4391527 w 4391527"/>
                <a:gd name="connsiteY0" fmla="*/ 0 h 1455821"/>
                <a:gd name="connsiteX1" fmla="*/ 0 w 4391527"/>
                <a:gd name="connsiteY1" fmla="*/ 1455821 h 1455821"/>
                <a:gd name="connsiteX0" fmla="*/ 4391527 w 4596249"/>
                <a:gd name="connsiteY0" fmla="*/ 0 h 2043022"/>
                <a:gd name="connsiteX1" fmla="*/ 0 w 4596249"/>
                <a:gd name="connsiteY1" fmla="*/ 1455821 h 2043022"/>
                <a:gd name="connsiteX0" fmla="*/ 4391527 w 4608630"/>
                <a:gd name="connsiteY0" fmla="*/ 0 h 2340612"/>
                <a:gd name="connsiteX1" fmla="*/ 0 w 4608630"/>
                <a:gd name="connsiteY1" fmla="*/ 1455821 h 2340612"/>
                <a:gd name="connsiteX0" fmla="*/ 4391527 w 4602340"/>
                <a:gd name="connsiteY0" fmla="*/ 0 h 2336264"/>
                <a:gd name="connsiteX1" fmla="*/ 0 w 4602340"/>
                <a:gd name="connsiteY1" fmla="*/ 1455821 h 2336264"/>
                <a:gd name="connsiteX0" fmla="*/ 4471738 w 4679621"/>
                <a:gd name="connsiteY0" fmla="*/ 0 h 2368911"/>
                <a:gd name="connsiteX1" fmla="*/ 0 w 4679621"/>
                <a:gd name="connsiteY1" fmla="*/ 1524000 h 2368911"/>
                <a:gd name="connsiteX0" fmla="*/ 5113422 w 5300488"/>
                <a:gd name="connsiteY0" fmla="*/ 0 h 2535621"/>
                <a:gd name="connsiteX1" fmla="*/ 0 w 5300488"/>
                <a:gd name="connsiteY1" fmla="*/ 1848853 h 2535621"/>
                <a:gd name="connsiteX0" fmla="*/ 5113422 w 5238114"/>
                <a:gd name="connsiteY0" fmla="*/ 0 h 2621989"/>
                <a:gd name="connsiteX1" fmla="*/ 0 w 5238114"/>
                <a:gd name="connsiteY1" fmla="*/ 1848853 h 2621989"/>
                <a:gd name="connsiteX0" fmla="*/ 5113422 w 5254365"/>
                <a:gd name="connsiteY0" fmla="*/ 0 h 2548720"/>
                <a:gd name="connsiteX1" fmla="*/ 0 w 5254365"/>
                <a:gd name="connsiteY1" fmla="*/ 1848853 h 2548720"/>
                <a:gd name="connsiteX0" fmla="*/ 5113422 w 5264021"/>
                <a:gd name="connsiteY0" fmla="*/ 0 h 2498238"/>
                <a:gd name="connsiteX1" fmla="*/ 0 w 5264021"/>
                <a:gd name="connsiteY1" fmla="*/ 1848853 h 249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64021" h="2498238">
                  <a:moveTo>
                    <a:pt x="5113422" y="0"/>
                  </a:moveTo>
                  <a:cubicBezTo>
                    <a:pt x="6144127" y="3859463"/>
                    <a:pt x="1604211" y="2184402"/>
                    <a:pt x="0" y="1848853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39709272-D059-03F4-18E5-EB153AB63D83}"/>
                </a:ext>
              </a:extLst>
            </p:cNvPr>
            <p:cNvSpPr/>
            <p:nvPr/>
          </p:nvSpPr>
          <p:spPr>
            <a:xfrm>
              <a:off x="4754878" y="2148854"/>
              <a:ext cx="2926048" cy="256029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3848815-3238-9B21-E3B3-2EE6978567B3}"/>
                </a:ext>
              </a:extLst>
            </p:cNvPr>
            <p:cNvSpPr/>
            <p:nvPr/>
          </p:nvSpPr>
          <p:spPr>
            <a:xfrm>
              <a:off x="4023366" y="2148854"/>
              <a:ext cx="365756" cy="219453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70B9C16-EE99-408A-D4F4-C52AE24FD849}"/>
                </a:ext>
              </a:extLst>
            </p:cNvPr>
            <p:cNvSpPr/>
            <p:nvPr/>
          </p:nvSpPr>
          <p:spPr>
            <a:xfrm>
              <a:off x="1463074" y="2148854"/>
              <a:ext cx="2194536" cy="256029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4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83</Words>
  <Application>Microsoft Office PowerPoint</Application>
  <PresentationFormat>Letter Paper (8.5x11 in)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Finley</dc:creator>
  <cp:lastModifiedBy>John Finley</cp:lastModifiedBy>
  <cp:revision>1</cp:revision>
  <cp:lastPrinted>2022-12-07T14:32:17Z</cp:lastPrinted>
  <dcterms:created xsi:type="dcterms:W3CDTF">2022-12-06T23:30:26Z</dcterms:created>
  <dcterms:modified xsi:type="dcterms:W3CDTF">2022-12-07T19:27:02Z</dcterms:modified>
</cp:coreProperties>
</file>