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E4E0-2657-4347-A9B3-2CBAD1BE386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264B-2BEA-47F8-BB51-7E416BA76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2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E4E0-2657-4347-A9B3-2CBAD1BE386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264B-2BEA-47F8-BB51-7E416BA76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2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E4E0-2657-4347-A9B3-2CBAD1BE386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264B-2BEA-47F8-BB51-7E416BA76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2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E4E0-2657-4347-A9B3-2CBAD1BE386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264B-2BEA-47F8-BB51-7E416BA760A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5350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E4E0-2657-4347-A9B3-2CBAD1BE386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264B-2BEA-47F8-BB51-7E416BA76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45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E4E0-2657-4347-A9B3-2CBAD1BE386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264B-2BEA-47F8-BB51-7E416BA76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34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E4E0-2657-4347-A9B3-2CBAD1BE386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264B-2BEA-47F8-BB51-7E416BA76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74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E4E0-2657-4347-A9B3-2CBAD1BE386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264B-2BEA-47F8-BB51-7E416BA76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74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E4E0-2657-4347-A9B3-2CBAD1BE386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264B-2BEA-47F8-BB51-7E416BA76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0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E4E0-2657-4347-A9B3-2CBAD1BE386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264B-2BEA-47F8-BB51-7E416BA76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19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E4E0-2657-4347-A9B3-2CBAD1BE386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264B-2BEA-47F8-BB51-7E416BA76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1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E4E0-2657-4347-A9B3-2CBAD1BE386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264B-2BEA-47F8-BB51-7E416BA76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4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E4E0-2657-4347-A9B3-2CBAD1BE386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264B-2BEA-47F8-BB51-7E416BA76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E4E0-2657-4347-A9B3-2CBAD1BE386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264B-2BEA-47F8-BB51-7E416BA76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0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E4E0-2657-4347-A9B3-2CBAD1BE386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264B-2BEA-47F8-BB51-7E416BA76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6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E4E0-2657-4347-A9B3-2CBAD1BE386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264B-2BEA-47F8-BB51-7E416BA76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1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E4E0-2657-4347-A9B3-2CBAD1BE386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264B-2BEA-47F8-BB51-7E416BA76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9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30BE4E0-2657-4347-A9B3-2CBAD1BE386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E264B-2BEA-47F8-BB51-7E416BA76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10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83AA0-4188-4F6D-B527-D397F91C1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06011"/>
            <a:ext cx="8825658" cy="1501629"/>
          </a:xfrm>
        </p:spPr>
        <p:txBody>
          <a:bodyPr/>
          <a:lstStyle/>
          <a:p>
            <a:pPr algn="ctr"/>
            <a:r>
              <a:rPr lang="en-US" dirty="0"/>
              <a:t>CIS 2348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280260-8A4E-4878-B7B8-5C94508CF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112316"/>
            <a:ext cx="8825658" cy="2526484"/>
          </a:xfrm>
        </p:spPr>
        <p:txBody>
          <a:bodyPr/>
          <a:lstStyle/>
          <a:p>
            <a:pPr algn="ctr"/>
            <a:r>
              <a:rPr lang="en-US" dirty="0"/>
              <a:t>The ELECTRONICS INVENTORY PROGRAM (EIP)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Designed, built, and tested by: </a:t>
            </a:r>
          </a:p>
          <a:p>
            <a:pPr algn="ctr"/>
            <a:r>
              <a:rPr lang="en-US" dirty="0"/>
              <a:t>Joshua Fitzgerald</a:t>
            </a:r>
          </a:p>
          <a:p>
            <a:pPr algn="ctr"/>
            <a:r>
              <a:rPr lang="en-US" dirty="0"/>
              <a:t>1374331</a:t>
            </a:r>
          </a:p>
        </p:txBody>
      </p:sp>
      <p:pic>
        <p:nvPicPr>
          <p:cNvPr id="4" name="2020_12_09_22_10_20">
            <a:hlinkClick r:id="" action="ppaction://media"/>
            <a:extLst>
              <a:ext uri="{FF2B5EF4-FFF2-40B4-BE49-F238E27FC236}">
                <a16:creationId xmlns:a16="http://schemas.microsoft.com/office/drawing/2014/main" id="{CED1B99C-1E72-45EB-9B24-7D843166414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36834" y="595198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54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851"/>
    </mc:Choice>
    <mc:Fallback>
      <p:transition spd="slow" advTm="88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215" objId="4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ECEACC-8BF5-4F8B-A550-78BA1CEDE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737" y="1996108"/>
            <a:ext cx="2865783" cy="28657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FF312D-9553-414D-8398-7B8B0C9C9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62D86-8165-492A-A093-9B0422827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498" y="2223853"/>
            <a:ext cx="7202487" cy="3827181"/>
          </a:xfrm>
        </p:spPr>
        <p:txBody>
          <a:bodyPr/>
          <a:lstStyle/>
          <a:p>
            <a:r>
              <a:rPr lang="en-US" dirty="0"/>
              <a:t>Analyzed project requirements</a:t>
            </a:r>
          </a:p>
          <a:p>
            <a:r>
              <a:rPr lang="en-US" dirty="0"/>
              <a:t>Determined the need for a database structure</a:t>
            </a:r>
          </a:p>
          <a:p>
            <a:r>
              <a:rPr lang="en-US" dirty="0"/>
              <a:t>Researched various database creation methods/modules using Python</a:t>
            </a:r>
          </a:p>
          <a:p>
            <a:r>
              <a:rPr lang="en-US" dirty="0"/>
              <a:t>Tested multiple methods/modules with project data</a:t>
            </a:r>
          </a:p>
          <a:p>
            <a:r>
              <a:rPr lang="en-US" dirty="0"/>
              <a:t>Finalized decision to use SQLite3 and Pandas modules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73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149"/>
    </mc:Choice>
    <mc:Fallback>
      <p:transition spd="slow" advTm="4114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47C72-D2AE-420E-8EEE-8D280A0E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SQLite3 and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29C84-4EBF-4C90-9CAC-93E846DAD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</a:t>
            </a:r>
            <a:r>
              <a:rPr lang="en-US" dirty="0" err="1"/>
              <a:t>pathlib</a:t>
            </a:r>
            <a:r>
              <a:rPr lang="en-US" dirty="0"/>
              <a:t> to create database</a:t>
            </a:r>
          </a:p>
          <a:p>
            <a:r>
              <a:rPr lang="en-US" dirty="0"/>
              <a:t>Used sqlite3 to connect to database and run queries</a:t>
            </a:r>
          </a:p>
          <a:p>
            <a:r>
              <a:rPr lang="en-US" dirty="0"/>
              <a:t>Used pandas to create table and read/write queries, to and from CSV files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8A986E-7B09-483C-9DA2-617CCA62F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433" y="3708744"/>
            <a:ext cx="4048125" cy="2276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9ECAA2-DF98-43B0-90F7-22400DF5A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910" y="3961157"/>
            <a:ext cx="54006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42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413"/>
    </mc:Choice>
    <mc:Fallback>
      <p:transition spd="slow" advTm="6841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AA0D-4054-4F91-97A4-DFCD16711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F341F-FFA7-4494-9253-199A430EC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21615"/>
            <a:ext cx="8946541" cy="2204726"/>
          </a:xfrm>
        </p:spPr>
        <p:txBody>
          <a:bodyPr/>
          <a:lstStyle/>
          <a:p>
            <a:r>
              <a:rPr lang="en-US" dirty="0"/>
              <a:t>Created Inventory database from provided CSV files using Python</a:t>
            </a:r>
          </a:p>
          <a:p>
            <a:r>
              <a:rPr lang="en-US" dirty="0"/>
              <a:t>Built and tested queries that return information about inventory data</a:t>
            </a:r>
          </a:p>
          <a:p>
            <a:r>
              <a:rPr lang="en-US" dirty="0"/>
              <a:t>Built and tested interactive Python program that uses SQLite3 queries to allow users to run reports, export reports to CSV’s </a:t>
            </a:r>
            <a:r>
              <a:rPr lang="en-US"/>
              <a:t>and run </a:t>
            </a:r>
            <a:r>
              <a:rPr lang="en-US" dirty="0"/>
              <a:t>item searches from the database.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59913-0437-47F7-9CCA-15541D46E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03" y="4147811"/>
            <a:ext cx="6070877" cy="23002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9C483F-4566-46B2-A38A-45D0F6A6A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447" y="3704869"/>
            <a:ext cx="54292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73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020"/>
    </mc:Choice>
    <mc:Fallback>
      <p:transition spd="slow" advTm="6202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155</TotalTime>
  <Words>142</Words>
  <Application>Microsoft Office PowerPoint</Application>
  <PresentationFormat>Widescreen</PresentationFormat>
  <Paragraphs>20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CIS 2348 Final Project</vt:lpstr>
      <vt:lpstr>Getting Started</vt:lpstr>
      <vt:lpstr>SQLite3 and Pandas</vt:lpstr>
      <vt:lpstr>End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2348 Final Project</dc:title>
  <dc:creator>Joshua Fitzgerald</dc:creator>
  <cp:lastModifiedBy>Joshua Fitzgerald</cp:lastModifiedBy>
  <cp:revision>11</cp:revision>
  <dcterms:created xsi:type="dcterms:W3CDTF">2020-12-07T19:48:28Z</dcterms:created>
  <dcterms:modified xsi:type="dcterms:W3CDTF">2020-12-10T04:48:56Z</dcterms:modified>
</cp:coreProperties>
</file>