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mice_team@rats.co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mice_team@rats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C680D-15A1-4571-9DE0-61B2DE50A71B}" type="doc">
      <dgm:prSet loTypeId="urn:microsoft.com/office/officeart/2005/8/layout/default" loCatId="Inbox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A351C451-4116-4F49-BE4F-0CD4A6742280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mice_team@rats.com</a:t>
          </a:r>
          <a:endParaRPr lang="en-US"/>
        </a:p>
      </dgm:t>
    </dgm:pt>
    <dgm:pt modelId="{C370477A-B711-4C4F-A2AC-1720B2CEFD1F}" type="parTrans" cxnId="{4D92C7B8-5A34-49E8-97E1-975EF9C63529}">
      <dgm:prSet/>
      <dgm:spPr/>
      <dgm:t>
        <a:bodyPr/>
        <a:lstStyle/>
        <a:p>
          <a:endParaRPr lang="en-US"/>
        </a:p>
      </dgm:t>
    </dgm:pt>
    <dgm:pt modelId="{247E47CB-C442-4D6F-922B-BC0861A110BE}" type="sibTrans" cxnId="{4D92C7B8-5A34-49E8-97E1-975EF9C63529}">
      <dgm:prSet/>
      <dgm:spPr/>
      <dgm:t>
        <a:bodyPr/>
        <a:lstStyle/>
        <a:p>
          <a:endParaRPr lang="en-US"/>
        </a:p>
      </dgm:t>
    </dgm:pt>
    <dgm:pt modelId="{7E1AFD4E-FEA3-4A13-A1BF-3124214BACE4}">
      <dgm:prSet/>
      <dgm:spPr/>
      <dgm:t>
        <a:bodyPr/>
        <a:lstStyle/>
        <a:p>
          <a:r>
            <a:rPr lang="en-US"/>
            <a:t>Phone: (817) 555 – 6433 / (817) 555 – MICE</a:t>
          </a:r>
        </a:p>
      </dgm:t>
    </dgm:pt>
    <dgm:pt modelId="{E7201671-16E0-445B-809D-30043B405937}" type="parTrans" cxnId="{E679EBA1-3D82-4C35-9464-3084DFD81A4A}">
      <dgm:prSet/>
      <dgm:spPr/>
      <dgm:t>
        <a:bodyPr/>
        <a:lstStyle/>
        <a:p>
          <a:endParaRPr lang="en-US"/>
        </a:p>
      </dgm:t>
    </dgm:pt>
    <dgm:pt modelId="{6704DC9D-10A3-407F-A7E0-6FF96CADFE67}" type="sibTrans" cxnId="{E679EBA1-3D82-4C35-9464-3084DFD81A4A}">
      <dgm:prSet/>
      <dgm:spPr/>
      <dgm:t>
        <a:bodyPr/>
        <a:lstStyle/>
        <a:p>
          <a:endParaRPr lang="en-US"/>
        </a:p>
      </dgm:t>
    </dgm:pt>
    <dgm:pt modelId="{B2E94590-0C04-4266-9ED0-277BBD9D14FF}">
      <dgm:prSet/>
      <dgm:spPr/>
      <dgm:t>
        <a:bodyPr/>
        <a:lstStyle/>
        <a:p>
          <a:r>
            <a:rPr lang="en-US"/>
            <a:t>Customer Support: steve@mice.com</a:t>
          </a:r>
        </a:p>
      </dgm:t>
    </dgm:pt>
    <dgm:pt modelId="{E233DAEF-63F8-4554-AC59-61C20ED9883E}" type="parTrans" cxnId="{ACAA44BD-C9BE-4BDA-A348-2ECF1281C790}">
      <dgm:prSet/>
      <dgm:spPr/>
      <dgm:t>
        <a:bodyPr/>
        <a:lstStyle/>
        <a:p>
          <a:endParaRPr lang="en-US"/>
        </a:p>
      </dgm:t>
    </dgm:pt>
    <dgm:pt modelId="{58978D66-1D34-4AEC-A350-FF86D6F70ED1}" type="sibTrans" cxnId="{ACAA44BD-C9BE-4BDA-A348-2ECF1281C790}">
      <dgm:prSet/>
      <dgm:spPr/>
      <dgm:t>
        <a:bodyPr/>
        <a:lstStyle/>
        <a:p>
          <a:endParaRPr lang="en-US"/>
        </a:p>
      </dgm:t>
    </dgm:pt>
    <dgm:pt modelId="{624E05CA-5BD4-42EC-B6E9-A9DDC40FD597}" type="pres">
      <dgm:prSet presAssocID="{638C680D-15A1-4571-9DE0-61B2DE50A71B}" presName="diagram" presStyleCnt="0">
        <dgm:presLayoutVars>
          <dgm:dir/>
          <dgm:resizeHandles val="exact"/>
        </dgm:presLayoutVars>
      </dgm:prSet>
      <dgm:spPr/>
    </dgm:pt>
    <dgm:pt modelId="{204420B8-DA7F-4947-9221-0D9C336D7378}" type="pres">
      <dgm:prSet presAssocID="{A351C451-4116-4F49-BE4F-0CD4A6742280}" presName="node" presStyleLbl="node1" presStyleIdx="0" presStyleCnt="3">
        <dgm:presLayoutVars>
          <dgm:bulletEnabled val="1"/>
        </dgm:presLayoutVars>
      </dgm:prSet>
      <dgm:spPr/>
    </dgm:pt>
    <dgm:pt modelId="{D6437058-AEFB-4CCF-8669-D9AFD46BA1CC}" type="pres">
      <dgm:prSet presAssocID="{247E47CB-C442-4D6F-922B-BC0861A110BE}" presName="sibTrans" presStyleCnt="0"/>
      <dgm:spPr/>
    </dgm:pt>
    <dgm:pt modelId="{B9AAFF3F-12E3-42D3-9D0A-05A2DB74A254}" type="pres">
      <dgm:prSet presAssocID="{7E1AFD4E-FEA3-4A13-A1BF-3124214BACE4}" presName="node" presStyleLbl="node1" presStyleIdx="1" presStyleCnt="3">
        <dgm:presLayoutVars>
          <dgm:bulletEnabled val="1"/>
        </dgm:presLayoutVars>
      </dgm:prSet>
      <dgm:spPr/>
    </dgm:pt>
    <dgm:pt modelId="{C99F446F-8DF2-4C43-86AD-2948764B8C1C}" type="pres">
      <dgm:prSet presAssocID="{6704DC9D-10A3-407F-A7E0-6FF96CADFE67}" presName="sibTrans" presStyleCnt="0"/>
      <dgm:spPr/>
    </dgm:pt>
    <dgm:pt modelId="{E162BEDB-1D3F-4BD0-93BE-F2F79796B3EA}" type="pres">
      <dgm:prSet presAssocID="{B2E94590-0C04-4266-9ED0-277BBD9D14FF}" presName="node" presStyleLbl="node1" presStyleIdx="2" presStyleCnt="3">
        <dgm:presLayoutVars>
          <dgm:bulletEnabled val="1"/>
        </dgm:presLayoutVars>
      </dgm:prSet>
      <dgm:spPr/>
    </dgm:pt>
  </dgm:ptLst>
  <dgm:cxnLst>
    <dgm:cxn modelId="{6248430E-5034-4D0F-86DE-9DA7D6CCD175}" type="presOf" srcId="{638C680D-15A1-4571-9DE0-61B2DE50A71B}" destId="{624E05CA-5BD4-42EC-B6E9-A9DDC40FD597}" srcOrd="0" destOrd="0" presId="urn:microsoft.com/office/officeart/2005/8/layout/default"/>
    <dgm:cxn modelId="{11456916-7BE3-4CC6-BD0C-DCC5D941FF72}" type="presOf" srcId="{B2E94590-0C04-4266-9ED0-277BBD9D14FF}" destId="{E162BEDB-1D3F-4BD0-93BE-F2F79796B3EA}" srcOrd="0" destOrd="0" presId="urn:microsoft.com/office/officeart/2005/8/layout/default"/>
    <dgm:cxn modelId="{91F0576A-98F4-4265-98F5-285984073CDA}" type="presOf" srcId="{7E1AFD4E-FEA3-4A13-A1BF-3124214BACE4}" destId="{B9AAFF3F-12E3-42D3-9D0A-05A2DB74A254}" srcOrd="0" destOrd="0" presId="urn:microsoft.com/office/officeart/2005/8/layout/default"/>
    <dgm:cxn modelId="{E679EBA1-3D82-4C35-9464-3084DFD81A4A}" srcId="{638C680D-15A1-4571-9DE0-61B2DE50A71B}" destId="{7E1AFD4E-FEA3-4A13-A1BF-3124214BACE4}" srcOrd="1" destOrd="0" parTransId="{E7201671-16E0-445B-809D-30043B405937}" sibTransId="{6704DC9D-10A3-407F-A7E0-6FF96CADFE67}"/>
    <dgm:cxn modelId="{4D92C7B8-5A34-49E8-97E1-975EF9C63529}" srcId="{638C680D-15A1-4571-9DE0-61B2DE50A71B}" destId="{A351C451-4116-4F49-BE4F-0CD4A6742280}" srcOrd="0" destOrd="0" parTransId="{C370477A-B711-4C4F-A2AC-1720B2CEFD1F}" sibTransId="{247E47CB-C442-4D6F-922B-BC0861A110BE}"/>
    <dgm:cxn modelId="{ACAA44BD-C9BE-4BDA-A348-2ECF1281C790}" srcId="{638C680D-15A1-4571-9DE0-61B2DE50A71B}" destId="{B2E94590-0C04-4266-9ED0-277BBD9D14FF}" srcOrd="2" destOrd="0" parTransId="{E233DAEF-63F8-4554-AC59-61C20ED9883E}" sibTransId="{58978D66-1D34-4AEC-A350-FF86D6F70ED1}"/>
    <dgm:cxn modelId="{4E3992F9-16E7-4559-9380-EC999E5A6A98}" type="presOf" srcId="{A351C451-4116-4F49-BE4F-0CD4A6742280}" destId="{204420B8-DA7F-4947-9221-0D9C336D7378}" srcOrd="0" destOrd="0" presId="urn:microsoft.com/office/officeart/2005/8/layout/default"/>
    <dgm:cxn modelId="{DD327D1E-2641-4DF5-BFB1-11F4B4288AC7}" type="presParOf" srcId="{624E05CA-5BD4-42EC-B6E9-A9DDC40FD597}" destId="{204420B8-DA7F-4947-9221-0D9C336D7378}" srcOrd="0" destOrd="0" presId="urn:microsoft.com/office/officeart/2005/8/layout/default"/>
    <dgm:cxn modelId="{FC1E4FCF-002F-480D-B806-D21664A7E7EB}" type="presParOf" srcId="{624E05CA-5BD4-42EC-B6E9-A9DDC40FD597}" destId="{D6437058-AEFB-4CCF-8669-D9AFD46BA1CC}" srcOrd="1" destOrd="0" presId="urn:microsoft.com/office/officeart/2005/8/layout/default"/>
    <dgm:cxn modelId="{43A37E0D-0A89-47A7-BAAB-2ECAE1C0A11E}" type="presParOf" srcId="{624E05CA-5BD4-42EC-B6E9-A9DDC40FD597}" destId="{B9AAFF3F-12E3-42D3-9D0A-05A2DB74A254}" srcOrd="2" destOrd="0" presId="urn:microsoft.com/office/officeart/2005/8/layout/default"/>
    <dgm:cxn modelId="{CCF1A3A7-31A5-46B0-94D1-CBFA3EF18411}" type="presParOf" srcId="{624E05CA-5BD4-42EC-B6E9-A9DDC40FD597}" destId="{C99F446F-8DF2-4C43-86AD-2948764B8C1C}" srcOrd="3" destOrd="0" presId="urn:microsoft.com/office/officeart/2005/8/layout/default"/>
    <dgm:cxn modelId="{DBA8EBD2-7AD9-49A3-9FDE-CF5A45EA7376}" type="presParOf" srcId="{624E05CA-5BD4-42EC-B6E9-A9DDC40FD597}" destId="{E162BEDB-1D3F-4BD0-93BE-F2F79796B3E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420B8-DA7F-4947-9221-0D9C336D7378}">
      <dsp:nvSpPr>
        <dsp:cNvPr id="0" name=""/>
        <dsp:cNvSpPr/>
      </dsp:nvSpPr>
      <dsp:spPr>
        <a:xfrm>
          <a:off x="816" y="340515"/>
          <a:ext cx="3186276" cy="19117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Email: </a:t>
          </a:r>
          <a:r>
            <a:rPr lang="en-US" sz="2400" kern="1200">
              <a:hlinkClick xmlns:r="http://schemas.openxmlformats.org/officeDocument/2006/relationships" r:id="rId1"/>
            </a:rPr>
            <a:t>mice_team@rats.com</a:t>
          </a:r>
          <a:endParaRPr lang="en-US" sz="2400" kern="1200"/>
        </a:p>
      </dsp:txBody>
      <dsp:txXfrm>
        <a:off x="816" y="340515"/>
        <a:ext cx="3186276" cy="1911765"/>
      </dsp:txXfrm>
    </dsp:sp>
    <dsp:sp modelId="{B9AAFF3F-12E3-42D3-9D0A-05A2DB74A254}">
      <dsp:nvSpPr>
        <dsp:cNvPr id="0" name=""/>
        <dsp:cNvSpPr/>
      </dsp:nvSpPr>
      <dsp:spPr>
        <a:xfrm>
          <a:off x="3505720" y="340515"/>
          <a:ext cx="3186276" cy="19117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Phone: (817) 555 – 6433 / (817) 555 – MICE</a:t>
          </a:r>
        </a:p>
      </dsp:txBody>
      <dsp:txXfrm>
        <a:off x="3505720" y="340515"/>
        <a:ext cx="3186276" cy="1911765"/>
      </dsp:txXfrm>
    </dsp:sp>
    <dsp:sp modelId="{E162BEDB-1D3F-4BD0-93BE-F2F79796B3EA}">
      <dsp:nvSpPr>
        <dsp:cNvPr id="0" name=""/>
        <dsp:cNvSpPr/>
      </dsp:nvSpPr>
      <dsp:spPr>
        <a:xfrm>
          <a:off x="1753268" y="2570908"/>
          <a:ext cx="3186276" cy="19117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 Support: steve@mice.com</a:t>
          </a:r>
        </a:p>
      </dsp:txBody>
      <dsp:txXfrm>
        <a:off x="1753268" y="2570908"/>
        <a:ext cx="3186276" cy="1911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ce_cre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2B2E-5B52-4ECB-ABBC-19AD74D18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Maverick Ice Cream Emporium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0BA9-0464-436B-BB6B-8B71E71B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392307" cy="23367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Created by:</a:t>
            </a:r>
          </a:p>
          <a:p>
            <a:pPr algn="ctr"/>
            <a:r>
              <a:rPr lang="en-US" dirty="0"/>
              <a:t>Diego Gonzalez</a:t>
            </a:r>
          </a:p>
          <a:p>
            <a:pPr algn="ctr"/>
            <a:r>
              <a:rPr lang="en-US" dirty="0"/>
              <a:t>Chelsea May</a:t>
            </a:r>
          </a:p>
          <a:p>
            <a:pPr algn="ctr"/>
            <a:r>
              <a:rPr lang="en-US" dirty="0"/>
              <a:t>Jonathan El-Khoury</a:t>
            </a:r>
          </a:p>
        </p:txBody>
      </p:sp>
    </p:spTree>
    <p:extLst>
      <p:ext uri="{BB962C8B-B14F-4D97-AF65-F5344CB8AC3E}">
        <p14:creationId xmlns:p14="http://schemas.microsoft.com/office/powerpoint/2010/main" val="268471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A2EF7-9B46-4E1A-BE06-01A67C60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Contact Us!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09974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3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ce cream">
            <a:extLst>
              <a:ext uri="{FF2B5EF4-FFF2-40B4-BE49-F238E27FC236}">
                <a16:creationId xmlns:a16="http://schemas.microsoft.com/office/drawing/2014/main" id="{B2444C99-9568-48B5-860F-532BF06C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39" y="2159331"/>
            <a:ext cx="3769831" cy="3769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2EC03-B1E4-49B9-914D-811090F1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Slogan(s)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F7EE-091A-4DF1-B445-7540E739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US" dirty="0"/>
              <a:t>MICE: Masterful Ice Cream Everyday!</a:t>
            </a:r>
          </a:p>
          <a:p>
            <a:r>
              <a:rPr lang="en-US" dirty="0"/>
              <a:t>Ice cream made easy. We don’t horse around!</a:t>
            </a:r>
          </a:p>
          <a:p>
            <a:r>
              <a:rPr lang="en-US" dirty="0"/>
              <a:t>Mavs Ice Cream. It’s bucking good!</a:t>
            </a:r>
          </a:p>
        </p:txBody>
      </p:sp>
    </p:spTree>
    <p:extLst>
      <p:ext uri="{BB962C8B-B14F-4D97-AF65-F5344CB8AC3E}">
        <p14:creationId xmlns:p14="http://schemas.microsoft.com/office/powerpoint/2010/main" val="27491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4D9A-7B9F-4A0D-A416-BB5D9A7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Ice Cream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B8F7-A0A3-417D-96D2-0083E1D0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 once said that an ice cream a day keeps the doctor away (or something like that).</a:t>
            </a:r>
          </a:p>
          <a:p>
            <a:r>
              <a:rPr lang="en-US" dirty="0"/>
              <a:t>Ice cream has a long and storied history dating back to Ancient Greece. Heck, Hippocrates even recommended it to his patients “as it livens the life-juices and increases the well-being.” </a:t>
            </a:r>
          </a:p>
          <a:p>
            <a:pPr lvl="1"/>
            <a:r>
              <a:rPr lang="en-US" dirty="0"/>
              <a:t>Do you really need anymore convincing to have ice cream?</a:t>
            </a:r>
          </a:p>
          <a:p>
            <a:pPr lvl="1"/>
            <a:r>
              <a:rPr lang="en-US" dirty="0">
                <a:hlinkClick r:id="rId2"/>
              </a:rPr>
              <a:t>https://en.wikipedia.org/wiki/Ice_cream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B25E9B-51C6-4F8B-AC36-5995353F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28" y="804672"/>
            <a:ext cx="2347204" cy="5085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AF9AE-6E60-4D53-A388-AE85631F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/>
              <a:t>What Does Our App Offer!?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062B-78BA-4AC5-BB9D-1AAA5D0C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 fontScale="92500"/>
          </a:bodyPr>
          <a:lstStyle/>
          <a:p>
            <a:r>
              <a:rPr lang="en-US" dirty="0"/>
              <a:t>More like what doesn’t this app offer?</a:t>
            </a:r>
          </a:p>
          <a:p>
            <a:pPr lvl="1"/>
            <a:r>
              <a:rPr lang="en-US" dirty="0"/>
              <a:t>It won’t do your laundry for you.</a:t>
            </a:r>
          </a:p>
          <a:p>
            <a:pPr lvl="1"/>
            <a:r>
              <a:rPr lang="en-US" dirty="0"/>
              <a:t>It won’t have a conversation with you.</a:t>
            </a:r>
          </a:p>
          <a:p>
            <a:pPr lvl="1"/>
            <a:r>
              <a:rPr lang="en-US" dirty="0"/>
              <a:t>It won’t tuck you in, sadly.</a:t>
            </a:r>
          </a:p>
          <a:p>
            <a:r>
              <a:rPr lang="en-US" dirty="0"/>
              <a:t>Our app offers the comprehensive ability to create new items (and add pictures!), hire employees, take orders, and manage multiple emporium locations!</a:t>
            </a:r>
          </a:p>
          <a:p>
            <a:r>
              <a:rPr lang="en-US" dirty="0"/>
              <a:t>The ability to manage stock on the fly!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E6F2D-22D2-47BA-A8AD-7C6B82324DD1}"/>
              </a:ext>
            </a:extLst>
          </p:cNvPr>
          <p:cNvSpPr txBox="1"/>
          <p:nvPr/>
        </p:nvSpPr>
        <p:spPr>
          <a:xfrm>
            <a:off x="1561228" y="5927122"/>
            <a:ext cx="285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pictures at your leisure!</a:t>
            </a:r>
          </a:p>
        </p:txBody>
      </p:sp>
    </p:spTree>
    <p:extLst>
      <p:ext uri="{BB962C8B-B14F-4D97-AF65-F5344CB8AC3E}">
        <p14:creationId xmlns:p14="http://schemas.microsoft.com/office/powerpoint/2010/main" val="41502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CD7B-AD6F-4580-A949-B365399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Comprehensive Order Report!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8D7F9B-1271-4E95-AEAB-916FB2CB8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325" y="2160588"/>
            <a:ext cx="5693387" cy="3881437"/>
          </a:xfrm>
        </p:spPr>
      </p:pic>
    </p:spTree>
    <p:extLst>
      <p:ext uri="{BB962C8B-B14F-4D97-AF65-F5344CB8AC3E}">
        <p14:creationId xmlns:p14="http://schemas.microsoft.com/office/powerpoint/2010/main" val="42386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6717-2CEC-4192-9280-87B67C6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Track of your Customers!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667CB5-8200-4957-9C87-BE652BA2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90" y="2481203"/>
            <a:ext cx="5988209" cy="2217855"/>
          </a:xfrm>
        </p:spPr>
      </p:pic>
    </p:spTree>
    <p:extLst>
      <p:ext uri="{BB962C8B-B14F-4D97-AF65-F5344CB8AC3E}">
        <p14:creationId xmlns:p14="http://schemas.microsoft.com/office/powerpoint/2010/main" val="269008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41DF-5BA0-4035-A47A-F79F2776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Track of Your Inventory on the Fly!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1D7838-E938-4157-9344-04C813E8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383" y="1930400"/>
            <a:ext cx="5574454" cy="3394869"/>
          </a:xfrm>
        </p:spPr>
      </p:pic>
    </p:spTree>
    <p:extLst>
      <p:ext uri="{BB962C8B-B14F-4D97-AF65-F5344CB8AC3E}">
        <p14:creationId xmlns:p14="http://schemas.microsoft.com/office/powerpoint/2010/main" val="16056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C80C2C-6991-44EF-A2AA-B1DC1D77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135" y="934222"/>
            <a:ext cx="7625699" cy="329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E05A5-E2F8-49D5-99BE-10809C56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Keep track of all your Servers and their data!</a:t>
            </a:r>
          </a:p>
        </p:txBody>
      </p:sp>
    </p:spTree>
    <p:extLst>
      <p:ext uri="{BB962C8B-B14F-4D97-AF65-F5344CB8AC3E}">
        <p14:creationId xmlns:p14="http://schemas.microsoft.com/office/powerpoint/2010/main" val="350872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E529-32DB-49B7-B98C-F9A2E96A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 at How Much Money You’ve Made!</a:t>
            </a:r>
            <a:br>
              <a:rPr lang="en-US" dirty="0"/>
            </a:br>
            <a:r>
              <a:rPr lang="en-US" sz="1200" dirty="0"/>
              <a:t>(And I guess how much money you’ve spent but that’s less important)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75D7AF-D76E-4420-9444-0C2C591C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518" y="2644726"/>
            <a:ext cx="4607848" cy="2562945"/>
          </a:xfrm>
        </p:spPr>
      </p:pic>
    </p:spTree>
    <p:extLst>
      <p:ext uri="{BB962C8B-B14F-4D97-AF65-F5344CB8AC3E}">
        <p14:creationId xmlns:p14="http://schemas.microsoft.com/office/powerpoint/2010/main" val="3438800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277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Maverick Ice Cream Emporium</vt:lpstr>
      <vt:lpstr>Slogan(s)</vt:lpstr>
      <vt:lpstr>History of Ice Cream</vt:lpstr>
      <vt:lpstr>What Does Our App Offer!?</vt:lpstr>
      <vt:lpstr>Comprehensive Order Report!</vt:lpstr>
      <vt:lpstr>Keep Track of your Customers!</vt:lpstr>
      <vt:lpstr>Keep Track of Your Inventory on the Fly!</vt:lpstr>
      <vt:lpstr>Keep track of all your Servers and their data!</vt:lpstr>
      <vt:lpstr>Look at How Much Money You’ve Made! (And I guess how much money you’ve spent but that’s less important)</vt:lpstr>
      <vt:lpstr>Contact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Maverick Ice Cream Emporium</dc:title>
  <dc:creator>Jonathan El-Khoury</dc:creator>
  <cp:lastModifiedBy>Jonathan El-Khoury</cp:lastModifiedBy>
  <cp:revision>14</cp:revision>
  <dcterms:created xsi:type="dcterms:W3CDTF">2017-11-26T23:22:54Z</dcterms:created>
  <dcterms:modified xsi:type="dcterms:W3CDTF">2017-11-27T15:23:03Z</dcterms:modified>
</cp:coreProperties>
</file>