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1" y="2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9EF4-BE58-4049-88A7-2697552C551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E33-E4EF-4F44-AAE7-D7F5CE28E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3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9EF4-BE58-4049-88A7-2697552C551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E33-E4EF-4F44-AAE7-D7F5CE28E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9EF4-BE58-4049-88A7-2697552C551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E33-E4EF-4F44-AAE7-D7F5CE28E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1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9EF4-BE58-4049-88A7-2697552C551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E33-E4EF-4F44-AAE7-D7F5CE28E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7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9EF4-BE58-4049-88A7-2697552C551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E33-E4EF-4F44-AAE7-D7F5CE28E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2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9EF4-BE58-4049-88A7-2697552C551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E33-E4EF-4F44-AAE7-D7F5CE28E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5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9EF4-BE58-4049-88A7-2697552C551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E33-E4EF-4F44-AAE7-D7F5CE28E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9EF4-BE58-4049-88A7-2697552C551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E33-E4EF-4F44-AAE7-D7F5CE28E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9EF4-BE58-4049-88A7-2697552C551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E33-E4EF-4F44-AAE7-D7F5CE28E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5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9EF4-BE58-4049-88A7-2697552C551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E33-E4EF-4F44-AAE7-D7F5CE28E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5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9EF4-BE58-4049-88A7-2697552C551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AE33-E4EF-4F44-AAE7-D7F5CE28E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7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49EF4-BE58-4049-88A7-2697552C551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AE33-E4EF-4F44-AAE7-D7F5CE28E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5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ㅇㅇㅇㅇ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0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ㅇㅇㅇㅇ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ㅇㅇㅇㅇ</dc:title>
  <dc:creator>user</dc:creator>
  <cp:lastModifiedBy>user</cp:lastModifiedBy>
  <cp:revision>1</cp:revision>
  <dcterms:created xsi:type="dcterms:W3CDTF">2022-03-16T07:38:27Z</dcterms:created>
  <dcterms:modified xsi:type="dcterms:W3CDTF">2022-03-16T07:38:31Z</dcterms:modified>
</cp:coreProperties>
</file>