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6" r:id="rId9"/>
    <p:sldId id="267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6292" autoAdjust="0"/>
  </p:normalViewPr>
  <p:slideViewPr>
    <p:cSldViewPr snapToGrid="0">
      <p:cViewPr varScale="1">
        <p:scale>
          <a:sx n="111" d="100"/>
          <a:sy n="111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docx" TargetMode="External"/><Relationship Id="rId2" Type="http://schemas.openxmlformats.org/officeDocument/2006/relationships/hyperlink" Target="PROYECTO%20PAUSAS%20ACTIVAS.doc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18" y="413075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91ED-E46E-4E30-8E2E-9F67675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>
                <a:hlinkClick r:id="rId2" action="ppaction://hlinkfile"/>
              </a:rPr>
              <a:t>Documento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41D2-F86D-4C86-A705-91C00F97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s-CO" dirty="0">
                <a:hlinkClick r:id="rId3" action="ppaction://hlinkfile"/>
              </a:rPr>
              <a:t>Diccionario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3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207858" y="499125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grados de dependencia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0D996D-A91E-43FC-910D-58BD55D8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"/>
          <a:stretch/>
        </p:blipFill>
        <p:spPr>
          <a:xfrm>
            <a:off x="156713" y="385118"/>
            <a:ext cx="11878574" cy="510435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25F836-4544-49D1-BA77-21FE9D928980}"/>
              </a:ext>
            </a:extLst>
          </p:cNvPr>
          <p:cNvSpPr/>
          <p:nvPr/>
        </p:nvSpPr>
        <p:spPr>
          <a:xfrm>
            <a:off x="9551704" y="5137906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Módulos y casos de Uso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195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4663A6-5D43-4AB0-9CCD-733A588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82" y="289255"/>
            <a:ext cx="10066744" cy="573198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E90687B-68FC-4D05-9AA4-28FB85504853}"/>
              </a:ext>
            </a:extLst>
          </p:cNvPr>
          <p:cNvSpPr/>
          <p:nvPr/>
        </p:nvSpPr>
        <p:spPr>
          <a:xfrm>
            <a:off x="207859" y="4991257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Módulos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9188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2393</TotalTime>
  <Words>56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32</cp:revision>
  <dcterms:created xsi:type="dcterms:W3CDTF">2020-08-17T16:42:01Z</dcterms:created>
  <dcterms:modified xsi:type="dcterms:W3CDTF">2020-11-21T20:34:22Z</dcterms:modified>
</cp:coreProperties>
</file>