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9" r:id="rId5"/>
    <p:sldId id="258" r:id="rId6"/>
    <p:sldId id="263" r:id="rId7"/>
    <p:sldId id="264" r:id="rId8"/>
    <p:sldId id="266" r:id="rId9"/>
    <p:sldId id="267" r:id="rId10"/>
    <p:sldId id="260" r:id="rId11"/>
    <p:sldId id="261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85" autoAdjust="0"/>
    <p:restoredTop sz="96292" autoAdjust="0"/>
  </p:normalViewPr>
  <p:slideViewPr>
    <p:cSldViewPr snapToGrid="0">
      <p:cViewPr varScale="1">
        <p:scale>
          <a:sx n="111" d="100"/>
          <a:sy n="111" d="100"/>
        </p:scale>
        <p:origin x="10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9/11/2020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20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9/11/2020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381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9/11/2020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7658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9/11/2020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5567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9/11/2020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6807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9/11/2020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196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9/11/2020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221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9/11/2020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257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9/11/2020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148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9/11/2020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667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9/11/2020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792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9/11/2020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284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9/11/2020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150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12A5C8-BD95-49A5-8C32-5A11D6447EED}" type="datetimeFigureOut">
              <a:rPr lang="es-CO" smtClean="0"/>
              <a:t>9/11/2020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211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12A5C8-BD95-49A5-8C32-5A11D6447EED}" type="datetimeFigureOut">
              <a:rPr lang="es-CO" smtClean="0"/>
              <a:t>9/11/2020</a:t>
            </a:fld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6185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iccionario.docx" TargetMode="External"/><Relationship Id="rId2" Type="http://schemas.openxmlformats.org/officeDocument/2006/relationships/hyperlink" Target="PROYECTO%20PAUSAS%20ACTIVAS.docx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FD85F-1E18-425A-BD0A-16C343C86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Appausa</a:t>
            </a:r>
            <a:r>
              <a:rPr lang="es-ES" dirty="0"/>
              <a:t>: Análisis, Diseño y Desarrollo.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D4FF06-5983-438B-9AD6-4CD208084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792575"/>
          </a:xfrm>
        </p:spPr>
        <p:txBody>
          <a:bodyPr>
            <a:normAutofit/>
          </a:bodyPr>
          <a:lstStyle/>
          <a:p>
            <a:r>
              <a:rPr lang="es-ES" dirty="0"/>
              <a:t>Juan David González Dimaté</a:t>
            </a:r>
          </a:p>
          <a:p>
            <a:r>
              <a:rPr lang="es-ES" dirty="0"/>
              <a:t>Luis Felipe Velasco Tao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56B2D8-EDCF-4B66-92BE-151EDA91B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978" y="145562"/>
            <a:ext cx="1920523" cy="207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13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F5298D4-794F-44CC-8276-9B0D4BC6A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518" y="170678"/>
            <a:ext cx="3371850" cy="603885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7DF1E73-C4EE-4B4D-BF1E-6B4849BB343B}"/>
              </a:ext>
            </a:extLst>
          </p:cNvPr>
          <p:cNvSpPr/>
          <p:nvPr/>
        </p:nvSpPr>
        <p:spPr>
          <a:xfrm>
            <a:off x="535459" y="834619"/>
            <a:ext cx="2729895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Estructura del Proyecto</a:t>
            </a:r>
            <a:endParaRPr lang="es-CO" sz="3200" dirty="0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E0083BB7-EA4F-4BBC-9F6B-15910344BAD9}"/>
              </a:ext>
            </a:extLst>
          </p:cNvPr>
          <p:cNvSpPr/>
          <p:nvPr/>
        </p:nvSpPr>
        <p:spPr>
          <a:xfrm>
            <a:off x="7101016" y="4764327"/>
            <a:ext cx="1411502" cy="1260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34A9A69-24D4-4BC6-8C6A-23B63F5BE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354" y="835855"/>
            <a:ext cx="3467100" cy="325755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7255F2D-17A2-4D0A-8220-CC8E1CF5B24E}"/>
              </a:ext>
            </a:extLst>
          </p:cNvPr>
          <p:cNvSpPr/>
          <p:nvPr/>
        </p:nvSpPr>
        <p:spPr>
          <a:xfrm>
            <a:off x="4371121" y="4579517"/>
            <a:ext cx="2729895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Entidades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331924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0550959-39E3-44C8-9F0C-6EE9DF41A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941" y="158743"/>
            <a:ext cx="8554217" cy="654051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DB2A0D9-C4A8-44EA-9072-C1CA1E8D83FC}"/>
              </a:ext>
            </a:extLst>
          </p:cNvPr>
          <p:cNvSpPr/>
          <p:nvPr/>
        </p:nvSpPr>
        <p:spPr>
          <a:xfrm>
            <a:off x="816338" y="2457473"/>
            <a:ext cx="2556108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Ejemplo de una Entidad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509033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091ED-E46E-4E30-8E2E-9F676755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CO" dirty="0">
                <a:hlinkClick r:id="rId2" action="ppaction://hlinkfile"/>
              </a:rPr>
              <a:t>Documento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0641D2-F86D-4C86-A705-91C00F97B2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anchor="ctr"/>
          <a:lstStyle/>
          <a:p>
            <a:r>
              <a:rPr lang="es-CO" dirty="0">
                <a:hlinkClick r:id="rId3" action="ppaction://hlinkfile"/>
              </a:rPr>
              <a:t>Diccionario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7435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DA062BBC-6BC6-4BCA-BADF-FAA33C736398}"/>
              </a:ext>
            </a:extLst>
          </p:cNvPr>
          <p:cNvSpPr/>
          <p:nvPr/>
        </p:nvSpPr>
        <p:spPr>
          <a:xfrm>
            <a:off x="184669" y="2302933"/>
            <a:ext cx="2874619" cy="179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Arquitectura del proyecto</a:t>
            </a:r>
            <a:endParaRPr lang="es-CO" sz="3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442A5B0-346E-4EBC-B571-435C3A615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9288" y="541866"/>
            <a:ext cx="8820584" cy="590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7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CF1D59A-6791-40C2-8F26-FF18BE342AE6}"/>
              </a:ext>
            </a:extLst>
          </p:cNvPr>
          <p:cNvSpPr/>
          <p:nvPr/>
        </p:nvSpPr>
        <p:spPr>
          <a:xfrm>
            <a:off x="5372100" y="129540"/>
            <a:ext cx="5463540" cy="61798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27CE52B-FE53-4D9D-8914-7BAE945BEFC8}"/>
              </a:ext>
            </a:extLst>
          </p:cNvPr>
          <p:cNvSpPr/>
          <p:nvPr/>
        </p:nvSpPr>
        <p:spPr>
          <a:xfrm>
            <a:off x="184669" y="2302933"/>
            <a:ext cx="2874619" cy="179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Diagrama de Despliegue</a:t>
            </a:r>
            <a:endParaRPr lang="es-CO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F0CFE5-D481-4C11-863D-62D09188D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14901"/>
            <a:ext cx="5226484" cy="5970997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C5872F1D-9C4B-4717-97F6-AAB495074BBA}"/>
              </a:ext>
            </a:extLst>
          </p:cNvPr>
          <p:cNvSpPr/>
          <p:nvPr/>
        </p:nvSpPr>
        <p:spPr>
          <a:xfrm>
            <a:off x="3307080" y="2727960"/>
            <a:ext cx="153162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8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68D173D-D7FD-4C1C-902D-D743C56910F1}"/>
              </a:ext>
            </a:extLst>
          </p:cNvPr>
          <p:cNvSpPr/>
          <p:nvPr/>
        </p:nvSpPr>
        <p:spPr>
          <a:xfrm>
            <a:off x="356119" y="2325793"/>
            <a:ext cx="2874619" cy="179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Fase 2020 - 2</a:t>
            </a:r>
            <a:endParaRPr lang="es-CO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8529FF-C8F7-4690-B665-F8010A4DD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1" y="873204"/>
            <a:ext cx="7352348" cy="535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0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DA062BBC-6BC6-4BCA-BADF-FAA33C736398}"/>
              </a:ext>
            </a:extLst>
          </p:cNvPr>
          <p:cNvSpPr/>
          <p:nvPr/>
        </p:nvSpPr>
        <p:spPr>
          <a:xfrm>
            <a:off x="137159" y="2320290"/>
            <a:ext cx="2556108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Modelo Entidad - Relación</a:t>
            </a:r>
            <a:endParaRPr lang="es-CO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A6D94A-3925-4B49-9D48-620192B0A6B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267" y="154700"/>
            <a:ext cx="8980392" cy="65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4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927AD3D-B2ED-4EBB-A557-03D84A286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5" y="2074545"/>
            <a:ext cx="10572750" cy="409575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8571D5F-608D-47B2-AC0F-37728D061E23}"/>
              </a:ext>
            </a:extLst>
          </p:cNvPr>
          <p:cNvSpPr/>
          <p:nvPr/>
        </p:nvSpPr>
        <p:spPr>
          <a:xfrm>
            <a:off x="4472938" y="444534"/>
            <a:ext cx="3535681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Grados de dependencia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21928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BAB2BB1-BFF6-4B16-AE1D-4C1B7B83A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8" y="115961"/>
            <a:ext cx="11228663" cy="6626077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6C92B28D-99AA-438E-AB5F-5598359A0A79}"/>
              </a:ext>
            </a:extLst>
          </p:cNvPr>
          <p:cNvSpPr/>
          <p:nvPr/>
        </p:nvSpPr>
        <p:spPr>
          <a:xfrm>
            <a:off x="207858" y="4991257"/>
            <a:ext cx="3535681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Diagrama de grados de dependencia 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225536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60D996D-A91E-43FC-910D-58BD55D81C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71"/>
          <a:stretch/>
        </p:blipFill>
        <p:spPr>
          <a:xfrm>
            <a:off x="156713" y="385118"/>
            <a:ext cx="11878574" cy="510435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025F836-4544-49D1-BA77-21FE9D928980}"/>
              </a:ext>
            </a:extLst>
          </p:cNvPr>
          <p:cNvSpPr/>
          <p:nvPr/>
        </p:nvSpPr>
        <p:spPr>
          <a:xfrm>
            <a:off x="9551704" y="5137906"/>
            <a:ext cx="2371440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Módulos y casos de Uso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241953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44663A6-5D43-4AB0-9CCD-733A588B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482" y="289255"/>
            <a:ext cx="10066744" cy="573198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3E90687B-68FC-4D05-9AA4-28FB85504853}"/>
              </a:ext>
            </a:extLst>
          </p:cNvPr>
          <p:cNvSpPr/>
          <p:nvPr/>
        </p:nvSpPr>
        <p:spPr>
          <a:xfrm>
            <a:off x="207859" y="4991257"/>
            <a:ext cx="2371440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Diagrama de Módulos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191882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Personalizado 1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B0F0"/>
      </a:accent1>
      <a:accent2>
        <a:srgbClr val="00B0F0"/>
      </a:accent2>
      <a:accent3>
        <a:srgbClr val="0070C0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2267</TotalTime>
  <Words>56</Words>
  <Application>Microsoft Office PowerPoint</Application>
  <PresentationFormat>Panorámica</PresentationFormat>
  <Paragraphs>16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Citable</vt:lpstr>
      <vt:lpstr>Appausa: Análisis, Diseño y Desarrollo.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Documento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Appausa: Analisis, Diseño y Desarrollo.</dc:title>
  <dc:creator>LUIS FELIPE VELASCO TAO</dc:creator>
  <cp:lastModifiedBy>Luis Felipe Velasco Tao</cp:lastModifiedBy>
  <cp:revision>30</cp:revision>
  <dcterms:created xsi:type="dcterms:W3CDTF">2020-08-17T16:42:01Z</dcterms:created>
  <dcterms:modified xsi:type="dcterms:W3CDTF">2020-11-10T02:04:57Z</dcterms:modified>
</cp:coreProperties>
</file>