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6292" autoAdjust="0"/>
  </p:normalViewPr>
  <p:slideViewPr>
    <p:cSldViewPr snapToGrid="0">
      <p:cViewPr>
        <p:scale>
          <a:sx n="100" d="100"/>
          <a:sy n="100" d="100"/>
        </p:scale>
        <p:origin x="-4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173353" y="511202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</a:t>
            </a:r>
            <a:r>
              <a:rPr lang="es-ES" sz="3200" dirty="0" err="1"/>
              <a:t>Modulos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1843</TotalTime>
  <Words>44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24</cp:revision>
  <dcterms:created xsi:type="dcterms:W3CDTF">2020-08-17T16:42:01Z</dcterms:created>
  <dcterms:modified xsi:type="dcterms:W3CDTF">2020-10-20T02:55:18Z</dcterms:modified>
</cp:coreProperties>
</file>