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81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65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56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0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2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4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6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8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1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12A5C8-BD95-49A5-8C32-5A11D6447EED}" type="datetimeFigureOut">
              <a:rPr lang="es-CO" smtClean="0"/>
              <a:t>13/10/2020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18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D85F-1E18-425A-BD0A-16C343C8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Appausa</a:t>
            </a:r>
            <a:r>
              <a:rPr lang="es-ES" dirty="0"/>
              <a:t>: Análisis, Diseño y Desarrollo.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D4FF06-5983-438B-9AD6-4CD20808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2575"/>
          </a:xfrm>
        </p:spPr>
        <p:txBody>
          <a:bodyPr>
            <a:normAutofit/>
          </a:bodyPr>
          <a:lstStyle/>
          <a:p>
            <a:r>
              <a:rPr lang="es-ES" dirty="0"/>
              <a:t>Juan David González Dimaté</a:t>
            </a:r>
          </a:p>
          <a:p>
            <a:r>
              <a:rPr lang="es-ES" dirty="0"/>
              <a:t>Luis Felipe Velasco Tao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56B2D8-EDCF-4B66-92BE-151EDA91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78" y="145562"/>
            <a:ext cx="1920523" cy="20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Arquitectura del proyecto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2A5B0-346E-4EBC-B571-435C3A61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288" y="541866"/>
            <a:ext cx="8820584" cy="59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8D173D-D7FD-4C1C-902D-D743C56910F1}"/>
              </a:ext>
            </a:extLst>
          </p:cNvPr>
          <p:cNvSpPr/>
          <p:nvPr/>
        </p:nvSpPr>
        <p:spPr>
          <a:xfrm>
            <a:off x="356119" y="232579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Fase 2020 - 2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529FF-C8F7-4690-B665-F8010A4D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873204"/>
            <a:ext cx="7352348" cy="53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37159" y="2320290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Modelo Entidad - Relación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A6D94A-3925-4B49-9D48-620192B0A6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67" y="154700"/>
            <a:ext cx="8980392" cy="6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5298D4-794F-44CC-8276-9B0D4BC6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18" y="170678"/>
            <a:ext cx="3371850" cy="6038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DF1E73-C4EE-4B4D-BF1E-6B4849BB343B}"/>
              </a:ext>
            </a:extLst>
          </p:cNvPr>
          <p:cNvSpPr/>
          <p:nvPr/>
        </p:nvSpPr>
        <p:spPr>
          <a:xfrm>
            <a:off x="535459" y="834619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Estructura del Proyecto</a:t>
            </a:r>
            <a:endParaRPr lang="es-CO" sz="32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0083BB7-EA4F-4BBC-9F6B-15910344BAD9}"/>
              </a:ext>
            </a:extLst>
          </p:cNvPr>
          <p:cNvSpPr/>
          <p:nvPr/>
        </p:nvSpPr>
        <p:spPr>
          <a:xfrm>
            <a:off x="7101016" y="4764327"/>
            <a:ext cx="1411502" cy="126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4A9A69-24D4-4BC6-8C6A-23B63F5B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54" y="835855"/>
            <a:ext cx="3467100" cy="32575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7255F2D-17A2-4D0A-8220-CC8E1CF5B24E}"/>
              </a:ext>
            </a:extLst>
          </p:cNvPr>
          <p:cNvSpPr/>
          <p:nvPr/>
        </p:nvSpPr>
        <p:spPr>
          <a:xfrm>
            <a:off x="4371121" y="4579517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Entidades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31924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550959-39E3-44C8-9F0C-6EE9DF41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1" y="158743"/>
            <a:ext cx="8554217" cy="65405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B2A0D9-C4A8-44EA-9072-C1CA1E8D83FC}"/>
              </a:ext>
            </a:extLst>
          </p:cNvPr>
          <p:cNvSpPr/>
          <p:nvPr/>
        </p:nvSpPr>
        <p:spPr>
          <a:xfrm>
            <a:off x="816338" y="2457473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Ejemplo de una Entidad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F0"/>
      </a:accent1>
      <a:accent2>
        <a:srgbClr val="00B0F0"/>
      </a:accent2>
      <a:accent3>
        <a:srgbClr val="0070C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1257</TotalTime>
  <Words>35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Appausa: Análisis, Diseño y Desarrollo.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Appausa: Analisis, Diseño y Desarrollo.</dc:title>
  <dc:creator>LUIS FELIPE VELASCO TAO</dc:creator>
  <cp:lastModifiedBy>Luis Felipe Velasco Tao</cp:lastModifiedBy>
  <cp:revision>18</cp:revision>
  <dcterms:created xsi:type="dcterms:W3CDTF">2020-08-17T16:42:01Z</dcterms:created>
  <dcterms:modified xsi:type="dcterms:W3CDTF">2020-10-13T16:51:21Z</dcterms:modified>
</cp:coreProperties>
</file>