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3" r:id="rId5"/>
    <p:sldId id="260" r:id="rId6"/>
    <p:sldId id="265" r:id="rId7"/>
    <p:sldId id="266" r:id="rId8"/>
    <p:sldId id="268" r:id="rId9"/>
    <p:sldId id="267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Appausa</a:t>
            </a:r>
            <a:r>
              <a:rPr lang="es-ES" dirty="0" smtClean="0"/>
              <a:t>: aplicación para la implementación de pausas activas en el trabajo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Felipe Velasco Tao – Juan David </a:t>
            </a:r>
            <a:r>
              <a:rPr lang="es-ES" dirty="0" err="1"/>
              <a:t>Gonzalez</a:t>
            </a:r>
            <a:r>
              <a:rPr lang="es-ES" dirty="0"/>
              <a:t> </a:t>
            </a:r>
            <a:r>
              <a:rPr lang="es-ES" dirty="0" err="1"/>
              <a:t>Dimaté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884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9888274" cy="3638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b="1" dirty="0"/>
              <a:t>OBJETIVO GENERAL</a:t>
            </a:r>
          </a:p>
          <a:p>
            <a:r>
              <a:rPr lang="es-ES" dirty="0"/>
              <a:t>Desarrollar una aplicación que contribuya con la correcta implementación de las pausas activas de los trabajadores en las empresas colombianas.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r>
              <a:rPr lang="es-ES" b="1" dirty="0"/>
              <a:t>OBJETIVOS ESPECÍFICOS</a:t>
            </a:r>
          </a:p>
          <a:p>
            <a:pPr lvl="0"/>
            <a:r>
              <a:rPr lang="es-CO" dirty="0"/>
              <a:t>Generar la lista de requerimientos necesarios para la aplicación.</a:t>
            </a:r>
          </a:p>
          <a:p>
            <a:pPr lvl="0"/>
            <a:r>
              <a:rPr lang="es-CO" dirty="0"/>
              <a:t>Elaborar una metodología de implementación para la aplicación.</a:t>
            </a:r>
          </a:p>
          <a:p>
            <a:pPr lvl="0"/>
            <a:r>
              <a:rPr lang="es-CO" dirty="0"/>
              <a:t>Diseñar el esquema de la aplicación con las funciones establecidas por los requerimientos.</a:t>
            </a:r>
          </a:p>
          <a:p>
            <a:pPr lvl="0"/>
            <a:r>
              <a:rPr lang="es-CO" dirty="0"/>
              <a:t>Construir la aplicación basada en los requerimientos y diseños realizados.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7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62CF5-0A30-42C7-A754-FD3292AE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Alcances y limitaciones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CAD43-4A92-4EF8-926F-8529C774C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728246" cy="3638763"/>
          </a:xfrm>
        </p:spPr>
        <p:txBody>
          <a:bodyPr/>
          <a:lstStyle/>
          <a:p>
            <a:r>
              <a:rPr lang="es-ES" dirty="0"/>
              <a:t>La aplicación solo estará disponible para dispositivos Android 4.4 (KitKat</a:t>
            </a:r>
            <a:r>
              <a:rPr lang="es-ES" dirty="0" smtClean="0"/>
              <a:t>) o superiores</a:t>
            </a:r>
            <a:endParaRPr lang="es-ES" dirty="0"/>
          </a:p>
          <a:p>
            <a:r>
              <a:rPr lang="es-ES" dirty="0"/>
              <a:t>La aplicación no se encontrara en la Play </a:t>
            </a:r>
            <a:r>
              <a:rPr lang="es-ES" dirty="0" smtClean="0"/>
              <a:t>Store y se entregara por medio de </a:t>
            </a:r>
            <a:r>
              <a:rPr lang="es-ES" dirty="0" err="1" smtClean="0"/>
              <a:t>apk</a:t>
            </a:r>
            <a:r>
              <a:rPr lang="es-ES" dirty="0" smtClean="0"/>
              <a:t> a los usuarios.</a:t>
            </a:r>
            <a:endParaRPr lang="es-ES" dirty="0"/>
          </a:p>
          <a:p>
            <a:r>
              <a:rPr lang="es-ES" dirty="0"/>
              <a:t>La </a:t>
            </a:r>
            <a:r>
              <a:rPr lang="es-ES" dirty="0" smtClean="0"/>
              <a:t>aplicación requerirá permisos de uso de la cámara</a:t>
            </a:r>
          </a:p>
          <a:p>
            <a:r>
              <a:rPr lang="es-ES" dirty="0" smtClean="0"/>
              <a:t>La aplicación requiere que los dispositivos móviles tengan giroscopio</a:t>
            </a:r>
          </a:p>
          <a:p>
            <a:r>
              <a:rPr lang="es-ES" dirty="0" smtClean="0"/>
              <a:t>La aplicación no se hará cargo del análisis de los datos recogidos de los </a:t>
            </a:r>
            <a:r>
              <a:rPr lang="es-ES" smtClean="0"/>
              <a:t>usuarios.</a:t>
            </a:r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48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7B83F9-7D41-49FB-B9FC-BFFBF87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622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F2B529-9149-46F3-B35D-9552F9EDB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9" r="14099" b="9767"/>
          <a:stretch/>
        </p:blipFill>
        <p:spPr>
          <a:xfrm>
            <a:off x="1586909" y="255734"/>
            <a:ext cx="9018182" cy="63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7B83F9-7D41-49FB-B9FC-BFFBF87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INVOLUCRADOS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69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9C3C65-B3A9-49AF-BD92-5CA146548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9" t="4186" r="21860" b="2481"/>
          <a:stretch/>
        </p:blipFill>
        <p:spPr>
          <a:xfrm>
            <a:off x="2305493" y="124401"/>
            <a:ext cx="7581014" cy="66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7B83F9-7D41-49FB-B9FC-BFFBF87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CAUSAS Y EFECTOS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47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590" t="8664" r="18499" b="8027"/>
          <a:stretch/>
        </p:blipFill>
        <p:spPr>
          <a:xfrm>
            <a:off x="3377809" y="0"/>
            <a:ext cx="5799909" cy="62962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ángulo redondeado 4"/>
          <p:cNvSpPr/>
          <p:nvPr/>
        </p:nvSpPr>
        <p:spPr>
          <a:xfrm>
            <a:off x="4498415" y="2744820"/>
            <a:ext cx="4065508" cy="10221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26CABF"/>
                </a:solidFill>
              </a:rPr>
              <a:t>Aplicación y verificación de las pausas activas en el trabajo.</a:t>
            </a:r>
            <a:endParaRPr lang="es-CO" b="1" dirty="0">
              <a:solidFill>
                <a:srgbClr val="26CABF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970720" y="4430952"/>
            <a:ext cx="4236902" cy="885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Falta en la especificación y verificación de espacios para pausas activas</a:t>
            </a:r>
            <a:endParaRPr lang="es-CO" sz="1600" dirty="0"/>
          </a:p>
        </p:txBody>
      </p:sp>
      <p:sp>
        <p:nvSpPr>
          <p:cNvPr id="11" name="Rectángulo redondeado 9">
            <a:extLst>
              <a:ext uri="{FF2B5EF4-FFF2-40B4-BE49-F238E27FC236}">
                <a16:creationId xmlns:a16="http://schemas.microsoft.com/office/drawing/2014/main" id="{9EABA98D-B7CD-4ECB-9E09-C8EFA2C83D1C}"/>
              </a:ext>
            </a:extLst>
          </p:cNvPr>
          <p:cNvSpPr/>
          <p:nvPr/>
        </p:nvSpPr>
        <p:spPr>
          <a:xfrm>
            <a:off x="2368261" y="5473091"/>
            <a:ext cx="4065508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Aplicación de los requerimientos mínimos de Salud en el trabajo</a:t>
            </a:r>
            <a:endParaRPr lang="es-CO" sz="1600" dirty="0"/>
          </a:p>
        </p:txBody>
      </p:sp>
      <p:sp>
        <p:nvSpPr>
          <p:cNvPr id="12" name="Rectángulo redondeado 9">
            <a:extLst>
              <a:ext uri="{FF2B5EF4-FFF2-40B4-BE49-F238E27FC236}">
                <a16:creationId xmlns:a16="http://schemas.microsoft.com/office/drawing/2014/main" id="{CF7703E4-39F6-4967-9BDF-AA5231234F59}"/>
              </a:ext>
            </a:extLst>
          </p:cNvPr>
          <p:cNvSpPr/>
          <p:nvPr/>
        </p:nvSpPr>
        <p:spPr>
          <a:xfrm>
            <a:off x="6633858" y="5467129"/>
            <a:ext cx="4015807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Limitaciones con relación a las practicas de salud en el trabajo</a:t>
            </a:r>
            <a:endParaRPr lang="es-CO" sz="1600" dirty="0"/>
          </a:p>
        </p:txBody>
      </p:sp>
      <p:sp>
        <p:nvSpPr>
          <p:cNvPr id="13" name="Rectángulo redondeado 9">
            <a:extLst>
              <a:ext uri="{FF2B5EF4-FFF2-40B4-BE49-F238E27FC236}">
                <a16:creationId xmlns:a16="http://schemas.microsoft.com/office/drawing/2014/main" id="{7C2C9AAD-3AC0-440B-A1CB-F2EAD1397235}"/>
              </a:ext>
            </a:extLst>
          </p:cNvPr>
          <p:cNvSpPr/>
          <p:nvPr/>
        </p:nvSpPr>
        <p:spPr>
          <a:xfrm>
            <a:off x="7549960" y="4392431"/>
            <a:ext cx="4465675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Desconocimiento o mala practica de actividades relacionadas a la salud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8C17B0-A2FC-4145-879B-F1D843E5225E}"/>
              </a:ext>
            </a:extLst>
          </p:cNvPr>
          <p:cNvSpPr txBox="1"/>
          <p:nvPr/>
        </p:nvSpPr>
        <p:spPr>
          <a:xfrm>
            <a:off x="162145" y="3746100"/>
            <a:ext cx="1965831" cy="646331"/>
          </a:xfrm>
          <a:prstGeom prst="rect">
            <a:avLst/>
          </a:prstGeom>
          <a:noFill/>
          <a:ln>
            <a:solidFill>
              <a:srgbClr val="26CABF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MinSalud</a:t>
            </a:r>
            <a:r>
              <a:rPr lang="es-ES" dirty="0"/>
              <a:t> y </a:t>
            </a:r>
            <a:r>
              <a:rPr lang="es-ES" dirty="0" err="1"/>
              <a:t>MinTrabajo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CD3A71-F51E-4A6C-83DC-7EA4988D1E27}"/>
              </a:ext>
            </a:extLst>
          </p:cNvPr>
          <p:cNvSpPr txBox="1"/>
          <p:nvPr/>
        </p:nvSpPr>
        <p:spPr>
          <a:xfrm>
            <a:off x="1576275" y="6216302"/>
            <a:ext cx="1965831" cy="369332"/>
          </a:xfrm>
          <a:prstGeom prst="rect">
            <a:avLst/>
          </a:prstGeom>
          <a:noFill/>
          <a:ln>
            <a:solidFill>
              <a:srgbClr val="26CABF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Empresas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B5118F-5760-47D8-9B52-BEE67AC47750}"/>
              </a:ext>
            </a:extLst>
          </p:cNvPr>
          <p:cNvSpPr txBox="1"/>
          <p:nvPr/>
        </p:nvSpPr>
        <p:spPr>
          <a:xfrm>
            <a:off x="9764711" y="6275382"/>
            <a:ext cx="1965831" cy="369332"/>
          </a:xfrm>
          <a:prstGeom prst="rect">
            <a:avLst/>
          </a:prstGeom>
          <a:noFill/>
          <a:ln>
            <a:solidFill>
              <a:srgbClr val="26CABF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ARLs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17B0F70-EF96-4208-9899-49D4A0ED3AE0}"/>
              </a:ext>
            </a:extLst>
          </p:cNvPr>
          <p:cNvSpPr txBox="1"/>
          <p:nvPr/>
        </p:nvSpPr>
        <p:spPr>
          <a:xfrm>
            <a:off x="10427552" y="5119501"/>
            <a:ext cx="1588084" cy="369332"/>
          </a:xfrm>
          <a:prstGeom prst="rect">
            <a:avLst/>
          </a:prstGeom>
          <a:noFill/>
          <a:ln>
            <a:solidFill>
              <a:srgbClr val="26CABF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Empleados</a:t>
            </a:r>
            <a:endParaRPr lang="es-CO" dirty="0"/>
          </a:p>
        </p:txBody>
      </p:sp>
      <p:sp>
        <p:nvSpPr>
          <p:cNvPr id="21" name="Rectángulo redondeado 9">
            <a:extLst>
              <a:ext uri="{FF2B5EF4-FFF2-40B4-BE49-F238E27FC236}">
                <a16:creationId xmlns:a16="http://schemas.microsoft.com/office/drawing/2014/main" id="{B55047B4-CB21-420B-8D60-4C7B5AAAD4CE}"/>
              </a:ext>
            </a:extLst>
          </p:cNvPr>
          <p:cNvSpPr/>
          <p:nvPr/>
        </p:nvSpPr>
        <p:spPr>
          <a:xfrm>
            <a:off x="895831" y="1711010"/>
            <a:ext cx="4236902" cy="885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Demandas continuas por parte de sindicatos laborales por la salud en el trabajo</a:t>
            </a:r>
            <a:endParaRPr lang="es-CO" sz="1600" dirty="0"/>
          </a:p>
        </p:txBody>
      </p:sp>
      <p:sp>
        <p:nvSpPr>
          <p:cNvPr id="22" name="Rectángulo redondeado 9">
            <a:extLst>
              <a:ext uri="{FF2B5EF4-FFF2-40B4-BE49-F238E27FC236}">
                <a16:creationId xmlns:a16="http://schemas.microsoft.com/office/drawing/2014/main" id="{F066222B-EA4C-4DBE-8F4D-C685A97418C8}"/>
              </a:ext>
            </a:extLst>
          </p:cNvPr>
          <p:cNvSpPr/>
          <p:nvPr/>
        </p:nvSpPr>
        <p:spPr>
          <a:xfrm>
            <a:off x="2030491" y="678042"/>
            <a:ext cx="4236901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Pagos a las </a:t>
            </a:r>
            <a:r>
              <a:rPr lang="es-ES" sz="1600" dirty="0" err="1"/>
              <a:t>ARLs</a:t>
            </a:r>
            <a:r>
              <a:rPr lang="es-ES" sz="1600" dirty="0"/>
              <a:t> por empleados con enfermedades causadas por el trabajo</a:t>
            </a:r>
            <a:endParaRPr lang="es-CO" sz="1600" dirty="0"/>
          </a:p>
        </p:txBody>
      </p:sp>
      <p:sp>
        <p:nvSpPr>
          <p:cNvPr id="23" name="Rectángulo redondeado 9">
            <a:extLst>
              <a:ext uri="{FF2B5EF4-FFF2-40B4-BE49-F238E27FC236}">
                <a16:creationId xmlns:a16="http://schemas.microsoft.com/office/drawing/2014/main" id="{59B69C19-66CE-4A4D-9CB5-2A4D31952D7F}"/>
              </a:ext>
            </a:extLst>
          </p:cNvPr>
          <p:cNvSpPr/>
          <p:nvPr/>
        </p:nvSpPr>
        <p:spPr>
          <a:xfrm>
            <a:off x="7614711" y="1929944"/>
            <a:ext cx="4015807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Enfermedades laborales ocasionadas ´por la monotonía del trabajo</a:t>
            </a:r>
            <a:endParaRPr lang="es-CO" sz="1600" dirty="0"/>
          </a:p>
        </p:txBody>
      </p:sp>
      <p:sp>
        <p:nvSpPr>
          <p:cNvPr id="24" name="Rectángulo redondeado 9">
            <a:extLst>
              <a:ext uri="{FF2B5EF4-FFF2-40B4-BE49-F238E27FC236}">
                <a16:creationId xmlns:a16="http://schemas.microsoft.com/office/drawing/2014/main" id="{999AF967-8EEB-411B-A7B5-EB17179E7260}"/>
              </a:ext>
            </a:extLst>
          </p:cNvPr>
          <p:cNvSpPr/>
          <p:nvPr/>
        </p:nvSpPr>
        <p:spPr>
          <a:xfrm>
            <a:off x="6671774" y="721384"/>
            <a:ext cx="4465675" cy="666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Montos relacionados con accidentes y enfermedades laborales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0790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97B83F9-7D41-49FB-B9FC-BFFBF87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2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224" t="4018" r="23863" b="14197"/>
          <a:stretch/>
        </p:blipFill>
        <p:spPr>
          <a:xfrm>
            <a:off x="2116183" y="235132"/>
            <a:ext cx="7537269" cy="64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152</TotalTime>
  <Words>222</Words>
  <Application>Microsoft Office PowerPoint</Application>
  <PresentationFormat>Panorámica</PresentationFormat>
  <Paragraphs>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Citable</vt:lpstr>
      <vt:lpstr>Appausa: aplicación para la implementación de pausas activas en el trabajo</vt:lpstr>
      <vt:lpstr>CONTEXTO</vt:lpstr>
      <vt:lpstr>Presentación de PowerPoint</vt:lpstr>
      <vt:lpstr>INVOLUCRADOS</vt:lpstr>
      <vt:lpstr>Presentación de PowerPoint</vt:lpstr>
      <vt:lpstr>CAUSAS Y EFECTOS</vt:lpstr>
      <vt:lpstr>Presentación de PowerPoint</vt:lpstr>
      <vt:lpstr>ANTECEDENTES</vt:lpstr>
      <vt:lpstr>Presentación de PowerPoint</vt:lpstr>
      <vt:lpstr>OBJETIVOS</vt:lpstr>
      <vt:lpstr>Alcances y limitaciones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</dc:title>
  <dc:creator>305 - Algoritmos y Matematicas</dc:creator>
  <cp:lastModifiedBy>305 - Algoritmos y Matematicas</cp:lastModifiedBy>
  <cp:revision>14</cp:revision>
  <dcterms:created xsi:type="dcterms:W3CDTF">2020-02-21T14:10:31Z</dcterms:created>
  <dcterms:modified xsi:type="dcterms:W3CDTF">2020-02-26T20:19:19Z</dcterms:modified>
</cp:coreProperties>
</file>