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4FC060-0406-4B7A-89D6-D042EA04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1" y="0"/>
            <a:ext cx="969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1108</TotalTime>
  <Words>27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15</cp:revision>
  <dcterms:created xsi:type="dcterms:W3CDTF">2020-08-17T16:42:01Z</dcterms:created>
  <dcterms:modified xsi:type="dcterms:W3CDTF">2020-09-01T19:29:11Z</dcterms:modified>
</cp:coreProperties>
</file>