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7" r:id="rId3"/>
    <p:sldId id="271" r:id="rId4"/>
    <p:sldId id="259" r:id="rId5"/>
    <p:sldId id="258" r:id="rId6"/>
    <p:sldId id="272" r:id="rId7"/>
    <p:sldId id="262" r:id="rId8"/>
    <p:sldId id="273" r:id="rId9"/>
    <p:sldId id="260" r:id="rId10"/>
    <p:sldId id="261" r:id="rId11"/>
    <p:sldId id="274" r:id="rId12"/>
    <p:sldId id="263" r:id="rId13"/>
    <p:sldId id="269" r:id="rId14"/>
    <p:sldId id="268" r:id="rId15"/>
    <p:sldId id="266" r:id="rId16"/>
    <p:sldId id="275" r:id="rId17"/>
    <p:sldId id="267" r:id="rId18"/>
    <p:sldId id="289" r:id="rId19"/>
    <p:sldId id="282" r:id="rId20"/>
    <p:sldId id="283" r:id="rId21"/>
    <p:sldId id="284" r:id="rId22"/>
    <p:sldId id="285" r:id="rId23"/>
    <p:sldId id="286" r:id="rId24"/>
    <p:sldId id="287" r:id="rId25"/>
    <p:sldId id="276" r:id="rId26"/>
    <p:sldId id="264" r:id="rId27"/>
    <p:sldId id="265" r:id="rId28"/>
    <p:sldId id="302" r:id="rId29"/>
    <p:sldId id="303" r:id="rId30"/>
    <p:sldId id="304" r:id="rId31"/>
    <p:sldId id="305" r:id="rId32"/>
    <p:sldId id="307" r:id="rId33"/>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4115AC-4F2E-ABE8-C9B3-184C69446F3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9A89741D-53D6-0FF7-1582-5A24DD737E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05DAA4A0-9A23-529E-B7AA-0A3EA920D8BE}"/>
              </a:ext>
            </a:extLst>
          </p:cNvPr>
          <p:cNvSpPr>
            <a:spLocks noGrp="1"/>
          </p:cNvSpPr>
          <p:nvPr>
            <p:ph type="dt" sz="half" idx="10"/>
          </p:nvPr>
        </p:nvSpPr>
        <p:spPr/>
        <p:txBody>
          <a:bodyPr/>
          <a:lstStyle/>
          <a:p>
            <a:fld id="{A5DE377A-A978-4A6A-9F87-BDA7082CEC72}" type="datetimeFigureOut">
              <a:rPr lang="es-EC" smtClean="0"/>
              <a:t>18/1/2024</a:t>
            </a:fld>
            <a:endParaRPr lang="es-EC"/>
          </a:p>
        </p:txBody>
      </p:sp>
      <p:sp>
        <p:nvSpPr>
          <p:cNvPr id="5" name="Marcador de pie de página 4">
            <a:extLst>
              <a:ext uri="{FF2B5EF4-FFF2-40B4-BE49-F238E27FC236}">
                <a16:creationId xmlns:a16="http://schemas.microsoft.com/office/drawing/2014/main" id="{18D87870-0375-D3DD-D3B4-8D3ED0D6EB90}"/>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56453437-732B-3DE1-CDCF-4E943ED84CE5}"/>
              </a:ext>
            </a:extLst>
          </p:cNvPr>
          <p:cNvSpPr>
            <a:spLocks noGrp="1"/>
          </p:cNvSpPr>
          <p:nvPr>
            <p:ph type="sldNum" sz="quarter" idx="12"/>
          </p:nvPr>
        </p:nvSpPr>
        <p:spPr/>
        <p:txBody>
          <a:bodyPr/>
          <a:lstStyle/>
          <a:p>
            <a:fld id="{7E190B9E-45BC-4746-9344-12240FE14D1D}" type="slidenum">
              <a:rPr lang="es-EC" smtClean="0"/>
              <a:t>‹Nº›</a:t>
            </a:fld>
            <a:endParaRPr lang="es-EC"/>
          </a:p>
        </p:txBody>
      </p:sp>
    </p:spTree>
    <p:extLst>
      <p:ext uri="{BB962C8B-B14F-4D97-AF65-F5344CB8AC3E}">
        <p14:creationId xmlns:p14="http://schemas.microsoft.com/office/powerpoint/2010/main" val="218426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8B5744-2FC0-9F57-2F8B-9098277248DF}"/>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789FE659-F112-061B-3A01-41B1861878D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D001AD45-BC28-EC72-B108-0213C8DB87E6}"/>
              </a:ext>
            </a:extLst>
          </p:cNvPr>
          <p:cNvSpPr>
            <a:spLocks noGrp="1"/>
          </p:cNvSpPr>
          <p:nvPr>
            <p:ph type="dt" sz="half" idx="10"/>
          </p:nvPr>
        </p:nvSpPr>
        <p:spPr/>
        <p:txBody>
          <a:bodyPr/>
          <a:lstStyle/>
          <a:p>
            <a:fld id="{A5DE377A-A978-4A6A-9F87-BDA7082CEC72}" type="datetimeFigureOut">
              <a:rPr lang="es-EC" smtClean="0"/>
              <a:t>18/1/2024</a:t>
            </a:fld>
            <a:endParaRPr lang="es-EC"/>
          </a:p>
        </p:txBody>
      </p:sp>
      <p:sp>
        <p:nvSpPr>
          <p:cNvPr id="5" name="Marcador de pie de página 4">
            <a:extLst>
              <a:ext uri="{FF2B5EF4-FFF2-40B4-BE49-F238E27FC236}">
                <a16:creationId xmlns:a16="http://schemas.microsoft.com/office/drawing/2014/main" id="{E261D49A-9EC9-7CE7-5218-37AE36991039}"/>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70879BDE-3B82-DA73-FD95-DA23CFF9ADA1}"/>
              </a:ext>
            </a:extLst>
          </p:cNvPr>
          <p:cNvSpPr>
            <a:spLocks noGrp="1"/>
          </p:cNvSpPr>
          <p:nvPr>
            <p:ph type="sldNum" sz="quarter" idx="12"/>
          </p:nvPr>
        </p:nvSpPr>
        <p:spPr/>
        <p:txBody>
          <a:bodyPr/>
          <a:lstStyle/>
          <a:p>
            <a:fld id="{7E190B9E-45BC-4746-9344-12240FE14D1D}" type="slidenum">
              <a:rPr lang="es-EC" smtClean="0"/>
              <a:t>‹Nº›</a:t>
            </a:fld>
            <a:endParaRPr lang="es-EC"/>
          </a:p>
        </p:txBody>
      </p:sp>
    </p:spTree>
    <p:extLst>
      <p:ext uri="{BB962C8B-B14F-4D97-AF65-F5344CB8AC3E}">
        <p14:creationId xmlns:p14="http://schemas.microsoft.com/office/powerpoint/2010/main" val="4191479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0AF52B3-5710-1014-09BB-AC7FB5EA7B3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C9063447-DEBA-5260-7BD9-C1D4EC6AD68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D2DA4832-EB2A-C911-3093-3A9418D59A43}"/>
              </a:ext>
            </a:extLst>
          </p:cNvPr>
          <p:cNvSpPr>
            <a:spLocks noGrp="1"/>
          </p:cNvSpPr>
          <p:nvPr>
            <p:ph type="dt" sz="half" idx="10"/>
          </p:nvPr>
        </p:nvSpPr>
        <p:spPr/>
        <p:txBody>
          <a:bodyPr/>
          <a:lstStyle/>
          <a:p>
            <a:fld id="{A5DE377A-A978-4A6A-9F87-BDA7082CEC72}" type="datetimeFigureOut">
              <a:rPr lang="es-EC" smtClean="0"/>
              <a:t>18/1/2024</a:t>
            </a:fld>
            <a:endParaRPr lang="es-EC"/>
          </a:p>
        </p:txBody>
      </p:sp>
      <p:sp>
        <p:nvSpPr>
          <p:cNvPr id="5" name="Marcador de pie de página 4">
            <a:extLst>
              <a:ext uri="{FF2B5EF4-FFF2-40B4-BE49-F238E27FC236}">
                <a16:creationId xmlns:a16="http://schemas.microsoft.com/office/drawing/2014/main" id="{5CBAD4F8-3B16-8835-87C0-0D8EF38A6964}"/>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453587BF-0C43-994C-3F60-104190605173}"/>
              </a:ext>
            </a:extLst>
          </p:cNvPr>
          <p:cNvSpPr>
            <a:spLocks noGrp="1"/>
          </p:cNvSpPr>
          <p:nvPr>
            <p:ph type="sldNum" sz="quarter" idx="12"/>
          </p:nvPr>
        </p:nvSpPr>
        <p:spPr/>
        <p:txBody>
          <a:bodyPr/>
          <a:lstStyle/>
          <a:p>
            <a:fld id="{7E190B9E-45BC-4746-9344-12240FE14D1D}" type="slidenum">
              <a:rPr lang="es-EC" smtClean="0"/>
              <a:t>‹Nº›</a:t>
            </a:fld>
            <a:endParaRPr lang="es-EC"/>
          </a:p>
        </p:txBody>
      </p:sp>
    </p:spTree>
    <p:extLst>
      <p:ext uri="{BB962C8B-B14F-4D97-AF65-F5344CB8AC3E}">
        <p14:creationId xmlns:p14="http://schemas.microsoft.com/office/powerpoint/2010/main" val="2299794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4F26D7-8C89-13C4-6C65-B16419894BBE}"/>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5D97A429-4097-D1C2-E687-DB009AB1FE2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279C7CE8-557C-F28D-5DFD-3D871B463C08}"/>
              </a:ext>
            </a:extLst>
          </p:cNvPr>
          <p:cNvSpPr>
            <a:spLocks noGrp="1"/>
          </p:cNvSpPr>
          <p:nvPr>
            <p:ph type="dt" sz="half" idx="10"/>
          </p:nvPr>
        </p:nvSpPr>
        <p:spPr/>
        <p:txBody>
          <a:bodyPr/>
          <a:lstStyle/>
          <a:p>
            <a:fld id="{A5DE377A-A978-4A6A-9F87-BDA7082CEC72}" type="datetimeFigureOut">
              <a:rPr lang="es-EC" smtClean="0"/>
              <a:t>18/1/2024</a:t>
            </a:fld>
            <a:endParaRPr lang="es-EC"/>
          </a:p>
        </p:txBody>
      </p:sp>
      <p:sp>
        <p:nvSpPr>
          <p:cNvPr id="5" name="Marcador de pie de página 4">
            <a:extLst>
              <a:ext uri="{FF2B5EF4-FFF2-40B4-BE49-F238E27FC236}">
                <a16:creationId xmlns:a16="http://schemas.microsoft.com/office/drawing/2014/main" id="{5D1E9E01-BF15-61B3-5B3E-3D37CD36B845}"/>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30D82E16-77E8-63C8-CECD-ACF7C8E4BAE1}"/>
              </a:ext>
            </a:extLst>
          </p:cNvPr>
          <p:cNvSpPr>
            <a:spLocks noGrp="1"/>
          </p:cNvSpPr>
          <p:nvPr>
            <p:ph type="sldNum" sz="quarter" idx="12"/>
          </p:nvPr>
        </p:nvSpPr>
        <p:spPr/>
        <p:txBody>
          <a:bodyPr/>
          <a:lstStyle/>
          <a:p>
            <a:fld id="{7E190B9E-45BC-4746-9344-12240FE14D1D}" type="slidenum">
              <a:rPr lang="es-EC" smtClean="0"/>
              <a:t>‹Nº›</a:t>
            </a:fld>
            <a:endParaRPr lang="es-EC"/>
          </a:p>
        </p:txBody>
      </p:sp>
    </p:spTree>
    <p:extLst>
      <p:ext uri="{BB962C8B-B14F-4D97-AF65-F5344CB8AC3E}">
        <p14:creationId xmlns:p14="http://schemas.microsoft.com/office/powerpoint/2010/main" val="2815874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72825-23F8-96C7-5984-31761743E1E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C595C934-F1B2-DF7D-1FD5-4907527F9F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2A8304A-DB40-0CFF-74BA-7028FBCA22A7}"/>
              </a:ext>
            </a:extLst>
          </p:cNvPr>
          <p:cNvSpPr>
            <a:spLocks noGrp="1"/>
          </p:cNvSpPr>
          <p:nvPr>
            <p:ph type="dt" sz="half" idx="10"/>
          </p:nvPr>
        </p:nvSpPr>
        <p:spPr/>
        <p:txBody>
          <a:bodyPr/>
          <a:lstStyle/>
          <a:p>
            <a:fld id="{A5DE377A-A978-4A6A-9F87-BDA7082CEC72}" type="datetimeFigureOut">
              <a:rPr lang="es-EC" smtClean="0"/>
              <a:t>18/1/2024</a:t>
            </a:fld>
            <a:endParaRPr lang="es-EC"/>
          </a:p>
        </p:txBody>
      </p:sp>
      <p:sp>
        <p:nvSpPr>
          <p:cNvPr id="5" name="Marcador de pie de página 4">
            <a:extLst>
              <a:ext uri="{FF2B5EF4-FFF2-40B4-BE49-F238E27FC236}">
                <a16:creationId xmlns:a16="http://schemas.microsoft.com/office/drawing/2014/main" id="{66526937-238D-113F-2CF8-C8ECB31B0CEC}"/>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B9D27B88-2607-519E-7E51-61F261BF625A}"/>
              </a:ext>
            </a:extLst>
          </p:cNvPr>
          <p:cNvSpPr>
            <a:spLocks noGrp="1"/>
          </p:cNvSpPr>
          <p:nvPr>
            <p:ph type="sldNum" sz="quarter" idx="12"/>
          </p:nvPr>
        </p:nvSpPr>
        <p:spPr/>
        <p:txBody>
          <a:bodyPr/>
          <a:lstStyle/>
          <a:p>
            <a:fld id="{7E190B9E-45BC-4746-9344-12240FE14D1D}" type="slidenum">
              <a:rPr lang="es-EC" smtClean="0"/>
              <a:t>‹Nº›</a:t>
            </a:fld>
            <a:endParaRPr lang="es-EC"/>
          </a:p>
        </p:txBody>
      </p:sp>
    </p:spTree>
    <p:extLst>
      <p:ext uri="{BB962C8B-B14F-4D97-AF65-F5344CB8AC3E}">
        <p14:creationId xmlns:p14="http://schemas.microsoft.com/office/powerpoint/2010/main" val="3261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901DDF-3A0E-FB37-69F1-5A4444658CF3}"/>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930C9318-27E3-A0E9-CB30-26C25A61D64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FEF2859A-9CBA-0834-A696-6ED1840D737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82C23D85-8580-628F-4290-E7B5CDEEB795}"/>
              </a:ext>
            </a:extLst>
          </p:cNvPr>
          <p:cNvSpPr>
            <a:spLocks noGrp="1"/>
          </p:cNvSpPr>
          <p:nvPr>
            <p:ph type="dt" sz="half" idx="10"/>
          </p:nvPr>
        </p:nvSpPr>
        <p:spPr/>
        <p:txBody>
          <a:bodyPr/>
          <a:lstStyle/>
          <a:p>
            <a:fld id="{A5DE377A-A978-4A6A-9F87-BDA7082CEC72}" type="datetimeFigureOut">
              <a:rPr lang="es-EC" smtClean="0"/>
              <a:t>18/1/2024</a:t>
            </a:fld>
            <a:endParaRPr lang="es-EC"/>
          </a:p>
        </p:txBody>
      </p:sp>
      <p:sp>
        <p:nvSpPr>
          <p:cNvPr id="6" name="Marcador de pie de página 5">
            <a:extLst>
              <a:ext uri="{FF2B5EF4-FFF2-40B4-BE49-F238E27FC236}">
                <a16:creationId xmlns:a16="http://schemas.microsoft.com/office/drawing/2014/main" id="{F9EB3FE7-56AB-E99D-D359-EC0BA3BED2D3}"/>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9EA6819E-F9AE-A862-E976-A053BC61B552}"/>
              </a:ext>
            </a:extLst>
          </p:cNvPr>
          <p:cNvSpPr>
            <a:spLocks noGrp="1"/>
          </p:cNvSpPr>
          <p:nvPr>
            <p:ph type="sldNum" sz="quarter" idx="12"/>
          </p:nvPr>
        </p:nvSpPr>
        <p:spPr/>
        <p:txBody>
          <a:bodyPr/>
          <a:lstStyle/>
          <a:p>
            <a:fld id="{7E190B9E-45BC-4746-9344-12240FE14D1D}" type="slidenum">
              <a:rPr lang="es-EC" smtClean="0"/>
              <a:t>‹Nº›</a:t>
            </a:fld>
            <a:endParaRPr lang="es-EC"/>
          </a:p>
        </p:txBody>
      </p:sp>
    </p:spTree>
    <p:extLst>
      <p:ext uri="{BB962C8B-B14F-4D97-AF65-F5344CB8AC3E}">
        <p14:creationId xmlns:p14="http://schemas.microsoft.com/office/powerpoint/2010/main" val="2217568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C91914-02BE-E475-D1FE-B3727CEBF85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CA1FD913-A8AB-C460-9713-9E46A9F24F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D64C781-45A9-8321-1348-18990588C74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D78F0CD3-EA72-FF5A-C24F-58F35A1AC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42A500C-DB67-0489-B971-AC066D5486D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C751A784-6432-6CAD-311B-81257F095EB8}"/>
              </a:ext>
            </a:extLst>
          </p:cNvPr>
          <p:cNvSpPr>
            <a:spLocks noGrp="1"/>
          </p:cNvSpPr>
          <p:nvPr>
            <p:ph type="dt" sz="half" idx="10"/>
          </p:nvPr>
        </p:nvSpPr>
        <p:spPr/>
        <p:txBody>
          <a:bodyPr/>
          <a:lstStyle/>
          <a:p>
            <a:fld id="{A5DE377A-A978-4A6A-9F87-BDA7082CEC72}" type="datetimeFigureOut">
              <a:rPr lang="es-EC" smtClean="0"/>
              <a:t>18/1/2024</a:t>
            </a:fld>
            <a:endParaRPr lang="es-EC"/>
          </a:p>
        </p:txBody>
      </p:sp>
      <p:sp>
        <p:nvSpPr>
          <p:cNvPr id="8" name="Marcador de pie de página 7">
            <a:extLst>
              <a:ext uri="{FF2B5EF4-FFF2-40B4-BE49-F238E27FC236}">
                <a16:creationId xmlns:a16="http://schemas.microsoft.com/office/drawing/2014/main" id="{8B7F7F6F-A985-EEAE-9EE3-06FFE543C407}"/>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52F819FB-2336-E495-56CD-23111D7CF869}"/>
              </a:ext>
            </a:extLst>
          </p:cNvPr>
          <p:cNvSpPr>
            <a:spLocks noGrp="1"/>
          </p:cNvSpPr>
          <p:nvPr>
            <p:ph type="sldNum" sz="quarter" idx="12"/>
          </p:nvPr>
        </p:nvSpPr>
        <p:spPr/>
        <p:txBody>
          <a:bodyPr/>
          <a:lstStyle/>
          <a:p>
            <a:fld id="{7E190B9E-45BC-4746-9344-12240FE14D1D}" type="slidenum">
              <a:rPr lang="es-EC" smtClean="0"/>
              <a:t>‹Nº›</a:t>
            </a:fld>
            <a:endParaRPr lang="es-EC"/>
          </a:p>
        </p:txBody>
      </p:sp>
    </p:spTree>
    <p:extLst>
      <p:ext uri="{BB962C8B-B14F-4D97-AF65-F5344CB8AC3E}">
        <p14:creationId xmlns:p14="http://schemas.microsoft.com/office/powerpoint/2010/main" val="34033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4C147-3506-986D-7A25-1F2D8609201E}"/>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4B3B20F7-AA98-8EF5-57FF-020C89EE1F54}"/>
              </a:ext>
            </a:extLst>
          </p:cNvPr>
          <p:cNvSpPr>
            <a:spLocks noGrp="1"/>
          </p:cNvSpPr>
          <p:nvPr>
            <p:ph type="dt" sz="half" idx="10"/>
          </p:nvPr>
        </p:nvSpPr>
        <p:spPr/>
        <p:txBody>
          <a:bodyPr/>
          <a:lstStyle/>
          <a:p>
            <a:fld id="{A5DE377A-A978-4A6A-9F87-BDA7082CEC72}" type="datetimeFigureOut">
              <a:rPr lang="es-EC" smtClean="0"/>
              <a:t>18/1/2024</a:t>
            </a:fld>
            <a:endParaRPr lang="es-EC"/>
          </a:p>
        </p:txBody>
      </p:sp>
      <p:sp>
        <p:nvSpPr>
          <p:cNvPr id="4" name="Marcador de pie de página 3">
            <a:extLst>
              <a:ext uri="{FF2B5EF4-FFF2-40B4-BE49-F238E27FC236}">
                <a16:creationId xmlns:a16="http://schemas.microsoft.com/office/drawing/2014/main" id="{79BE1315-3151-EE89-3E0B-013AF31912C0}"/>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C936A763-4D83-F706-B837-FA771A045B5E}"/>
              </a:ext>
            </a:extLst>
          </p:cNvPr>
          <p:cNvSpPr>
            <a:spLocks noGrp="1"/>
          </p:cNvSpPr>
          <p:nvPr>
            <p:ph type="sldNum" sz="quarter" idx="12"/>
          </p:nvPr>
        </p:nvSpPr>
        <p:spPr/>
        <p:txBody>
          <a:bodyPr/>
          <a:lstStyle/>
          <a:p>
            <a:fld id="{7E190B9E-45BC-4746-9344-12240FE14D1D}" type="slidenum">
              <a:rPr lang="es-EC" smtClean="0"/>
              <a:t>‹Nº›</a:t>
            </a:fld>
            <a:endParaRPr lang="es-EC"/>
          </a:p>
        </p:txBody>
      </p:sp>
    </p:spTree>
    <p:extLst>
      <p:ext uri="{BB962C8B-B14F-4D97-AF65-F5344CB8AC3E}">
        <p14:creationId xmlns:p14="http://schemas.microsoft.com/office/powerpoint/2010/main" val="313233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FFFDE07-72E2-C367-5F29-0AEE12057433}"/>
              </a:ext>
            </a:extLst>
          </p:cNvPr>
          <p:cNvSpPr>
            <a:spLocks noGrp="1"/>
          </p:cNvSpPr>
          <p:nvPr>
            <p:ph type="dt" sz="half" idx="10"/>
          </p:nvPr>
        </p:nvSpPr>
        <p:spPr/>
        <p:txBody>
          <a:bodyPr/>
          <a:lstStyle/>
          <a:p>
            <a:fld id="{A5DE377A-A978-4A6A-9F87-BDA7082CEC72}" type="datetimeFigureOut">
              <a:rPr lang="es-EC" smtClean="0"/>
              <a:t>18/1/2024</a:t>
            </a:fld>
            <a:endParaRPr lang="es-EC"/>
          </a:p>
        </p:txBody>
      </p:sp>
      <p:sp>
        <p:nvSpPr>
          <p:cNvPr id="3" name="Marcador de pie de página 2">
            <a:extLst>
              <a:ext uri="{FF2B5EF4-FFF2-40B4-BE49-F238E27FC236}">
                <a16:creationId xmlns:a16="http://schemas.microsoft.com/office/drawing/2014/main" id="{C72D7A12-8123-8AFA-B328-B450820E043B}"/>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A395DAF5-57FA-D1D2-8C26-ED32E186199B}"/>
              </a:ext>
            </a:extLst>
          </p:cNvPr>
          <p:cNvSpPr>
            <a:spLocks noGrp="1"/>
          </p:cNvSpPr>
          <p:nvPr>
            <p:ph type="sldNum" sz="quarter" idx="12"/>
          </p:nvPr>
        </p:nvSpPr>
        <p:spPr/>
        <p:txBody>
          <a:bodyPr/>
          <a:lstStyle/>
          <a:p>
            <a:fld id="{7E190B9E-45BC-4746-9344-12240FE14D1D}" type="slidenum">
              <a:rPr lang="es-EC" smtClean="0"/>
              <a:t>‹Nº›</a:t>
            </a:fld>
            <a:endParaRPr lang="es-EC"/>
          </a:p>
        </p:txBody>
      </p:sp>
    </p:spTree>
    <p:extLst>
      <p:ext uri="{BB962C8B-B14F-4D97-AF65-F5344CB8AC3E}">
        <p14:creationId xmlns:p14="http://schemas.microsoft.com/office/powerpoint/2010/main" val="1111523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76D998-6CF9-8691-F9B9-521ACE347BD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B287CFDE-F78A-EFED-EBBE-6C9973DC9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7309B913-6C9E-2636-6D67-BEA87A92E4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B2793C8-A8F2-321D-C796-7F5D7C0F60D0}"/>
              </a:ext>
            </a:extLst>
          </p:cNvPr>
          <p:cNvSpPr>
            <a:spLocks noGrp="1"/>
          </p:cNvSpPr>
          <p:nvPr>
            <p:ph type="dt" sz="half" idx="10"/>
          </p:nvPr>
        </p:nvSpPr>
        <p:spPr/>
        <p:txBody>
          <a:bodyPr/>
          <a:lstStyle/>
          <a:p>
            <a:fld id="{A5DE377A-A978-4A6A-9F87-BDA7082CEC72}" type="datetimeFigureOut">
              <a:rPr lang="es-EC" smtClean="0"/>
              <a:t>18/1/2024</a:t>
            </a:fld>
            <a:endParaRPr lang="es-EC"/>
          </a:p>
        </p:txBody>
      </p:sp>
      <p:sp>
        <p:nvSpPr>
          <p:cNvPr id="6" name="Marcador de pie de página 5">
            <a:extLst>
              <a:ext uri="{FF2B5EF4-FFF2-40B4-BE49-F238E27FC236}">
                <a16:creationId xmlns:a16="http://schemas.microsoft.com/office/drawing/2014/main" id="{226E0EEA-D7CC-1600-01FF-387579432762}"/>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D54156DE-A29D-27E0-0615-0BF719DBBA74}"/>
              </a:ext>
            </a:extLst>
          </p:cNvPr>
          <p:cNvSpPr>
            <a:spLocks noGrp="1"/>
          </p:cNvSpPr>
          <p:nvPr>
            <p:ph type="sldNum" sz="quarter" idx="12"/>
          </p:nvPr>
        </p:nvSpPr>
        <p:spPr/>
        <p:txBody>
          <a:bodyPr/>
          <a:lstStyle/>
          <a:p>
            <a:fld id="{7E190B9E-45BC-4746-9344-12240FE14D1D}" type="slidenum">
              <a:rPr lang="es-EC" smtClean="0"/>
              <a:t>‹Nº›</a:t>
            </a:fld>
            <a:endParaRPr lang="es-EC"/>
          </a:p>
        </p:txBody>
      </p:sp>
    </p:spTree>
    <p:extLst>
      <p:ext uri="{BB962C8B-B14F-4D97-AF65-F5344CB8AC3E}">
        <p14:creationId xmlns:p14="http://schemas.microsoft.com/office/powerpoint/2010/main" val="1948601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033AC-B903-5122-311E-6F6859F3EFA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2511F238-C1F9-95D8-42FB-E5EA402E5F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4EF88121-39A3-32ED-7E12-4CB842A29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B301907-8BF6-DB7C-8298-F62B0CA6EAC6}"/>
              </a:ext>
            </a:extLst>
          </p:cNvPr>
          <p:cNvSpPr>
            <a:spLocks noGrp="1"/>
          </p:cNvSpPr>
          <p:nvPr>
            <p:ph type="dt" sz="half" idx="10"/>
          </p:nvPr>
        </p:nvSpPr>
        <p:spPr/>
        <p:txBody>
          <a:bodyPr/>
          <a:lstStyle/>
          <a:p>
            <a:fld id="{A5DE377A-A978-4A6A-9F87-BDA7082CEC72}" type="datetimeFigureOut">
              <a:rPr lang="es-EC" smtClean="0"/>
              <a:t>18/1/2024</a:t>
            </a:fld>
            <a:endParaRPr lang="es-EC"/>
          </a:p>
        </p:txBody>
      </p:sp>
      <p:sp>
        <p:nvSpPr>
          <p:cNvPr id="6" name="Marcador de pie de página 5">
            <a:extLst>
              <a:ext uri="{FF2B5EF4-FFF2-40B4-BE49-F238E27FC236}">
                <a16:creationId xmlns:a16="http://schemas.microsoft.com/office/drawing/2014/main" id="{E3FD6917-F8B9-50B6-041B-E0AD7C6342C3}"/>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05939694-2817-3EFB-45E9-CF9FD95ED45E}"/>
              </a:ext>
            </a:extLst>
          </p:cNvPr>
          <p:cNvSpPr>
            <a:spLocks noGrp="1"/>
          </p:cNvSpPr>
          <p:nvPr>
            <p:ph type="sldNum" sz="quarter" idx="12"/>
          </p:nvPr>
        </p:nvSpPr>
        <p:spPr/>
        <p:txBody>
          <a:bodyPr/>
          <a:lstStyle/>
          <a:p>
            <a:fld id="{7E190B9E-45BC-4746-9344-12240FE14D1D}" type="slidenum">
              <a:rPr lang="es-EC" smtClean="0"/>
              <a:t>‹Nº›</a:t>
            </a:fld>
            <a:endParaRPr lang="es-EC"/>
          </a:p>
        </p:txBody>
      </p:sp>
    </p:spTree>
    <p:extLst>
      <p:ext uri="{BB962C8B-B14F-4D97-AF65-F5344CB8AC3E}">
        <p14:creationId xmlns:p14="http://schemas.microsoft.com/office/powerpoint/2010/main" val="798856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443A24B-655E-A7F4-AD79-1DACC10FDA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DA3C50F1-EED6-B355-C75B-7F616AF4FA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E64C52F8-2CC1-004B-F022-0D02F08E7A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E377A-A978-4A6A-9F87-BDA7082CEC72}" type="datetimeFigureOut">
              <a:rPr lang="es-EC" smtClean="0"/>
              <a:t>18/1/2024</a:t>
            </a:fld>
            <a:endParaRPr lang="es-EC"/>
          </a:p>
        </p:txBody>
      </p:sp>
      <p:sp>
        <p:nvSpPr>
          <p:cNvPr id="5" name="Marcador de pie de página 4">
            <a:extLst>
              <a:ext uri="{FF2B5EF4-FFF2-40B4-BE49-F238E27FC236}">
                <a16:creationId xmlns:a16="http://schemas.microsoft.com/office/drawing/2014/main" id="{D3FE64A9-FEE4-22C7-EE43-82492D9B82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4053595D-7292-D410-31C1-A04389430A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90B9E-45BC-4746-9344-12240FE14D1D}" type="slidenum">
              <a:rPr lang="es-EC" smtClean="0"/>
              <a:t>‹Nº›</a:t>
            </a:fld>
            <a:endParaRPr lang="es-EC"/>
          </a:p>
        </p:txBody>
      </p:sp>
    </p:spTree>
    <p:extLst>
      <p:ext uri="{BB962C8B-B14F-4D97-AF65-F5344CB8AC3E}">
        <p14:creationId xmlns:p14="http://schemas.microsoft.com/office/powerpoint/2010/main" val="3227671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6DB05CD-970E-1F0B-C138-C1BA1B960E6E}"/>
              </a:ext>
            </a:extLst>
          </p:cNvPr>
          <p:cNvSpPr/>
          <p:nvPr/>
        </p:nvSpPr>
        <p:spPr>
          <a:xfrm>
            <a:off x="1799252" y="2967335"/>
            <a:ext cx="8593507" cy="1754326"/>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1</a:t>
            </a:r>
          </a:p>
          <a:p>
            <a:pPr algn="ctr"/>
            <a:r>
              <a:rPr lang="es-ES" sz="5400" b="0" cap="none" spc="0" dirty="0">
                <a:ln w="0"/>
                <a:solidFill>
                  <a:schemeClr val="tx1"/>
                </a:solidFill>
                <a:effectLst>
                  <a:outerShdw blurRad="38100" dist="19050" dir="2700000" algn="tl" rotWithShape="0">
                    <a:schemeClr val="dk1">
                      <a:alpha val="40000"/>
                    </a:schemeClr>
                  </a:outerShdw>
                </a:effectLst>
              </a:rPr>
              <a:t>Está bien el siguiente código?</a:t>
            </a:r>
          </a:p>
        </p:txBody>
      </p:sp>
    </p:spTree>
    <p:extLst>
      <p:ext uri="{BB962C8B-B14F-4D97-AF65-F5344CB8AC3E}">
        <p14:creationId xmlns:p14="http://schemas.microsoft.com/office/powerpoint/2010/main" val="2986919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4452AE2-F0D3-7FD5-7973-118063E18BBA}"/>
              </a:ext>
            </a:extLst>
          </p:cNvPr>
          <p:cNvPicPr>
            <a:picLocks noChangeAspect="1"/>
          </p:cNvPicPr>
          <p:nvPr/>
        </p:nvPicPr>
        <p:blipFill>
          <a:blip r:embed="rId2"/>
          <a:stretch>
            <a:fillRect/>
          </a:stretch>
        </p:blipFill>
        <p:spPr>
          <a:xfrm>
            <a:off x="2562045" y="301925"/>
            <a:ext cx="7278627" cy="6078185"/>
          </a:xfrm>
          <a:prstGeom prst="rect">
            <a:avLst/>
          </a:prstGeom>
        </p:spPr>
      </p:pic>
    </p:spTree>
    <p:extLst>
      <p:ext uri="{BB962C8B-B14F-4D97-AF65-F5344CB8AC3E}">
        <p14:creationId xmlns:p14="http://schemas.microsoft.com/office/powerpoint/2010/main" val="165350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6DB05CD-970E-1F0B-C138-C1BA1B960E6E}"/>
              </a:ext>
            </a:extLst>
          </p:cNvPr>
          <p:cNvSpPr/>
          <p:nvPr/>
        </p:nvSpPr>
        <p:spPr>
          <a:xfrm>
            <a:off x="3876199" y="2967335"/>
            <a:ext cx="4439613"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rPr>
              <a:t>5</a:t>
            </a:r>
            <a:r>
              <a:rPr lang="es-ES" sz="5400" b="0" cap="none" spc="0" dirty="0">
                <a:ln w="0"/>
                <a:solidFill>
                  <a:schemeClr val="tx1"/>
                </a:solidFill>
                <a:effectLst>
                  <a:outerShdw blurRad="38100" dist="19050" dir="2700000" algn="tl" rotWithShape="0">
                    <a:schemeClr val="dk1">
                      <a:alpha val="40000"/>
                    </a:schemeClr>
                  </a:outerShdw>
                </a:effectLst>
              </a:rPr>
              <a:t> Polimorfismo</a:t>
            </a:r>
          </a:p>
        </p:txBody>
      </p:sp>
    </p:spTree>
    <p:extLst>
      <p:ext uri="{BB962C8B-B14F-4D97-AF65-F5344CB8AC3E}">
        <p14:creationId xmlns:p14="http://schemas.microsoft.com/office/powerpoint/2010/main" val="2251513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660D66F8-C13C-DA1D-BC81-59C19A9D8AD3}"/>
              </a:ext>
            </a:extLst>
          </p:cNvPr>
          <p:cNvPicPr>
            <a:picLocks noChangeAspect="1"/>
          </p:cNvPicPr>
          <p:nvPr/>
        </p:nvPicPr>
        <p:blipFill>
          <a:blip r:embed="rId2"/>
          <a:stretch>
            <a:fillRect/>
          </a:stretch>
        </p:blipFill>
        <p:spPr>
          <a:xfrm>
            <a:off x="0" y="0"/>
            <a:ext cx="6539753" cy="4682049"/>
          </a:xfrm>
          <a:prstGeom prst="rect">
            <a:avLst/>
          </a:prstGeom>
        </p:spPr>
      </p:pic>
      <p:pic>
        <p:nvPicPr>
          <p:cNvPr id="8" name="Imagen 7">
            <a:extLst>
              <a:ext uri="{FF2B5EF4-FFF2-40B4-BE49-F238E27FC236}">
                <a16:creationId xmlns:a16="http://schemas.microsoft.com/office/drawing/2014/main" id="{6BBF98E8-6343-B00E-258B-DD7BB68D073E}"/>
              </a:ext>
            </a:extLst>
          </p:cNvPr>
          <p:cNvPicPr>
            <a:picLocks noChangeAspect="1"/>
          </p:cNvPicPr>
          <p:nvPr/>
        </p:nvPicPr>
        <p:blipFill>
          <a:blip r:embed="rId3"/>
          <a:stretch>
            <a:fillRect/>
          </a:stretch>
        </p:blipFill>
        <p:spPr>
          <a:xfrm>
            <a:off x="5981154" y="2236336"/>
            <a:ext cx="6849201" cy="4682049"/>
          </a:xfrm>
          <a:prstGeom prst="rect">
            <a:avLst/>
          </a:prstGeom>
        </p:spPr>
      </p:pic>
    </p:spTree>
    <p:extLst>
      <p:ext uri="{BB962C8B-B14F-4D97-AF65-F5344CB8AC3E}">
        <p14:creationId xmlns:p14="http://schemas.microsoft.com/office/powerpoint/2010/main" val="4213587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5F3735F-DB9B-7909-EE26-FE780816B5E7}"/>
              </a:ext>
            </a:extLst>
          </p:cNvPr>
          <p:cNvPicPr>
            <a:picLocks noChangeAspect="1"/>
          </p:cNvPicPr>
          <p:nvPr/>
        </p:nvPicPr>
        <p:blipFill>
          <a:blip r:embed="rId2"/>
          <a:stretch>
            <a:fillRect/>
          </a:stretch>
        </p:blipFill>
        <p:spPr>
          <a:xfrm>
            <a:off x="2320505" y="279564"/>
            <a:ext cx="7435969" cy="6397831"/>
          </a:xfrm>
          <a:prstGeom prst="rect">
            <a:avLst/>
          </a:prstGeom>
        </p:spPr>
      </p:pic>
    </p:spTree>
    <p:extLst>
      <p:ext uri="{BB962C8B-B14F-4D97-AF65-F5344CB8AC3E}">
        <p14:creationId xmlns:p14="http://schemas.microsoft.com/office/powerpoint/2010/main" val="4079818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171ABA8-6FFF-9303-E661-9DD481F5F39D}"/>
              </a:ext>
            </a:extLst>
          </p:cNvPr>
          <p:cNvPicPr>
            <a:picLocks noChangeAspect="1"/>
          </p:cNvPicPr>
          <p:nvPr/>
        </p:nvPicPr>
        <p:blipFill>
          <a:blip r:embed="rId2"/>
          <a:stretch>
            <a:fillRect/>
          </a:stretch>
        </p:blipFill>
        <p:spPr>
          <a:xfrm>
            <a:off x="6143625" y="414607"/>
            <a:ext cx="6000750" cy="2457450"/>
          </a:xfrm>
          <a:prstGeom prst="rect">
            <a:avLst/>
          </a:prstGeom>
        </p:spPr>
      </p:pic>
      <p:pic>
        <p:nvPicPr>
          <p:cNvPr id="7" name="Imagen 6">
            <a:extLst>
              <a:ext uri="{FF2B5EF4-FFF2-40B4-BE49-F238E27FC236}">
                <a16:creationId xmlns:a16="http://schemas.microsoft.com/office/drawing/2014/main" id="{8EE62FBD-8BD6-6699-DD89-FBBAE88F17E0}"/>
              </a:ext>
            </a:extLst>
          </p:cNvPr>
          <p:cNvPicPr>
            <a:picLocks noChangeAspect="1"/>
          </p:cNvPicPr>
          <p:nvPr/>
        </p:nvPicPr>
        <p:blipFill>
          <a:blip r:embed="rId3"/>
          <a:stretch>
            <a:fillRect/>
          </a:stretch>
        </p:blipFill>
        <p:spPr>
          <a:xfrm>
            <a:off x="6143625" y="3429000"/>
            <a:ext cx="6172200" cy="2076450"/>
          </a:xfrm>
          <a:prstGeom prst="rect">
            <a:avLst/>
          </a:prstGeom>
        </p:spPr>
      </p:pic>
      <p:pic>
        <p:nvPicPr>
          <p:cNvPr id="10" name="Imagen 9">
            <a:extLst>
              <a:ext uri="{FF2B5EF4-FFF2-40B4-BE49-F238E27FC236}">
                <a16:creationId xmlns:a16="http://schemas.microsoft.com/office/drawing/2014/main" id="{660D66F8-C13C-DA1D-BC81-59C19A9D8AD3}"/>
              </a:ext>
            </a:extLst>
          </p:cNvPr>
          <p:cNvPicPr>
            <a:picLocks noChangeAspect="1"/>
          </p:cNvPicPr>
          <p:nvPr/>
        </p:nvPicPr>
        <p:blipFill>
          <a:blip r:embed="rId4"/>
          <a:stretch>
            <a:fillRect/>
          </a:stretch>
        </p:blipFill>
        <p:spPr>
          <a:xfrm>
            <a:off x="88195" y="1250695"/>
            <a:ext cx="6055430" cy="3799667"/>
          </a:xfrm>
          <a:prstGeom prst="rect">
            <a:avLst/>
          </a:prstGeom>
        </p:spPr>
      </p:pic>
    </p:spTree>
    <p:extLst>
      <p:ext uri="{BB962C8B-B14F-4D97-AF65-F5344CB8AC3E}">
        <p14:creationId xmlns:p14="http://schemas.microsoft.com/office/powerpoint/2010/main" val="1566215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6B89F1A-665F-C0B7-3328-82285941EC1E}"/>
              </a:ext>
            </a:extLst>
          </p:cNvPr>
          <p:cNvPicPr>
            <a:picLocks noChangeAspect="1"/>
          </p:cNvPicPr>
          <p:nvPr/>
        </p:nvPicPr>
        <p:blipFill>
          <a:blip r:embed="rId2"/>
          <a:stretch>
            <a:fillRect/>
          </a:stretch>
        </p:blipFill>
        <p:spPr>
          <a:xfrm>
            <a:off x="739804" y="143774"/>
            <a:ext cx="10202167" cy="3285226"/>
          </a:xfrm>
          <a:prstGeom prst="rect">
            <a:avLst/>
          </a:prstGeom>
        </p:spPr>
      </p:pic>
      <p:pic>
        <p:nvPicPr>
          <p:cNvPr id="7" name="Imagen 6">
            <a:extLst>
              <a:ext uri="{FF2B5EF4-FFF2-40B4-BE49-F238E27FC236}">
                <a16:creationId xmlns:a16="http://schemas.microsoft.com/office/drawing/2014/main" id="{49D1CFD1-1EC0-8A72-3220-32BFB63B4F4E}"/>
              </a:ext>
            </a:extLst>
          </p:cNvPr>
          <p:cNvPicPr>
            <a:picLocks noChangeAspect="1"/>
          </p:cNvPicPr>
          <p:nvPr/>
        </p:nvPicPr>
        <p:blipFill>
          <a:blip r:embed="rId3"/>
          <a:stretch>
            <a:fillRect/>
          </a:stretch>
        </p:blipFill>
        <p:spPr>
          <a:xfrm>
            <a:off x="806839" y="4176443"/>
            <a:ext cx="5419725" cy="2076450"/>
          </a:xfrm>
          <a:prstGeom prst="rect">
            <a:avLst/>
          </a:prstGeom>
        </p:spPr>
      </p:pic>
    </p:spTree>
    <p:extLst>
      <p:ext uri="{BB962C8B-B14F-4D97-AF65-F5344CB8AC3E}">
        <p14:creationId xmlns:p14="http://schemas.microsoft.com/office/powerpoint/2010/main" val="1725890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6DB05CD-970E-1F0B-C138-C1BA1B960E6E}"/>
              </a:ext>
            </a:extLst>
          </p:cNvPr>
          <p:cNvSpPr/>
          <p:nvPr/>
        </p:nvSpPr>
        <p:spPr>
          <a:xfrm>
            <a:off x="2435166" y="2967335"/>
            <a:ext cx="7321684"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6 Sobrecarga de métodos</a:t>
            </a:r>
          </a:p>
        </p:txBody>
      </p:sp>
    </p:spTree>
    <p:extLst>
      <p:ext uri="{BB962C8B-B14F-4D97-AF65-F5344CB8AC3E}">
        <p14:creationId xmlns:p14="http://schemas.microsoft.com/office/powerpoint/2010/main" val="3903857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3D01DAE1-F7D4-AC3B-F905-B5FB47D6AD84}"/>
              </a:ext>
            </a:extLst>
          </p:cNvPr>
          <p:cNvPicPr>
            <a:picLocks noChangeAspect="1"/>
          </p:cNvPicPr>
          <p:nvPr/>
        </p:nvPicPr>
        <p:blipFill>
          <a:blip r:embed="rId2"/>
          <a:stretch>
            <a:fillRect/>
          </a:stretch>
        </p:blipFill>
        <p:spPr>
          <a:xfrm>
            <a:off x="155275" y="3613576"/>
            <a:ext cx="5296619" cy="3244424"/>
          </a:xfrm>
          <a:prstGeom prst="rect">
            <a:avLst/>
          </a:prstGeom>
        </p:spPr>
      </p:pic>
      <p:pic>
        <p:nvPicPr>
          <p:cNvPr id="10" name="Imagen 9">
            <a:extLst>
              <a:ext uri="{FF2B5EF4-FFF2-40B4-BE49-F238E27FC236}">
                <a16:creationId xmlns:a16="http://schemas.microsoft.com/office/drawing/2014/main" id="{DCFF0DB0-B740-9752-4ABC-B9641FAC716C}"/>
              </a:ext>
            </a:extLst>
          </p:cNvPr>
          <p:cNvPicPr>
            <a:picLocks noChangeAspect="1"/>
          </p:cNvPicPr>
          <p:nvPr/>
        </p:nvPicPr>
        <p:blipFill>
          <a:blip r:embed="rId3"/>
          <a:stretch>
            <a:fillRect/>
          </a:stretch>
        </p:blipFill>
        <p:spPr>
          <a:xfrm>
            <a:off x="4047201" y="184576"/>
            <a:ext cx="6897641" cy="3429000"/>
          </a:xfrm>
          <a:prstGeom prst="rect">
            <a:avLst/>
          </a:prstGeom>
        </p:spPr>
      </p:pic>
      <p:pic>
        <p:nvPicPr>
          <p:cNvPr id="12" name="Imagen 11">
            <a:extLst>
              <a:ext uri="{FF2B5EF4-FFF2-40B4-BE49-F238E27FC236}">
                <a16:creationId xmlns:a16="http://schemas.microsoft.com/office/drawing/2014/main" id="{34AB6A5B-486E-B5C1-BC59-E694BE76799A}"/>
              </a:ext>
            </a:extLst>
          </p:cNvPr>
          <p:cNvPicPr>
            <a:picLocks noChangeAspect="1"/>
          </p:cNvPicPr>
          <p:nvPr/>
        </p:nvPicPr>
        <p:blipFill>
          <a:blip r:embed="rId4"/>
          <a:stretch>
            <a:fillRect/>
          </a:stretch>
        </p:blipFill>
        <p:spPr>
          <a:xfrm>
            <a:off x="6557513" y="4978163"/>
            <a:ext cx="4114800" cy="523875"/>
          </a:xfrm>
          <a:prstGeom prst="rect">
            <a:avLst/>
          </a:prstGeom>
        </p:spPr>
      </p:pic>
    </p:spTree>
    <p:extLst>
      <p:ext uri="{BB962C8B-B14F-4D97-AF65-F5344CB8AC3E}">
        <p14:creationId xmlns:p14="http://schemas.microsoft.com/office/powerpoint/2010/main" val="3396421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6DB05CD-970E-1F0B-C138-C1BA1B960E6E}"/>
              </a:ext>
            </a:extLst>
          </p:cNvPr>
          <p:cNvSpPr/>
          <p:nvPr/>
        </p:nvSpPr>
        <p:spPr>
          <a:xfrm>
            <a:off x="4851919" y="2967335"/>
            <a:ext cx="2488182"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rPr>
              <a:t>6</a:t>
            </a:r>
            <a:r>
              <a:rPr lang="es-ES" sz="5400" b="0" cap="none" spc="0" dirty="0">
                <a:ln w="0"/>
                <a:solidFill>
                  <a:schemeClr val="tx1"/>
                </a:solidFill>
                <a:effectLst>
                  <a:outerShdw blurRad="38100" dist="19050" dir="2700000" algn="tl" rotWithShape="0">
                    <a:schemeClr val="dk1">
                      <a:alpha val="40000"/>
                    </a:schemeClr>
                  </a:outerShdw>
                </a:effectLst>
              </a:rPr>
              <a:t> bucles</a:t>
            </a:r>
          </a:p>
        </p:txBody>
      </p:sp>
    </p:spTree>
    <p:extLst>
      <p:ext uri="{BB962C8B-B14F-4D97-AF65-F5344CB8AC3E}">
        <p14:creationId xmlns:p14="http://schemas.microsoft.com/office/powerpoint/2010/main" val="4272381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8B739F-88D1-2D3F-8A12-FE9D507C4530}"/>
              </a:ext>
            </a:extLst>
          </p:cNvPr>
          <p:cNvSpPr>
            <a:spLocks noGrp="1"/>
          </p:cNvSpPr>
          <p:nvPr>
            <p:ph type="title"/>
          </p:nvPr>
        </p:nvSpPr>
        <p:spPr/>
        <p:txBody>
          <a:bodyPr/>
          <a:lstStyle/>
          <a:p>
            <a:r>
              <a:rPr lang="es-EC" dirty="0"/>
              <a:t>FOR</a:t>
            </a:r>
          </a:p>
        </p:txBody>
      </p:sp>
      <p:sp>
        <p:nvSpPr>
          <p:cNvPr id="3" name="Marcador de contenido 2">
            <a:extLst>
              <a:ext uri="{FF2B5EF4-FFF2-40B4-BE49-F238E27FC236}">
                <a16:creationId xmlns:a16="http://schemas.microsoft.com/office/drawing/2014/main" id="{FE67033C-D9EE-E3A1-0E4D-DE55A7BCB912}"/>
              </a:ext>
            </a:extLst>
          </p:cNvPr>
          <p:cNvSpPr>
            <a:spLocks noGrp="1"/>
          </p:cNvSpPr>
          <p:nvPr>
            <p:ph idx="1"/>
          </p:nvPr>
        </p:nvSpPr>
        <p:spPr>
          <a:xfrm>
            <a:off x="838200" y="1654177"/>
            <a:ext cx="10515600" cy="4522786"/>
          </a:xfrm>
        </p:spPr>
        <p:txBody>
          <a:bodyPr>
            <a:normAutofit fontScale="77500" lnSpcReduction="20000"/>
          </a:bodyPr>
          <a:lstStyle/>
          <a:p>
            <a:r>
              <a:rPr lang="es-ES" dirty="0"/>
              <a:t>Inicialización: La parte de inicialización se ejecuta una vez al principio del bucle. Es aquí donde se inicializan las variables que se utilizarán en el bucle. Por ejemplo, </a:t>
            </a:r>
            <a:r>
              <a:rPr lang="es-ES" dirty="0" err="1"/>
              <a:t>int</a:t>
            </a:r>
            <a:r>
              <a:rPr lang="es-ES" dirty="0"/>
              <a:t> i = 0 inicializa una variable i con el valor 0.</a:t>
            </a:r>
          </a:p>
          <a:p>
            <a:endParaRPr lang="es-ES" dirty="0"/>
          </a:p>
          <a:p>
            <a:r>
              <a:rPr lang="es-ES" dirty="0"/>
              <a:t>Condición: La condición es evaluada antes de cada iteración del bucle. Si la condición es true, el cuerpo del bucle se ejecuta; de lo contrario, el bucle se detiene. Por ejemplo, i &lt; 10 es una condición que verificará si i es menor que 10.</a:t>
            </a:r>
          </a:p>
          <a:p>
            <a:endParaRPr lang="es-ES" dirty="0"/>
          </a:p>
          <a:p>
            <a:r>
              <a:rPr lang="es-ES" dirty="0"/>
              <a:t>Expresión de Iteración: La expresión de iteración se ejecuta después de cada iteración del bucle. Se utiliza para actualizar las variables de control del bucle. Por ejemplo, i++ incrementa el valor de i en 1 después de cada iteración.</a:t>
            </a:r>
          </a:p>
          <a:p>
            <a:endParaRPr lang="es-ES" dirty="0"/>
          </a:p>
          <a:p>
            <a:r>
              <a:rPr lang="es-ES" dirty="0"/>
              <a:t>Cuerpo del Bucle: Este es el bloque de código que se ejecuta repetidamente mientras la condición sea true. Aquí es donde colocas las instrucciones que deseas que se repitan.</a:t>
            </a:r>
            <a:endParaRPr lang="es-EC" dirty="0"/>
          </a:p>
        </p:txBody>
      </p:sp>
      <p:pic>
        <p:nvPicPr>
          <p:cNvPr id="5" name="Imagen 4">
            <a:extLst>
              <a:ext uri="{FF2B5EF4-FFF2-40B4-BE49-F238E27FC236}">
                <a16:creationId xmlns:a16="http://schemas.microsoft.com/office/drawing/2014/main" id="{740A7EC2-FFE1-E29D-D09A-CAEF0BB2B06A}"/>
              </a:ext>
            </a:extLst>
          </p:cNvPr>
          <p:cNvPicPr>
            <a:picLocks noChangeAspect="1"/>
          </p:cNvPicPr>
          <p:nvPr/>
        </p:nvPicPr>
        <p:blipFill>
          <a:blip r:embed="rId2"/>
          <a:stretch>
            <a:fillRect/>
          </a:stretch>
        </p:blipFill>
        <p:spPr>
          <a:xfrm>
            <a:off x="1985010" y="681038"/>
            <a:ext cx="4381500" cy="657225"/>
          </a:xfrm>
          <a:prstGeom prst="rect">
            <a:avLst/>
          </a:prstGeom>
        </p:spPr>
      </p:pic>
    </p:spTree>
    <p:extLst>
      <p:ext uri="{BB962C8B-B14F-4D97-AF65-F5344CB8AC3E}">
        <p14:creationId xmlns:p14="http://schemas.microsoft.com/office/powerpoint/2010/main" val="412674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0540472-D866-A99E-0A76-434BFBD358D7}"/>
              </a:ext>
            </a:extLst>
          </p:cNvPr>
          <p:cNvPicPr>
            <a:picLocks noChangeAspect="1"/>
          </p:cNvPicPr>
          <p:nvPr/>
        </p:nvPicPr>
        <p:blipFill>
          <a:blip r:embed="rId2"/>
          <a:stretch>
            <a:fillRect/>
          </a:stretch>
        </p:blipFill>
        <p:spPr>
          <a:xfrm>
            <a:off x="3736406" y="899663"/>
            <a:ext cx="4943475" cy="4610100"/>
          </a:xfrm>
          <a:prstGeom prst="rect">
            <a:avLst/>
          </a:prstGeom>
        </p:spPr>
      </p:pic>
    </p:spTree>
    <p:extLst>
      <p:ext uri="{BB962C8B-B14F-4D97-AF65-F5344CB8AC3E}">
        <p14:creationId xmlns:p14="http://schemas.microsoft.com/office/powerpoint/2010/main" val="130082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DF34166-3604-6F71-53C1-76179AF7D791}"/>
              </a:ext>
            </a:extLst>
          </p:cNvPr>
          <p:cNvSpPr>
            <a:spLocks noGrp="1"/>
          </p:cNvSpPr>
          <p:nvPr>
            <p:ph idx="1"/>
          </p:nvPr>
        </p:nvSpPr>
        <p:spPr/>
        <p:txBody>
          <a:bodyPr/>
          <a:lstStyle/>
          <a:p>
            <a:r>
              <a:rPr lang="es-ES" dirty="0"/>
              <a:t>Inicialización: </a:t>
            </a:r>
            <a:r>
              <a:rPr lang="es-ES" dirty="0" err="1"/>
              <a:t>int</a:t>
            </a:r>
            <a:r>
              <a:rPr lang="es-ES" dirty="0"/>
              <a:t> i = 0 inicializa la variable i con 0.</a:t>
            </a:r>
          </a:p>
          <a:p>
            <a:r>
              <a:rPr lang="es-ES" dirty="0"/>
              <a:t>Condición: i &lt; 5 verifica si i es menor que 5.</a:t>
            </a:r>
          </a:p>
          <a:p>
            <a:r>
              <a:rPr lang="es-ES" dirty="0"/>
              <a:t>Cuerpo del Bucle: </a:t>
            </a:r>
            <a:r>
              <a:rPr lang="es-ES" dirty="0" err="1"/>
              <a:t>System.out.println</a:t>
            </a:r>
            <a:r>
              <a:rPr lang="es-ES" dirty="0"/>
              <a:t>("Iteración " + i); imprime el mensaje junto con el valor actual de i.</a:t>
            </a:r>
          </a:p>
          <a:p>
            <a:r>
              <a:rPr lang="es-ES" dirty="0"/>
              <a:t>Expresión de Iteración: i++ incrementa el valor de i en 1 después de cada iteración.</a:t>
            </a:r>
            <a:endParaRPr lang="es-EC" dirty="0"/>
          </a:p>
        </p:txBody>
      </p:sp>
      <p:pic>
        <p:nvPicPr>
          <p:cNvPr id="7" name="Imagen 6">
            <a:extLst>
              <a:ext uri="{FF2B5EF4-FFF2-40B4-BE49-F238E27FC236}">
                <a16:creationId xmlns:a16="http://schemas.microsoft.com/office/drawing/2014/main" id="{E77E353D-531C-30FE-2A32-40565E520048}"/>
              </a:ext>
            </a:extLst>
          </p:cNvPr>
          <p:cNvPicPr>
            <a:picLocks noChangeAspect="1"/>
          </p:cNvPicPr>
          <p:nvPr/>
        </p:nvPicPr>
        <p:blipFill>
          <a:blip r:embed="rId2"/>
          <a:stretch>
            <a:fillRect/>
          </a:stretch>
        </p:blipFill>
        <p:spPr>
          <a:xfrm>
            <a:off x="2553560" y="317594"/>
            <a:ext cx="6033911" cy="1334936"/>
          </a:xfrm>
          <a:prstGeom prst="rect">
            <a:avLst/>
          </a:prstGeom>
        </p:spPr>
      </p:pic>
    </p:spTree>
    <p:extLst>
      <p:ext uri="{BB962C8B-B14F-4D97-AF65-F5344CB8AC3E}">
        <p14:creationId xmlns:p14="http://schemas.microsoft.com/office/powerpoint/2010/main" val="2394535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1E1C7-A133-A69C-68D6-260E61AD4092}"/>
              </a:ext>
            </a:extLst>
          </p:cNvPr>
          <p:cNvSpPr>
            <a:spLocks noGrp="1"/>
          </p:cNvSpPr>
          <p:nvPr>
            <p:ph type="title"/>
          </p:nvPr>
        </p:nvSpPr>
        <p:spPr/>
        <p:txBody>
          <a:bodyPr/>
          <a:lstStyle/>
          <a:p>
            <a:r>
              <a:rPr lang="es-EC" dirty="0"/>
              <a:t>WHILE</a:t>
            </a:r>
          </a:p>
        </p:txBody>
      </p:sp>
      <p:sp>
        <p:nvSpPr>
          <p:cNvPr id="3" name="Marcador de contenido 2">
            <a:extLst>
              <a:ext uri="{FF2B5EF4-FFF2-40B4-BE49-F238E27FC236}">
                <a16:creationId xmlns:a16="http://schemas.microsoft.com/office/drawing/2014/main" id="{111E6EBD-52AF-319A-D85B-D50635177DC1}"/>
              </a:ext>
            </a:extLst>
          </p:cNvPr>
          <p:cNvSpPr>
            <a:spLocks noGrp="1"/>
          </p:cNvSpPr>
          <p:nvPr>
            <p:ph idx="1"/>
          </p:nvPr>
        </p:nvSpPr>
        <p:spPr/>
        <p:txBody>
          <a:bodyPr/>
          <a:lstStyle/>
          <a:p>
            <a:r>
              <a:rPr lang="es-ES" dirty="0"/>
              <a:t>Condición: La condición es evaluada antes de entrar en el bucle. Si la condición es true, el bloque de código dentro del bucle se ejecutará. Si la condición es false desde el principio, el bucle no se ejecutará.</a:t>
            </a:r>
          </a:p>
          <a:p>
            <a:endParaRPr lang="es-ES" dirty="0"/>
          </a:p>
          <a:p>
            <a:r>
              <a:rPr lang="es-ES" dirty="0"/>
              <a:t>Cuerpo del Bucle: Este es el bloque de código que se ejecuta mientras la condición sea true. Aquí es donde colocas las instrucciones que deseas que se repitan.</a:t>
            </a:r>
            <a:endParaRPr lang="es-EC" dirty="0"/>
          </a:p>
        </p:txBody>
      </p:sp>
      <p:pic>
        <p:nvPicPr>
          <p:cNvPr id="5" name="Imagen 4">
            <a:extLst>
              <a:ext uri="{FF2B5EF4-FFF2-40B4-BE49-F238E27FC236}">
                <a16:creationId xmlns:a16="http://schemas.microsoft.com/office/drawing/2014/main" id="{8ED08B65-1647-4F5F-A397-07483E005EB8}"/>
              </a:ext>
            </a:extLst>
          </p:cNvPr>
          <p:cNvPicPr>
            <a:picLocks noChangeAspect="1"/>
          </p:cNvPicPr>
          <p:nvPr/>
        </p:nvPicPr>
        <p:blipFill>
          <a:blip r:embed="rId2"/>
          <a:stretch>
            <a:fillRect/>
          </a:stretch>
        </p:blipFill>
        <p:spPr>
          <a:xfrm>
            <a:off x="3585359" y="365125"/>
            <a:ext cx="3641706" cy="1467553"/>
          </a:xfrm>
          <a:prstGeom prst="rect">
            <a:avLst/>
          </a:prstGeom>
        </p:spPr>
      </p:pic>
    </p:spTree>
    <p:extLst>
      <p:ext uri="{BB962C8B-B14F-4D97-AF65-F5344CB8AC3E}">
        <p14:creationId xmlns:p14="http://schemas.microsoft.com/office/powerpoint/2010/main" val="2951428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A4130F8-973B-B6EC-B1CC-7DB315353105}"/>
              </a:ext>
            </a:extLst>
          </p:cNvPr>
          <p:cNvSpPr>
            <a:spLocks noGrp="1"/>
          </p:cNvSpPr>
          <p:nvPr>
            <p:ph idx="1"/>
          </p:nvPr>
        </p:nvSpPr>
        <p:spPr>
          <a:xfrm>
            <a:off x="838200" y="2560319"/>
            <a:ext cx="10515600" cy="3616643"/>
          </a:xfrm>
        </p:spPr>
        <p:txBody>
          <a:bodyPr/>
          <a:lstStyle/>
          <a:p>
            <a:r>
              <a:rPr lang="es-ES" dirty="0"/>
              <a:t>Inicialización: </a:t>
            </a:r>
            <a:r>
              <a:rPr lang="es-ES" dirty="0" err="1"/>
              <a:t>int</a:t>
            </a:r>
            <a:r>
              <a:rPr lang="es-ES" dirty="0"/>
              <a:t> contador = 0 inicializa la variable contador con 0.</a:t>
            </a:r>
          </a:p>
          <a:p>
            <a:r>
              <a:rPr lang="es-ES" dirty="0"/>
              <a:t>Condición: contador &lt; 5 verifica si contador es menor que 5.</a:t>
            </a:r>
          </a:p>
          <a:p>
            <a:r>
              <a:rPr lang="es-ES" dirty="0"/>
              <a:t>Cuerpo del Bucle: </a:t>
            </a:r>
            <a:r>
              <a:rPr lang="es-ES" dirty="0" err="1"/>
              <a:t>System.out.println</a:t>
            </a:r>
            <a:r>
              <a:rPr lang="es-ES" dirty="0"/>
              <a:t>("Iteración " + contador); imprime el mensaje junto con el valor actual de contador.</a:t>
            </a:r>
          </a:p>
          <a:p>
            <a:r>
              <a:rPr lang="es-ES" dirty="0"/>
              <a:t>Expresión de Iteración: contador++ incrementa el valor de contador en 1 después de cada iteración.</a:t>
            </a:r>
            <a:endParaRPr lang="es-EC" dirty="0"/>
          </a:p>
        </p:txBody>
      </p:sp>
      <p:pic>
        <p:nvPicPr>
          <p:cNvPr id="5" name="Imagen 4">
            <a:extLst>
              <a:ext uri="{FF2B5EF4-FFF2-40B4-BE49-F238E27FC236}">
                <a16:creationId xmlns:a16="http://schemas.microsoft.com/office/drawing/2014/main" id="{344D8661-0A05-A0B7-4EEE-A714750B06B2}"/>
              </a:ext>
            </a:extLst>
          </p:cNvPr>
          <p:cNvPicPr>
            <a:picLocks noChangeAspect="1"/>
          </p:cNvPicPr>
          <p:nvPr/>
        </p:nvPicPr>
        <p:blipFill>
          <a:blip r:embed="rId2"/>
          <a:stretch>
            <a:fillRect/>
          </a:stretch>
        </p:blipFill>
        <p:spPr>
          <a:xfrm>
            <a:off x="838200" y="562492"/>
            <a:ext cx="5627596" cy="1737279"/>
          </a:xfrm>
          <a:prstGeom prst="rect">
            <a:avLst/>
          </a:prstGeom>
        </p:spPr>
      </p:pic>
      <p:pic>
        <p:nvPicPr>
          <p:cNvPr id="8" name="Imagen 7">
            <a:extLst>
              <a:ext uri="{FF2B5EF4-FFF2-40B4-BE49-F238E27FC236}">
                <a16:creationId xmlns:a16="http://schemas.microsoft.com/office/drawing/2014/main" id="{A4ED0C2F-8A09-9F00-2C3A-D7AD4C2B8226}"/>
              </a:ext>
            </a:extLst>
          </p:cNvPr>
          <p:cNvPicPr>
            <a:picLocks noChangeAspect="1"/>
          </p:cNvPicPr>
          <p:nvPr/>
        </p:nvPicPr>
        <p:blipFill>
          <a:blip r:embed="rId3"/>
          <a:stretch>
            <a:fillRect/>
          </a:stretch>
        </p:blipFill>
        <p:spPr>
          <a:xfrm>
            <a:off x="6642735" y="562492"/>
            <a:ext cx="3981450" cy="1866900"/>
          </a:xfrm>
          <a:prstGeom prst="rect">
            <a:avLst/>
          </a:prstGeom>
        </p:spPr>
      </p:pic>
      <p:pic>
        <p:nvPicPr>
          <p:cNvPr id="10" name="Imagen 9">
            <a:extLst>
              <a:ext uri="{FF2B5EF4-FFF2-40B4-BE49-F238E27FC236}">
                <a16:creationId xmlns:a16="http://schemas.microsoft.com/office/drawing/2014/main" id="{F504C540-50A6-137E-6802-E2AC10A2924E}"/>
              </a:ext>
            </a:extLst>
          </p:cNvPr>
          <p:cNvPicPr>
            <a:picLocks noChangeAspect="1"/>
          </p:cNvPicPr>
          <p:nvPr/>
        </p:nvPicPr>
        <p:blipFill>
          <a:blip r:embed="rId4"/>
          <a:stretch>
            <a:fillRect/>
          </a:stretch>
        </p:blipFill>
        <p:spPr>
          <a:xfrm>
            <a:off x="9384982" y="4916370"/>
            <a:ext cx="1968818" cy="1815900"/>
          </a:xfrm>
          <a:prstGeom prst="rect">
            <a:avLst/>
          </a:prstGeom>
        </p:spPr>
      </p:pic>
    </p:spTree>
    <p:extLst>
      <p:ext uri="{BB962C8B-B14F-4D97-AF65-F5344CB8AC3E}">
        <p14:creationId xmlns:p14="http://schemas.microsoft.com/office/powerpoint/2010/main" val="234948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14E30-C3BC-6190-5F5D-E50B61853F52}"/>
              </a:ext>
            </a:extLst>
          </p:cNvPr>
          <p:cNvSpPr>
            <a:spLocks noGrp="1"/>
          </p:cNvSpPr>
          <p:nvPr>
            <p:ph type="title"/>
          </p:nvPr>
        </p:nvSpPr>
        <p:spPr/>
        <p:txBody>
          <a:bodyPr/>
          <a:lstStyle/>
          <a:p>
            <a:r>
              <a:rPr lang="es-EC" dirty="0"/>
              <a:t>Do</a:t>
            </a:r>
            <a:br>
              <a:rPr lang="es-EC" dirty="0"/>
            </a:br>
            <a:r>
              <a:rPr lang="es-EC" dirty="0" err="1"/>
              <a:t>While</a:t>
            </a:r>
            <a:endParaRPr lang="es-EC" dirty="0"/>
          </a:p>
        </p:txBody>
      </p:sp>
      <p:sp>
        <p:nvSpPr>
          <p:cNvPr id="3" name="Marcador de contenido 2">
            <a:extLst>
              <a:ext uri="{FF2B5EF4-FFF2-40B4-BE49-F238E27FC236}">
                <a16:creationId xmlns:a16="http://schemas.microsoft.com/office/drawing/2014/main" id="{F2E73598-A8DB-967A-54A9-C862BFAFDF1D}"/>
              </a:ext>
            </a:extLst>
          </p:cNvPr>
          <p:cNvSpPr>
            <a:spLocks noGrp="1"/>
          </p:cNvSpPr>
          <p:nvPr>
            <p:ph idx="1"/>
          </p:nvPr>
        </p:nvSpPr>
        <p:spPr/>
        <p:txBody>
          <a:bodyPr/>
          <a:lstStyle/>
          <a:p>
            <a:r>
              <a:rPr lang="es-ES" dirty="0"/>
              <a:t>Cuerpo del Bucle: Este es el bloque de código que se ejecuta al menos una vez, independientemente de la condición.</a:t>
            </a:r>
          </a:p>
          <a:p>
            <a:endParaRPr lang="es-ES" dirty="0"/>
          </a:p>
          <a:p>
            <a:r>
              <a:rPr lang="es-ES" dirty="0"/>
              <a:t>Condición: La condición es evaluada después de la primera ejecución del bloque. Si la condición es true, el bloque de código dentro del bucle se ejecutará nuevamente. Si la condición es false, el bucle se detendrá.</a:t>
            </a:r>
            <a:endParaRPr lang="es-EC" dirty="0"/>
          </a:p>
        </p:txBody>
      </p:sp>
      <p:pic>
        <p:nvPicPr>
          <p:cNvPr id="5" name="Imagen 4">
            <a:extLst>
              <a:ext uri="{FF2B5EF4-FFF2-40B4-BE49-F238E27FC236}">
                <a16:creationId xmlns:a16="http://schemas.microsoft.com/office/drawing/2014/main" id="{746B2536-7B5D-2099-547D-45EE367C6963}"/>
              </a:ext>
            </a:extLst>
          </p:cNvPr>
          <p:cNvPicPr>
            <a:picLocks noChangeAspect="1"/>
          </p:cNvPicPr>
          <p:nvPr/>
        </p:nvPicPr>
        <p:blipFill>
          <a:blip r:embed="rId2"/>
          <a:stretch>
            <a:fillRect/>
          </a:stretch>
        </p:blipFill>
        <p:spPr>
          <a:xfrm>
            <a:off x="3368992" y="365125"/>
            <a:ext cx="4563450" cy="1371283"/>
          </a:xfrm>
          <a:prstGeom prst="rect">
            <a:avLst/>
          </a:prstGeom>
        </p:spPr>
      </p:pic>
    </p:spTree>
    <p:extLst>
      <p:ext uri="{BB962C8B-B14F-4D97-AF65-F5344CB8AC3E}">
        <p14:creationId xmlns:p14="http://schemas.microsoft.com/office/powerpoint/2010/main" val="3483832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90DE61D-6CF2-4CED-0897-95956F9A5B95}"/>
              </a:ext>
            </a:extLst>
          </p:cNvPr>
          <p:cNvSpPr>
            <a:spLocks noGrp="1"/>
          </p:cNvSpPr>
          <p:nvPr>
            <p:ph idx="1"/>
          </p:nvPr>
        </p:nvSpPr>
        <p:spPr>
          <a:xfrm>
            <a:off x="838200" y="2181339"/>
            <a:ext cx="10515600" cy="3995623"/>
          </a:xfrm>
        </p:spPr>
        <p:txBody>
          <a:bodyPr/>
          <a:lstStyle/>
          <a:p>
            <a:r>
              <a:rPr lang="es-ES" dirty="0"/>
              <a:t>Inicialización: </a:t>
            </a:r>
            <a:r>
              <a:rPr lang="es-ES" dirty="0" err="1"/>
              <a:t>int</a:t>
            </a:r>
            <a:r>
              <a:rPr lang="es-ES" dirty="0"/>
              <a:t> contador = 0 inicializa la variable contador con 0.</a:t>
            </a:r>
          </a:p>
          <a:p>
            <a:r>
              <a:rPr lang="es-ES" dirty="0"/>
              <a:t>Cuerpo del Bucle: </a:t>
            </a:r>
            <a:r>
              <a:rPr lang="es-ES" dirty="0" err="1"/>
              <a:t>System.out.println</a:t>
            </a:r>
            <a:r>
              <a:rPr lang="es-ES" dirty="0"/>
              <a:t>("Iteración " + contador); imprime el mensaje junto con el valor actual de contador.</a:t>
            </a:r>
          </a:p>
          <a:p>
            <a:r>
              <a:rPr lang="es-ES" dirty="0"/>
              <a:t>Expresión de Iteración: contador++ incrementa el valor de contador en 1 después de cada iteración.</a:t>
            </a:r>
          </a:p>
          <a:p>
            <a:r>
              <a:rPr lang="es-ES" dirty="0"/>
              <a:t>Condición: contador &lt; 5 verifica si contador es menor que 5.</a:t>
            </a:r>
            <a:endParaRPr lang="es-EC" dirty="0"/>
          </a:p>
        </p:txBody>
      </p:sp>
      <p:pic>
        <p:nvPicPr>
          <p:cNvPr id="5" name="Imagen 4">
            <a:extLst>
              <a:ext uri="{FF2B5EF4-FFF2-40B4-BE49-F238E27FC236}">
                <a16:creationId xmlns:a16="http://schemas.microsoft.com/office/drawing/2014/main" id="{4B6A3C3D-138A-FC9F-57B4-AA34AD9E5E60}"/>
              </a:ext>
            </a:extLst>
          </p:cNvPr>
          <p:cNvPicPr>
            <a:picLocks noChangeAspect="1"/>
          </p:cNvPicPr>
          <p:nvPr/>
        </p:nvPicPr>
        <p:blipFill>
          <a:blip r:embed="rId2"/>
          <a:stretch>
            <a:fillRect/>
          </a:stretch>
        </p:blipFill>
        <p:spPr>
          <a:xfrm>
            <a:off x="2856754" y="464717"/>
            <a:ext cx="6657174" cy="1617472"/>
          </a:xfrm>
          <a:prstGeom prst="rect">
            <a:avLst/>
          </a:prstGeom>
        </p:spPr>
      </p:pic>
      <p:pic>
        <p:nvPicPr>
          <p:cNvPr id="8" name="Imagen 7">
            <a:extLst>
              <a:ext uri="{FF2B5EF4-FFF2-40B4-BE49-F238E27FC236}">
                <a16:creationId xmlns:a16="http://schemas.microsoft.com/office/drawing/2014/main" id="{F94E2148-3C15-0CFB-5CC8-3D54312F8E78}"/>
              </a:ext>
            </a:extLst>
          </p:cNvPr>
          <p:cNvPicPr>
            <a:picLocks noChangeAspect="1"/>
          </p:cNvPicPr>
          <p:nvPr/>
        </p:nvPicPr>
        <p:blipFill>
          <a:blip r:embed="rId3"/>
          <a:stretch>
            <a:fillRect/>
          </a:stretch>
        </p:blipFill>
        <p:spPr>
          <a:xfrm>
            <a:off x="9758362" y="4813513"/>
            <a:ext cx="1351598" cy="1252007"/>
          </a:xfrm>
          <a:prstGeom prst="rect">
            <a:avLst/>
          </a:prstGeom>
        </p:spPr>
      </p:pic>
    </p:spTree>
    <p:extLst>
      <p:ext uri="{BB962C8B-B14F-4D97-AF65-F5344CB8AC3E}">
        <p14:creationId xmlns:p14="http://schemas.microsoft.com/office/powerpoint/2010/main" val="1273709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6DB05CD-970E-1F0B-C138-C1BA1B960E6E}"/>
              </a:ext>
            </a:extLst>
          </p:cNvPr>
          <p:cNvSpPr/>
          <p:nvPr/>
        </p:nvSpPr>
        <p:spPr>
          <a:xfrm>
            <a:off x="4579149" y="2967335"/>
            <a:ext cx="3033716"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7 Arreglos</a:t>
            </a:r>
          </a:p>
        </p:txBody>
      </p:sp>
    </p:spTree>
    <p:extLst>
      <p:ext uri="{BB962C8B-B14F-4D97-AF65-F5344CB8AC3E}">
        <p14:creationId xmlns:p14="http://schemas.microsoft.com/office/powerpoint/2010/main" val="2079877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63F5E13-3313-BDF0-D058-48279F78D361}"/>
              </a:ext>
            </a:extLst>
          </p:cNvPr>
          <p:cNvPicPr>
            <a:picLocks noChangeAspect="1"/>
          </p:cNvPicPr>
          <p:nvPr/>
        </p:nvPicPr>
        <p:blipFill>
          <a:blip r:embed="rId2"/>
          <a:stretch>
            <a:fillRect/>
          </a:stretch>
        </p:blipFill>
        <p:spPr>
          <a:xfrm>
            <a:off x="342900" y="221943"/>
            <a:ext cx="11476362" cy="5738181"/>
          </a:xfrm>
          <a:prstGeom prst="rect">
            <a:avLst/>
          </a:prstGeom>
        </p:spPr>
      </p:pic>
    </p:spTree>
    <p:extLst>
      <p:ext uri="{BB962C8B-B14F-4D97-AF65-F5344CB8AC3E}">
        <p14:creationId xmlns:p14="http://schemas.microsoft.com/office/powerpoint/2010/main" val="2084290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A83DA68-8900-B5C1-11A7-09FED0D7C441}"/>
              </a:ext>
            </a:extLst>
          </p:cNvPr>
          <p:cNvPicPr>
            <a:picLocks noChangeAspect="1"/>
          </p:cNvPicPr>
          <p:nvPr/>
        </p:nvPicPr>
        <p:blipFill>
          <a:blip r:embed="rId2"/>
          <a:stretch>
            <a:fillRect/>
          </a:stretch>
        </p:blipFill>
        <p:spPr>
          <a:xfrm>
            <a:off x="-226245" y="738131"/>
            <a:ext cx="12683554" cy="5365214"/>
          </a:xfrm>
          <a:prstGeom prst="rect">
            <a:avLst/>
          </a:prstGeom>
        </p:spPr>
      </p:pic>
    </p:spTree>
    <p:extLst>
      <p:ext uri="{BB962C8B-B14F-4D97-AF65-F5344CB8AC3E}">
        <p14:creationId xmlns:p14="http://schemas.microsoft.com/office/powerpoint/2010/main" val="3509261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45F68-2DCA-FA9B-07F1-C0AED9C0BDD2}"/>
              </a:ext>
            </a:extLst>
          </p:cNvPr>
          <p:cNvSpPr>
            <a:spLocks noGrp="1"/>
          </p:cNvSpPr>
          <p:nvPr>
            <p:ph type="title"/>
          </p:nvPr>
        </p:nvSpPr>
        <p:spPr/>
        <p:txBody>
          <a:bodyPr>
            <a:normAutofit/>
          </a:bodyPr>
          <a:lstStyle/>
          <a:p>
            <a:pPr algn="ctr"/>
            <a:r>
              <a:rPr lang="es-EC" sz="3600" b="1" dirty="0">
                <a:highlight>
                  <a:srgbClr val="FFFF00"/>
                </a:highlight>
              </a:rPr>
              <a:t>Persona[] </a:t>
            </a:r>
            <a:r>
              <a:rPr lang="es-EC" sz="3600" b="1" dirty="0" err="1">
                <a:highlight>
                  <a:srgbClr val="FFFF00"/>
                </a:highlight>
              </a:rPr>
              <a:t>arregloPersonas</a:t>
            </a:r>
            <a:r>
              <a:rPr lang="es-EC" sz="3600" b="1" dirty="0">
                <a:highlight>
                  <a:srgbClr val="FFFF00"/>
                </a:highlight>
              </a:rPr>
              <a:t> = { persona1, persona2 };</a:t>
            </a:r>
          </a:p>
        </p:txBody>
      </p:sp>
      <p:sp>
        <p:nvSpPr>
          <p:cNvPr id="3" name="Marcador de contenido 2">
            <a:extLst>
              <a:ext uri="{FF2B5EF4-FFF2-40B4-BE49-F238E27FC236}">
                <a16:creationId xmlns:a16="http://schemas.microsoft.com/office/drawing/2014/main" id="{B08BABD3-F127-F3A2-0FE8-DAF8D60041F2}"/>
              </a:ext>
            </a:extLst>
          </p:cNvPr>
          <p:cNvSpPr>
            <a:spLocks noGrp="1"/>
          </p:cNvSpPr>
          <p:nvPr>
            <p:ph idx="1"/>
          </p:nvPr>
        </p:nvSpPr>
        <p:spPr/>
        <p:txBody>
          <a:bodyPr/>
          <a:lstStyle/>
          <a:p>
            <a:r>
              <a:rPr lang="es-ES" dirty="0"/>
              <a:t>Persona[] </a:t>
            </a:r>
            <a:r>
              <a:rPr lang="es-ES" dirty="0" err="1"/>
              <a:t>arregloPersonas</a:t>
            </a:r>
            <a:r>
              <a:rPr lang="es-ES" dirty="0"/>
              <a:t>: Indica que estamos declarando un arreglo de objetos del tipo Persona. Persona[] significa "arreglo de objetos de tipo Persona".</a:t>
            </a:r>
          </a:p>
          <a:p>
            <a:r>
              <a:rPr lang="es-ES" dirty="0"/>
              <a:t>= { persona1, persona2 }: Inicializa el arreglo </a:t>
            </a:r>
            <a:r>
              <a:rPr lang="es-ES" dirty="0" err="1"/>
              <a:t>arregloPersonas</a:t>
            </a:r>
            <a:r>
              <a:rPr lang="es-ES" dirty="0"/>
              <a:t> con dos objetos Persona específicos, que son referenciados por las variables persona1 y persona2. Esto se conoce como una inicialización de arreglo en línea.</a:t>
            </a:r>
            <a:endParaRPr lang="es-EC" dirty="0"/>
          </a:p>
        </p:txBody>
      </p:sp>
    </p:spTree>
    <p:extLst>
      <p:ext uri="{BB962C8B-B14F-4D97-AF65-F5344CB8AC3E}">
        <p14:creationId xmlns:p14="http://schemas.microsoft.com/office/powerpoint/2010/main" val="1213683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EF24C7-374B-8134-2C45-919CD45586E7}"/>
              </a:ext>
            </a:extLst>
          </p:cNvPr>
          <p:cNvSpPr>
            <a:spLocks noGrp="1"/>
          </p:cNvSpPr>
          <p:nvPr>
            <p:ph type="title"/>
          </p:nvPr>
        </p:nvSpPr>
        <p:spPr/>
        <p:txBody>
          <a:bodyPr/>
          <a:lstStyle/>
          <a:p>
            <a:endParaRPr lang="es-EC" dirty="0"/>
          </a:p>
        </p:txBody>
      </p:sp>
      <p:sp>
        <p:nvSpPr>
          <p:cNvPr id="3" name="Marcador de contenido 2">
            <a:extLst>
              <a:ext uri="{FF2B5EF4-FFF2-40B4-BE49-F238E27FC236}">
                <a16:creationId xmlns:a16="http://schemas.microsoft.com/office/drawing/2014/main" id="{721261E4-0A63-917C-E7B8-561624EF0FBB}"/>
              </a:ext>
            </a:extLst>
          </p:cNvPr>
          <p:cNvSpPr>
            <a:spLocks noGrp="1"/>
          </p:cNvSpPr>
          <p:nvPr>
            <p:ph idx="1"/>
          </p:nvPr>
        </p:nvSpPr>
        <p:spPr/>
        <p:txBody>
          <a:bodyPr>
            <a:normAutofit fontScale="77500" lnSpcReduction="20000"/>
          </a:bodyPr>
          <a:lstStyle/>
          <a:p>
            <a:r>
              <a:rPr lang="es-ES" dirty="0" err="1"/>
              <a:t>for</a:t>
            </a:r>
            <a:r>
              <a:rPr lang="es-ES" dirty="0"/>
              <a:t> (Persona </a:t>
            </a:r>
            <a:r>
              <a:rPr lang="es-ES" dirty="0" err="1"/>
              <a:t>persona</a:t>
            </a:r>
            <a:r>
              <a:rPr lang="es-ES" dirty="0"/>
              <a:t> : </a:t>
            </a:r>
            <a:r>
              <a:rPr lang="es-ES" dirty="0" err="1"/>
              <a:t>arregloPersonas</a:t>
            </a:r>
            <a:r>
              <a:rPr lang="es-ES" dirty="0"/>
              <a:t>) { ... }: Este tipo de bucle simplifica la iteración a través de colecciones, como arreglos. Persona es el tipo de elementos en el arreglo, persona es la variable de iteración que tomará el valor de cada elemento en cada iteración, y </a:t>
            </a:r>
            <a:r>
              <a:rPr lang="es-ES" dirty="0" err="1"/>
              <a:t>arregloPersonas</a:t>
            </a:r>
            <a:r>
              <a:rPr lang="es-ES" dirty="0"/>
              <a:t> es la colección a través de la cual estamos iterando.</a:t>
            </a:r>
          </a:p>
          <a:p>
            <a:r>
              <a:rPr lang="es-ES" dirty="0" err="1"/>
              <a:t>System.out.println</a:t>
            </a:r>
            <a:r>
              <a:rPr lang="es-ES" dirty="0"/>
              <a:t>("Nombre: " + </a:t>
            </a:r>
            <a:r>
              <a:rPr lang="es-ES" dirty="0" err="1"/>
              <a:t>persona.getNombre</a:t>
            </a:r>
            <a:r>
              <a:rPr lang="es-ES" dirty="0"/>
              <a:t>() + ", Apellido: " + </a:t>
            </a:r>
            <a:r>
              <a:rPr lang="es-ES" dirty="0" err="1"/>
              <a:t>persona.getApellido</a:t>
            </a:r>
            <a:r>
              <a:rPr lang="es-ES" dirty="0"/>
              <a:t>() + ", CI: " + </a:t>
            </a:r>
            <a:r>
              <a:rPr lang="es-ES" dirty="0" err="1"/>
              <a:t>persona.getCI</a:t>
            </a:r>
            <a:r>
              <a:rPr lang="es-ES" dirty="0"/>
              <a:t>());</a:t>
            </a:r>
          </a:p>
          <a:p>
            <a:pPr marL="0" indent="0">
              <a:buNone/>
            </a:pPr>
            <a:r>
              <a:rPr lang="es-ES" dirty="0"/>
              <a:t>En cada iteración del bucle, se ejecuta este bloque de código. Aquí se accede a los métodos </a:t>
            </a:r>
            <a:r>
              <a:rPr lang="es-ES" dirty="0" err="1"/>
              <a:t>getNombre</a:t>
            </a:r>
            <a:r>
              <a:rPr lang="es-ES" dirty="0"/>
              <a:t>(), </a:t>
            </a:r>
            <a:r>
              <a:rPr lang="es-ES" dirty="0" err="1"/>
              <a:t>getApellido</a:t>
            </a:r>
            <a:r>
              <a:rPr lang="es-ES" dirty="0"/>
              <a:t>() y </a:t>
            </a:r>
            <a:r>
              <a:rPr lang="es-ES" dirty="0" err="1"/>
              <a:t>getCI</a:t>
            </a:r>
            <a:r>
              <a:rPr lang="es-ES" dirty="0"/>
              <a:t>() de cada objeto Persona para obtener y mostrar información sobre esa persona.</a:t>
            </a:r>
          </a:p>
          <a:p>
            <a:r>
              <a:rPr lang="es-ES" dirty="0" err="1"/>
              <a:t>persona.getNombre</a:t>
            </a:r>
            <a:r>
              <a:rPr lang="es-ES" dirty="0"/>
              <a:t>(): Obtiene el nombre de la persona actual en la iteración.</a:t>
            </a:r>
          </a:p>
          <a:p>
            <a:r>
              <a:rPr lang="es-ES" dirty="0" err="1"/>
              <a:t>persona.getApellido</a:t>
            </a:r>
            <a:r>
              <a:rPr lang="es-ES" dirty="0"/>
              <a:t>(): Obtiene el apellido de la persona actual en la iteración.</a:t>
            </a:r>
          </a:p>
          <a:p>
            <a:r>
              <a:rPr lang="es-ES" dirty="0" err="1"/>
              <a:t>persona.getCI</a:t>
            </a:r>
            <a:r>
              <a:rPr lang="es-ES" dirty="0"/>
              <a:t>(): Obtiene el número de cédula (CI) de la persona actual en la iteración.</a:t>
            </a:r>
          </a:p>
          <a:p>
            <a:r>
              <a:rPr lang="es-ES" dirty="0"/>
              <a:t>La información obtenida se concatena en una cadena y se imprime en la consola utilizando </a:t>
            </a:r>
            <a:r>
              <a:rPr lang="es-ES" dirty="0" err="1"/>
              <a:t>System.out.println</a:t>
            </a:r>
            <a:r>
              <a:rPr lang="es-ES" dirty="0"/>
              <a:t>()</a:t>
            </a:r>
          </a:p>
        </p:txBody>
      </p:sp>
      <p:pic>
        <p:nvPicPr>
          <p:cNvPr id="10" name="Imagen 9">
            <a:extLst>
              <a:ext uri="{FF2B5EF4-FFF2-40B4-BE49-F238E27FC236}">
                <a16:creationId xmlns:a16="http://schemas.microsoft.com/office/drawing/2014/main" id="{173936F0-B2CB-175E-78EB-C9AD16B2CAB3}"/>
              </a:ext>
            </a:extLst>
          </p:cNvPr>
          <p:cNvPicPr>
            <a:picLocks noChangeAspect="1"/>
          </p:cNvPicPr>
          <p:nvPr/>
        </p:nvPicPr>
        <p:blipFill>
          <a:blip r:embed="rId2"/>
          <a:stretch>
            <a:fillRect/>
          </a:stretch>
        </p:blipFill>
        <p:spPr>
          <a:xfrm>
            <a:off x="925302" y="681037"/>
            <a:ext cx="9658350" cy="647700"/>
          </a:xfrm>
          <a:prstGeom prst="rect">
            <a:avLst/>
          </a:prstGeom>
        </p:spPr>
      </p:pic>
    </p:spTree>
    <p:extLst>
      <p:ext uri="{BB962C8B-B14F-4D97-AF65-F5344CB8AC3E}">
        <p14:creationId xmlns:p14="http://schemas.microsoft.com/office/powerpoint/2010/main" val="1564719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6DB05CD-970E-1F0B-C138-C1BA1B960E6E}"/>
              </a:ext>
            </a:extLst>
          </p:cNvPr>
          <p:cNvSpPr/>
          <p:nvPr/>
        </p:nvSpPr>
        <p:spPr>
          <a:xfrm>
            <a:off x="3444284" y="2967335"/>
            <a:ext cx="5303440"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rPr>
              <a:t>2 Variable estática</a:t>
            </a:r>
            <a:endParaRPr lang="es-E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07346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D13CA95-F4BB-977A-B363-8B05D84EB4D4}"/>
              </a:ext>
            </a:extLst>
          </p:cNvPr>
          <p:cNvPicPr>
            <a:picLocks noChangeAspect="1"/>
          </p:cNvPicPr>
          <p:nvPr/>
        </p:nvPicPr>
        <p:blipFill>
          <a:blip r:embed="rId2"/>
          <a:stretch>
            <a:fillRect/>
          </a:stretch>
        </p:blipFill>
        <p:spPr>
          <a:xfrm>
            <a:off x="125730" y="533400"/>
            <a:ext cx="4095750" cy="5791200"/>
          </a:xfrm>
          <a:prstGeom prst="rect">
            <a:avLst/>
          </a:prstGeom>
        </p:spPr>
      </p:pic>
      <p:pic>
        <p:nvPicPr>
          <p:cNvPr id="8" name="Imagen 7">
            <a:extLst>
              <a:ext uri="{FF2B5EF4-FFF2-40B4-BE49-F238E27FC236}">
                <a16:creationId xmlns:a16="http://schemas.microsoft.com/office/drawing/2014/main" id="{BCB5261A-C4F5-E4C2-07CF-B94D7702BA59}"/>
              </a:ext>
            </a:extLst>
          </p:cNvPr>
          <p:cNvPicPr>
            <a:picLocks noChangeAspect="1"/>
          </p:cNvPicPr>
          <p:nvPr/>
        </p:nvPicPr>
        <p:blipFill rotWithShape="1">
          <a:blip r:embed="rId3"/>
          <a:srcRect b="54373"/>
          <a:stretch/>
        </p:blipFill>
        <p:spPr>
          <a:xfrm>
            <a:off x="4221480" y="533400"/>
            <a:ext cx="10318157" cy="3509790"/>
          </a:xfrm>
          <a:prstGeom prst="rect">
            <a:avLst/>
          </a:prstGeom>
        </p:spPr>
      </p:pic>
      <p:pic>
        <p:nvPicPr>
          <p:cNvPr id="11" name="Imagen 10">
            <a:extLst>
              <a:ext uri="{FF2B5EF4-FFF2-40B4-BE49-F238E27FC236}">
                <a16:creationId xmlns:a16="http://schemas.microsoft.com/office/drawing/2014/main" id="{44C3FAD7-F19E-8ECF-D03F-F6DB84735199}"/>
              </a:ext>
            </a:extLst>
          </p:cNvPr>
          <p:cNvPicPr>
            <a:picLocks noChangeAspect="1"/>
          </p:cNvPicPr>
          <p:nvPr/>
        </p:nvPicPr>
        <p:blipFill>
          <a:blip r:embed="rId4"/>
          <a:stretch>
            <a:fillRect/>
          </a:stretch>
        </p:blipFill>
        <p:spPr>
          <a:xfrm>
            <a:off x="4618058" y="4017529"/>
            <a:ext cx="9525000" cy="1095375"/>
          </a:xfrm>
          <a:prstGeom prst="rect">
            <a:avLst/>
          </a:prstGeom>
        </p:spPr>
      </p:pic>
      <p:sp>
        <p:nvSpPr>
          <p:cNvPr id="12" name="Título 1">
            <a:extLst>
              <a:ext uri="{FF2B5EF4-FFF2-40B4-BE49-F238E27FC236}">
                <a16:creationId xmlns:a16="http://schemas.microsoft.com/office/drawing/2014/main" id="{A7C2BA04-447E-4BFE-0363-D078699378AC}"/>
              </a:ext>
            </a:extLst>
          </p:cNvPr>
          <p:cNvSpPr>
            <a:spLocks noGrp="1"/>
          </p:cNvSpPr>
          <p:nvPr>
            <p:ph type="title"/>
          </p:nvPr>
        </p:nvSpPr>
        <p:spPr>
          <a:xfrm>
            <a:off x="843591" y="86665"/>
            <a:ext cx="2093919" cy="580875"/>
          </a:xfrm>
        </p:spPr>
        <p:txBody>
          <a:bodyPr>
            <a:normAutofit fontScale="90000"/>
          </a:bodyPr>
          <a:lstStyle/>
          <a:p>
            <a:r>
              <a:rPr lang="es-EC" dirty="0"/>
              <a:t>Persona</a:t>
            </a:r>
          </a:p>
        </p:txBody>
      </p:sp>
      <p:sp>
        <p:nvSpPr>
          <p:cNvPr id="13" name="Título 1">
            <a:extLst>
              <a:ext uri="{FF2B5EF4-FFF2-40B4-BE49-F238E27FC236}">
                <a16:creationId xmlns:a16="http://schemas.microsoft.com/office/drawing/2014/main" id="{A396A451-D02F-58BC-33BD-A9E8AB3FCEC9}"/>
              </a:ext>
            </a:extLst>
          </p:cNvPr>
          <p:cNvSpPr txBox="1">
            <a:spLocks/>
          </p:cNvSpPr>
          <p:nvPr/>
        </p:nvSpPr>
        <p:spPr>
          <a:xfrm>
            <a:off x="5659431" y="0"/>
            <a:ext cx="2093919" cy="58087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C" dirty="0" err="1"/>
              <a:t>main</a:t>
            </a:r>
            <a:endParaRPr lang="es-EC" dirty="0"/>
          </a:p>
        </p:txBody>
      </p:sp>
      <p:pic>
        <p:nvPicPr>
          <p:cNvPr id="15" name="Imagen 14">
            <a:extLst>
              <a:ext uri="{FF2B5EF4-FFF2-40B4-BE49-F238E27FC236}">
                <a16:creationId xmlns:a16="http://schemas.microsoft.com/office/drawing/2014/main" id="{2AA0041B-98D4-C39D-0946-422E1F6E6308}"/>
              </a:ext>
            </a:extLst>
          </p:cNvPr>
          <p:cNvPicPr>
            <a:picLocks noChangeAspect="1"/>
          </p:cNvPicPr>
          <p:nvPr/>
        </p:nvPicPr>
        <p:blipFill>
          <a:blip r:embed="rId5"/>
          <a:stretch>
            <a:fillRect/>
          </a:stretch>
        </p:blipFill>
        <p:spPr>
          <a:xfrm>
            <a:off x="4528185" y="5207317"/>
            <a:ext cx="3524250" cy="581025"/>
          </a:xfrm>
          <a:prstGeom prst="rect">
            <a:avLst/>
          </a:prstGeom>
        </p:spPr>
      </p:pic>
    </p:spTree>
    <p:extLst>
      <p:ext uri="{BB962C8B-B14F-4D97-AF65-F5344CB8AC3E}">
        <p14:creationId xmlns:p14="http://schemas.microsoft.com/office/powerpoint/2010/main" val="901285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D13CA95-F4BB-977A-B363-8B05D84EB4D4}"/>
              </a:ext>
            </a:extLst>
          </p:cNvPr>
          <p:cNvPicPr>
            <a:picLocks noChangeAspect="1"/>
          </p:cNvPicPr>
          <p:nvPr/>
        </p:nvPicPr>
        <p:blipFill>
          <a:blip r:embed="rId2"/>
          <a:stretch>
            <a:fillRect/>
          </a:stretch>
        </p:blipFill>
        <p:spPr>
          <a:xfrm>
            <a:off x="125730" y="533400"/>
            <a:ext cx="4095750" cy="5791200"/>
          </a:xfrm>
          <a:prstGeom prst="rect">
            <a:avLst/>
          </a:prstGeom>
        </p:spPr>
      </p:pic>
      <p:pic>
        <p:nvPicPr>
          <p:cNvPr id="8" name="Imagen 7">
            <a:extLst>
              <a:ext uri="{FF2B5EF4-FFF2-40B4-BE49-F238E27FC236}">
                <a16:creationId xmlns:a16="http://schemas.microsoft.com/office/drawing/2014/main" id="{BCB5261A-C4F5-E4C2-07CF-B94D7702BA59}"/>
              </a:ext>
            </a:extLst>
          </p:cNvPr>
          <p:cNvPicPr>
            <a:picLocks noChangeAspect="1"/>
          </p:cNvPicPr>
          <p:nvPr/>
        </p:nvPicPr>
        <p:blipFill rotWithShape="1">
          <a:blip r:embed="rId3"/>
          <a:srcRect b="54373"/>
          <a:stretch/>
        </p:blipFill>
        <p:spPr>
          <a:xfrm>
            <a:off x="4221480" y="533400"/>
            <a:ext cx="10318157" cy="3509790"/>
          </a:xfrm>
          <a:prstGeom prst="rect">
            <a:avLst/>
          </a:prstGeom>
        </p:spPr>
      </p:pic>
      <p:pic>
        <p:nvPicPr>
          <p:cNvPr id="11" name="Imagen 10">
            <a:extLst>
              <a:ext uri="{FF2B5EF4-FFF2-40B4-BE49-F238E27FC236}">
                <a16:creationId xmlns:a16="http://schemas.microsoft.com/office/drawing/2014/main" id="{44C3FAD7-F19E-8ECF-D03F-F6DB84735199}"/>
              </a:ext>
            </a:extLst>
          </p:cNvPr>
          <p:cNvPicPr>
            <a:picLocks noChangeAspect="1"/>
          </p:cNvPicPr>
          <p:nvPr/>
        </p:nvPicPr>
        <p:blipFill>
          <a:blip r:embed="rId4"/>
          <a:stretch>
            <a:fillRect/>
          </a:stretch>
        </p:blipFill>
        <p:spPr>
          <a:xfrm>
            <a:off x="4618058" y="4017529"/>
            <a:ext cx="9525000" cy="1095375"/>
          </a:xfrm>
          <a:prstGeom prst="rect">
            <a:avLst/>
          </a:prstGeom>
        </p:spPr>
      </p:pic>
      <p:sp>
        <p:nvSpPr>
          <p:cNvPr id="12" name="Título 1">
            <a:extLst>
              <a:ext uri="{FF2B5EF4-FFF2-40B4-BE49-F238E27FC236}">
                <a16:creationId xmlns:a16="http://schemas.microsoft.com/office/drawing/2014/main" id="{A7C2BA04-447E-4BFE-0363-D078699378AC}"/>
              </a:ext>
            </a:extLst>
          </p:cNvPr>
          <p:cNvSpPr>
            <a:spLocks noGrp="1"/>
          </p:cNvSpPr>
          <p:nvPr>
            <p:ph type="title"/>
          </p:nvPr>
        </p:nvSpPr>
        <p:spPr>
          <a:xfrm>
            <a:off x="843591" y="86665"/>
            <a:ext cx="2093919" cy="580875"/>
          </a:xfrm>
        </p:spPr>
        <p:txBody>
          <a:bodyPr>
            <a:normAutofit fontScale="90000"/>
          </a:bodyPr>
          <a:lstStyle/>
          <a:p>
            <a:r>
              <a:rPr lang="es-EC" dirty="0"/>
              <a:t>Persona</a:t>
            </a:r>
          </a:p>
        </p:txBody>
      </p:sp>
      <p:sp>
        <p:nvSpPr>
          <p:cNvPr id="13" name="Título 1">
            <a:extLst>
              <a:ext uri="{FF2B5EF4-FFF2-40B4-BE49-F238E27FC236}">
                <a16:creationId xmlns:a16="http://schemas.microsoft.com/office/drawing/2014/main" id="{A396A451-D02F-58BC-33BD-A9E8AB3FCEC9}"/>
              </a:ext>
            </a:extLst>
          </p:cNvPr>
          <p:cNvSpPr txBox="1">
            <a:spLocks/>
          </p:cNvSpPr>
          <p:nvPr/>
        </p:nvSpPr>
        <p:spPr>
          <a:xfrm>
            <a:off x="5659431" y="0"/>
            <a:ext cx="2093919" cy="58087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C" dirty="0" err="1"/>
              <a:t>main</a:t>
            </a:r>
            <a:endParaRPr lang="es-EC" dirty="0"/>
          </a:p>
        </p:txBody>
      </p:sp>
      <p:pic>
        <p:nvPicPr>
          <p:cNvPr id="3" name="Imagen 2">
            <a:extLst>
              <a:ext uri="{FF2B5EF4-FFF2-40B4-BE49-F238E27FC236}">
                <a16:creationId xmlns:a16="http://schemas.microsoft.com/office/drawing/2014/main" id="{F5387F41-4AAD-DF2C-0D7B-C2E3189F204A}"/>
              </a:ext>
            </a:extLst>
          </p:cNvPr>
          <p:cNvPicPr>
            <a:picLocks noChangeAspect="1"/>
          </p:cNvPicPr>
          <p:nvPr/>
        </p:nvPicPr>
        <p:blipFill rotWithShape="1">
          <a:blip r:embed="rId5"/>
          <a:srcRect t="20882" b="1"/>
          <a:stretch/>
        </p:blipFill>
        <p:spPr>
          <a:xfrm>
            <a:off x="4795840" y="3186112"/>
            <a:ext cx="2419350" cy="256221"/>
          </a:xfrm>
          <a:prstGeom prst="rect">
            <a:avLst/>
          </a:prstGeom>
        </p:spPr>
      </p:pic>
      <p:pic>
        <p:nvPicPr>
          <p:cNvPr id="5" name="Imagen 4">
            <a:extLst>
              <a:ext uri="{FF2B5EF4-FFF2-40B4-BE49-F238E27FC236}">
                <a16:creationId xmlns:a16="http://schemas.microsoft.com/office/drawing/2014/main" id="{4FCCB50B-EBD7-86E7-E23B-C6F30D0E6E78}"/>
              </a:ext>
            </a:extLst>
          </p:cNvPr>
          <p:cNvPicPr>
            <a:picLocks noChangeAspect="1"/>
          </p:cNvPicPr>
          <p:nvPr/>
        </p:nvPicPr>
        <p:blipFill>
          <a:blip r:embed="rId6"/>
          <a:stretch>
            <a:fillRect/>
          </a:stretch>
        </p:blipFill>
        <p:spPr>
          <a:xfrm>
            <a:off x="4572966" y="5276850"/>
            <a:ext cx="3609975" cy="533400"/>
          </a:xfrm>
          <a:prstGeom prst="rect">
            <a:avLst/>
          </a:prstGeom>
        </p:spPr>
      </p:pic>
    </p:spTree>
    <p:extLst>
      <p:ext uri="{BB962C8B-B14F-4D97-AF65-F5344CB8AC3E}">
        <p14:creationId xmlns:p14="http://schemas.microsoft.com/office/powerpoint/2010/main" val="2020067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08BABD3-F127-F3A2-0FE8-DAF8D60041F2}"/>
              </a:ext>
            </a:extLst>
          </p:cNvPr>
          <p:cNvSpPr>
            <a:spLocks noGrp="1"/>
          </p:cNvSpPr>
          <p:nvPr>
            <p:ph idx="1"/>
          </p:nvPr>
        </p:nvSpPr>
        <p:spPr>
          <a:xfrm>
            <a:off x="655320" y="1356995"/>
            <a:ext cx="10515600" cy="4916698"/>
          </a:xfrm>
        </p:spPr>
        <p:txBody>
          <a:bodyPr>
            <a:normAutofit/>
          </a:bodyPr>
          <a:lstStyle/>
          <a:p>
            <a:r>
              <a:rPr lang="es-ES" sz="2400" dirty="0" err="1"/>
              <a:t>List</a:t>
            </a:r>
            <a:r>
              <a:rPr lang="es-ES" sz="2400" dirty="0"/>
              <a:t>&lt;Persona&gt;</a:t>
            </a:r>
          </a:p>
          <a:p>
            <a:pPr marL="0" indent="0">
              <a:buNone/>
            </a:pPr>
            <a:r>
              <a:rPr lang="es-ES" sz="2400" dirty="0"/>
              <a:t>Indica que estamos declarando una lista que puede contener objetos del tipo Persona. </a:t>
            </a:r>
            <a:r>
              <a:rPr lang="es-ES" sz="2400" dirty="0" err="1"/>
              <a:t>List</a:t>
            </a:r>
            <a:r>
              <a:rPr lang="es-ES" sz="2400" dirty="0"/>
              <a:t>&lt;Persona&gt; significa "lista de objetos de tipo Persona".</a:t>
            </a:r>
          </a:p>
          <a:p>
            <a:r>
              <a:rPr lang="es-ES" sz="2400" dirty="0"/>
              <a:t>= new </a:t>
            </a:r>
            <a:r>
              <a:rPr lang="es-ES" sz="2400" dirty="0" err="1"/>
              <a:t>ArrayList</a:t>
            </a:r>
            <a:r>
              <a:rPr lang="es-ES" sz="2400" dirty="0"/>
              <a:t>&lt;&gt;();</a:t>
            </a:r>
          </a:p>
          <a:p>
            <a:pPr marL="0" indent="0">
              <a:buNone/>
            </a:pPr>
            <a:r>
              <a:rPr lang="es-ES" sz="2400" dirty="0"/>
              <a:t>Crea una instancia de la clase </a:t>
            </a:r>
            <a:r>
              <a:rPr lang="es-ES" sz="2400" dirty="0" err="1"/>
              <a:t>ArrayList</a:t>
            </a:r>
            <a:r>
              <a:rPr lang="es-ES" sz="2400" dirty="0"/>
              <a:t>, que es una implementación de la interfaz </a:t>
            </a:r>
            <a:r>
              <a:rPr lang="es-ES" sz="2400" dirty="0" err="1"/>
              <a:t>List</a:t>
            </a:r>
            <a:r>
              <a:rPr lang="es-ES" sz="2400" dirty="0"/>
              <a:t>. La interfaz </a:t>
            </a:r>
            <a:r>
              <a:rPr lang="es-ES" sz="2400" dirty="0" err="1"/>
              <a:t>List</a:t>
            </a:r>
            <a:r>
              <a:rPr lang="es-ES" sz="2400" dirty="0"/>
              <a:t> es una colección ordenada que permite duplicados y que mantiene el orden de inserción.</a:t>
            </a:r>
          </a:p>
          <a:p>
            <a:r>
              <a:rPr lang="es-EC" sz="2400" dirty="0" err="1"/>
              <a:t>listaPersonas.add</a:t>
            </a:r>
            <a:r>
              <a:rPr lang="es-EC" sz="2400" dirty="0"/>
              <a:t>(persona1);</a:t>
            </a:r>
          </a:p>
          <a:p>
            <a:pPr marL="0" indent="0">
              <a:buNone/>
            </a:pPr>
            <a:r>
              <a:rPr lang="es-EC" sz="2400" dirty="0"/>
              <a:t>Agrega un objeto del tipo persona a la lista.</a:t>
            </a:r>
          </a:p>
        </p:txBody>
      </p:sp>
      <p:pic>
        <p:nvPicPr>
          <p:cNvPr id="7" name="Imagen 6">
            <a:extLst>
              <a:ext uri="{FF2B5EF4-FFF2-40B4-BE49-F238E27FC236}">
                <a16:creationId xmlns:a16="http://schemas.microsoft.com/office/drawing/2014/main" id="{D0EDFA19-57EA-B1C0-FF1B-42998FA9C507}"/>
              </a:ext>
            </a:extLst>
          </p:cNvPr>
          <p:cNvPicPr>
            <a:picLocks noChangeAspect="1"/>
          </p:cNvPicPr>
          <p:nvPr/>
        </p:nvPicPr>
        <p:blipFill>
          <a:blip r:embed="rId2"/>
          <a:stretch>
            <a:fillRect/>
          </a:stretch>
        </p:blipFill>
        <p:spPr>
          <a:xfrm>
            <a:off x="3401549" y="204144"/>
            <a:ext cx="4740806" cy="1152851"/>
          </a:xfrm>
          <a:prstGeom prst="rect">
            <a:avLst/>
          </a:prstGeom>
        </p:spPr>
      </p:pic>
      <p:pic>
        <p:nvPicPr>
          <p:cNvPr id="11" name="Imagen 10">
            <a:extLst>
              <a:ext uri="{FF2B5EF4-FFF2-40B4-BE49-F238E27FC236}">
                <a16:creationId xmlns:a16="http://schemas.microsoft.com/office/drawing/2014/main" id="{032346A0-291D-AF47-3B75-DD9443208A25}"/>
              </a:ext>
            </a:extLst>
          </p:cNvPr>
          <p:cNvPicPr>
            <a:picLocks noChangeAspect="1"/>
          </p:cNvPicPr>
          <p:nvPr/>
        </p:nvPicPr>
        <p:blipFill>
          <a:blip r:embed="rId3"/>
          <a:stretch>
            <a:fillRect/>
          </a:stretch>
        </p:blipFill>
        <p:spPr>
          <a:xfrm>
            <a:off x="180722" y="5327468"/>
            <a:ext cx="11830555" cy="1057148"/>
          </a:xfrm>
          <a:prstGeom prst="rect">
            <a:avLst/>
          </a:prstGeom>
        </p:spPr>
      </p:pic>
    </p:spTree>
    <p:extLst>
      <p:ext uri="{BB962C8B-B14F-4D97-AF65-F5344CB8AC3E}">
        <p14:creationId xmlns:p14="http://schemas.microsoft.com/office/powerpoint/2010/main" val="751600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3D70158-04B3-0106-B4DD-408010C766E8}"/>
              </a:ext>
            </a:extLst>
          </p:cNvPr>
          <p:cNvPicPr>
            <a:picLocks noChangeAspect="1"/>
          </p:cNvPicPr>
          <p:nvPr/>
        </p:nvPicPr>
        <p:blipFill>
          <a:blip r:embed="rId2"/>
          <a:stretch>
            <a:fillRect/>
          </a:stretch>
        </p:blipFill>
        <p:spPr>
          <a:xfrm>
            <a:off x="1958196" y="285194"/>
            <a:ext cx="8264941" cy="6279508"/>
          </a:xfrm>
          <a:prstGeom prst="rect">
            <a:avLst/>
          </a:prstGeom>
        </p:spPr>
      </p:pic>
    </p:spTree>
    <p:extLst>
      <p:ext uri="{BB962C8B-B14F-4D97-AF65-F5344CB8AC3E}">
        <p14:creationId xmlns:p14="http://schemas.microsoft.com/office/powerpoint/2010/main" val="2502148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C7591AA-8CAB-D7DE-B9AE-C0BA7B342FB0}"/>
              </a:ext>
            </a:extLst>
          </p:cNvPr>
          <p:cNvPicPr>
            <a:picLocks noChangeAspect="1"/>
          </p:cNvPicPr>
          <p:nvPr/>
        </p:nvPicPr>
        <p:blipFill>
          <a:blip r:embed="rId2"/>
          <a:stretch>
            <a:fillRect/>
          </a:stretch>
        </p:blipFill>
        <p:spPr>
          <a:xfrm>
            <a:off x="0" y="1605996"/>
            <a:ext cx="11826815" cy="3429494"/>
          </a:xfrm>
          <a:prstGeom prst="rect">
            <a:avLst/>
          </a:prstGeom>
        </p:spPr>
      </p:pic>
    </p:spTree>
    <p:extLst>
      <p:ext uri="{BB962C8B-B14F-4D97-AF65-F5344CB8AC3E}">
        <p14:creationId xmlns:p14="http://schemas.microsoft.com/office/powerpoint/2010/main" val="427971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6DB05CD-970E-1F0B-C138-C1BA1B960E6E}"/>
              </a:ext>
            </a:extLst>
          </p:cNvPr>
          <p:cNvSpPr/>
          <p:nvPr/>
        </p:nvSpPr>
        <p:spPr>
          <a:xfrm>
            <a:off x="1771459" y="2967335"/>
            <a:ext cx="8649099"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3 lectura de datos por consola</a:t>
            </a:r>
          </a:p>
        </p:txBody>
      </p:sp>
    </p:spTree>
    <p:extLst>
      <p:ext uri="{BB962C8B-B14F-4D97-AF65-F5344CB8AC3E}">
        <p14:creationId xmlns:p14="http://schemas.microsoft.com/office/powerpoint/2010/main" val="3267971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BF76D77-6EB2-5630-7491-020D108B8575}"/>
              </a:ext>
            </a:extLst>
          </p:cNvPr>
          <p:cNvPicPr>
            <a:picLocks noChangeAspect="1"/>
          </p:cNvPicPr>
          <p:nvPr/>
        </p:nvPicPr>
        <p:blipFill>
          <a:blip r:embed="rId2"/>
          <a:stretch>
            <a:fillRect/>
          </a:stretch>
        </p:blipFill>
        <p:spPr>
          <a:xfrm>
            <a:off x="70809" y="693168"/>
            <a:ext cx="7581900" cy="5695950"/>
          </a:xfrm>
          <a:prstGeom prst="rect">
            <a:avLst/>
          </a:prstGeom>
        </p:spPr>
      </p:pic>
      <p:pic>
        <p:nvPicPr>
          <p:cNvPr id="5" name="Imagen 4">
            <a:extLst>
              <a:ext uri="{FF2B5EF4-FFF2-40B4-BE49-F238E27FC236}">
                <a16:creationId xmlns:a16="http://schemas.microsoft.com/office/drawing/2014/main" id="{1338B649-16E0-E37B-4859-16C09419DB76}"/>
              </a:ext>
            </a:extLst>
          </p:cNvPr>
          <p:cNvPicPr>
            <a:picLocks noChangeAspect="1"/>
          </p:cNvPicPr>
          <p:nvPr/>
        </p:nvPicPr>
        <p:blipFill>
          <a:blip r:embed="rId3"/>
          <a:stretch>
            <a:fillRect/>
          </a:stretch>
        </p:blipFill>
        <p:spPr>
          <a:xfrm>
            <a:off x="6266641" y="2708695"/>
            <a:ext cx="5682926" cy="3866162"/>
          </a:xfrm>
          <a:prstGeom prst="rect">
            <a:avLst/>
          </a:prstGeom>
        </p:spPr>
      </p:pic>
      <p:sp>
        <p:nvSpPr>
          <p:cNvPr id="6" name="Título 1">
            <a:extLst>
              <a:ext uri="{FF2B5EF4-FFF2-40B4-BE49-F238E27FC236}">
                <a16:creationId xmlns:a16="http://schemas.microsoft.com/office/drawing/2014/main" id="{1E13EF44-59B1-5C4A-134B-8EB582976E75}"/>
              </a:ext>
            </a:extLst>
          </p:cNvPr>
          <p:cNvSpPr>
            <a:spLocks noGrp="1"/>
          </p:cNvSpPr>
          <p:nvPr>
            <p:ph type="title"/>
          </p:nvPr>
        </p:nvSpPr>
        <p:spPr>
          <a:xfrm>
            <a:off x="329241" y="98095"/>
            <a:ext cx="533401" cy="580875"/>
          </a:xfrm>
        </p:spPr>
        <p:txBody>
          <a:bodyPr>
            <a:normAutofit fontScale="90000"/>
          </a:bodyPr>
          <a:lstStyle/>
          <a:p>
            <a:r>
              <a:rPr lang="es-EC" dirty="0"/>
              <a:t>1</a:t>
            </a:r>
          </a:p>
        </p:txBody>
      </p:sp>
      <p:sp>
        <p:nvSpPr>
          <p:cNvPr id="7" name="Título 1">
            <a:extLst>
              <a:ext uri="{FF2B5EF4-FFF2-40B4-BE49-F238E27FC236}">
                <a16:creationId xmlns:a16="http://schemas.microsoft.com/office/drawing/2014/main" id="{A918160B-5F42-545C-5582-6F6ECDB2ED4E}"/>
              </a:ext>
            </a:extLst>
          </p:cNvPr>
          <p:cNvSpPr txBox="1">
            <a:spLocks/>
          </p:cNvSpPr>
          <p:nvPr/>
        </p:nvSpPr>
        <p:spPr>
          <a:xfrm>
            <a:off x="9982200" y="1693594"/>
            <a:ext cx="636917" cy="1161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C" dirty="0"/>
              <a:t>2</a:t>
            </a:r>
          </a:p>
        </p:txBody>
      </p:sp>
    </p:spTree>
    <p:extLst>
      <p:ext uri="{BB962C8B-B14F-4D97-AF65-F5344CB8AC3E}">
        <p14:creationId xmlns:p14="http://schemas.microsoft.com/office/powerpoint/2010/main" val="407893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6DB05CD-970E-1F0B-C138-C1BA1B960E6E}"/>
              </a:ext>
            </a:extLst>
          </p:cNvPr>
          <p:cNvSpPr/>
          <p:nvPr/>
        </p:nvSpPr>
        <p:spPr>
          <a:xfrm>
            <a:off x="4038966" y="2967335"/>
            <a:ext cx="4114075"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4 Excepciones</a:t>
            </a:r>
          </a:p>
        </p:txBody>
      </p:sp>
    </p:spTree>
    <p:extLst>
      <p:ext uri="{BB962C8B-B14F-4D97-AF65-F5344CB8AC3E}">
        <p14:creationId xmlns:p14="http://schemas.microsoft.com/office/powerpoint/2010/main" val="3364153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D75C267-DE70-FC3D-9027-6B6186639724}"/>
              </a:ext>
            </a:extLst>
          </p:cNvPr>
          <p:cNvPicPr>
            <a:picLocks noChangeAspect="1"/>
          </p:cNvPicPr>
          <p:nvPr/>
        </p:nvPicPr>
        <p:blipFill>
          <a:blip r:embed="rId2"/>
          <a:stretch>
            <a:fillRect/>
          </a:stretch>
        </p:blipFill>
        <p:spPr>
          <a:xfrm>
            <a:off x="258373" y="439947"/>
            <a:ext cx="11675254" cy="5978105"/>
          </a:xfrm>
          <a:prstGeom prst="rect">
            <a:avLst/>
          </a:prstGeom>
        </p:spPr>
      </p:pic>
    </p:spTree>
    <p:extLst>
      <p:ext uri="{BB962C8B-B14F-4D97-AF65-F5344CB8AC3E}">
        <p14:creationId xmlns:p14="http://schemas.microsoft.com/office/powerpoint/2010/main" val="7546795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932</Words>
  <Application>Microsoft Office PowerPoint</Application>
  <PresentationFormat>Panorámica</PresentationFormat>
  <Paragraphs>59</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FOR</vt:lpstr>
      <vt:lpstr>Presentación de PowerPoint</vt:lpstr>
      <vt:lpstr>WHILE</vt:lpstr>
      <vt:lpstr>Presentación de PowerPoint</vt:lpstr>
      <vt:lpstr>Do While</vt:lpstr>
      <vt:lpstr>Presentación de PowerPoint</vt:lpstr>
      <vt:lpstr>Presentación de PowerPoint</vt:lpstr>
      <vt:lpstr>Presentación de PowerPoint</vt:lpstr>
      <vt:lpstr>Presentación de PowerPoint</vt:lpstr>
      <vt:lpstr>Persona[] arregloPersonas = { persona1, persona2 };</vt:lpstr>
      <vt:lpstr>Presentación de PowerPoint</vt:lpstr>
      <vt:lpstr>Persona</vt:lpstr>
      <vt:lpstr>Persona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Enrique Jaramillo Montaño</dc:creator>
  <cp:lastModifiedBy>Luis Enrique Jaramillo Montaño</cp:lastModifiedBy>
  <cp:revision>1</cp:revision>
  <dcterms:created xsi:type="dcterms:W3CDTF">2024-01-19T01:34:22Z</dcterms:created>
  <dcterms:modified xsi:type="dcterms:W3CDTF">2024-01-19T01:34:42Z</dcterms:modified>
</cp:coreProperties>
</file>