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DCEC-9FBF-4364-B442-2541F1DDDC9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500E-CABA-43A9-8438-C9E041E4B8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6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DCEC-9FBF-4364-B442-2541F1DDDC9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500E-CABA-43A9-8438-C9E041E4B8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8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DCEC-9FBF-4364-B442-2541F1DDDC9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500E-CABA-43A9-8438-C9E041E4B8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22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DCEC-9FBF-4364-B442-2541F1DDDC9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500E-CABA-43A9-8438-C9E041E4B8C5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1569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DCEC-9FBF-4364-B442-2541F1DDDC9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500E-CABA-43A9-8438-C9E041E4B8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87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DCEC-9FBF-4364-B442-2541F1DDDC9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500E-CABA-43A9-8438-C9E041E4B8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48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DCEC-9FBF-4364-B442-2541F1DDDC9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500E-CABA-43A9-8438-C9E041E4B8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39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DCEC-9FBF-4364-B442-2541F1DDDC9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500E-CABA-43A9-8438-C9E041E4B8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93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DCEC-9FBF-4364-B442-2541F1DDDC9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500E-CABA-43A9-8438-C9E041E4B8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5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DCEC-9FBF-4364-B442-2541F1DDDC9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500E-CABA-43A9-8438-C9E041E4B8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9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DCEC-9FBF-4364-B442-2541F1DDDC9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500E-CABA-43A9-8438-C9E041E4B8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2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DCEC-9FBF-4364-B442-2541F1DDDC9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500E-CABA-43A9-8438-C9E041E4B8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5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DCEC-9FBF-4364-B442-2541F1DDDC9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500E-CABA-43A9-8438-C9E041E4B8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3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DCEC-9FBF-4364-B442-2541F1DDDC9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500E-CABA-43A9-8438-C9E041E4B8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5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DCEC-9FBF-4364-B442-2541F1DDDC9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500E-CABA-43A9-8438-C9E041E4B8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3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DCEC-9FBF-4364-B442-2541F1DDDC9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500E-CABA-43A9-8438-C9E041E4B8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2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DCEC-9FBF-4364-B442-2541F1DDDC9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500E-CABA-43A9-8438-C9E041E4B8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6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5DCEC-9FBF-4364-B442-2541F1DDDC9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E500E-CABA-43A9-8438-C9E041E4B8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40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99772" y="653143"/>
            <a:ext cx="9001462" cy="988832"/>
          </a:xfrm>
        </p:spPr>
        <p:txBody>
          <a:bodyPr/>
          <a:lstStyle/>
          <a:p>
            <a:r>
              <a:rPr lang="es-ES" dirty="0" smtClean="0">
                <a:latin typeface="Comic Sans MS" panose="030F0702030302020204" pitchFamily="66" charset="0"/>
              </a:rPr>
              <a:t>TRABAJO UBER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99359" y="2040392"/>
            <a:ext cx="9692641" cy="1035912"/>
          </a:xfrm>
        </p:spPr>
        <p:txBody>
          <a:bodyPr>
            <a:noAutofit/>
          </a:bodyPr>
          <a:lstStyle/>
          <a:p>
            <a:pPr algn="l"/>
            <a:r>
              <a:rPr lang="es-ES" sz="2800" u="sng" dirty="0" smtClean="0">
                <a:latin typeface="Comic Sans MS" panose="030F0702030302020204" pitchFamily="66" charset="0"/>
              </a:rPr>
              <a:t>Definir la arquitectura del sistema de </a:t>
            </a:r>
            <a:r>
              <a:rPr lang="es-ES" sz="2800" u="sng" dirty="0" smtClean="0">
                <a:latin typeface="Comic Sans MS" panose="030F0702030302020204" pitchFamily="66" charset="0"/>
              </a:rPr>
              <a:t>información</a:t>
            </a:r>
            <a:endParaRPr lang="en-US" sz="2800" u="sng" dirty="0">
              <a:latin typeface="Comic Sans MS" panose="030F0702030302020204" pitchFamily="66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200503" y="3474721"/>
            <a:ext cx="530627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Comic Sans MS" panose="030F0702030302020204" pitchFamily="66" charset="0"/>
              </a:rPr>
              <a:t>Mariana Herrera</a:t>
            </a:r>
          </a:p>
          <a:p>
            <a:r>
              <a:rPr lang="es-ES" sz="2800" dirty="0" smtClean="0">
                <a:latin typeface="Comic Sans MS" panose="030F0702030302020204" pitchFamily="66" charset="0"/>
              </a:rPr>
              <a:t>Maday Velasquez</a:t>
            </a:r>
            <a:endParaRPr lang="es-ES" sz="2800" dirty="0">
              <a:latin typeface="Comic Sans MS" panose="030F0702030302020204" pitchFamily="66" charset="0"/>
            </a:endParaRPr>
          </a:p>
          <a:p>
            <a:r>
              <a:rPr lang="es-ES" sz="2800" dirty="0" smtClean="0">
                <a:latin typeface="Comic Sans MS" panose="030F0702030302020204" pitchFamily="66" charset="0"/>
              </a:rPr>
              <a:t>Iván </a:t>
            </a:r>
            <a:r>
              <a:rPr lang="es-ES" sz="2800" dirty="0">
                <a:latin typeface="Comic Sans MS" panose="030F0702030302020204" pitchFamily="66" charset="0"/>
              </a:rPr>
              <a:t>T</a:t>
            </a:r>
            <a:r>
              <a:rPr lang="es-ES" sz="2800" dirty="0" smtClean="0">
                <a:latin typeface="Comic Sans MS" panose="030F0702030302020204" pitchFamily="66" charset="0"/>
              </a:rPr>
              <a:t>aborda</a:t>
            </a:r>
          </a:p>
          <a:p>
            <a:r>
              <a:rPr lang="es-ES" sz="2800" dirty="0" smtClean="0">
                <a:latin typeface="Comic Sans MS" panose="030F0702030302020204" pitchFamily="66" charset="0"/>
              </a:rPr>
              <a:t>Daniel </a:t>
            </a:r>
            <a:r>
              <a:rPr lang="es-ES" sz="2800" dirty="0" smtClean="0">
                <a:latin typeface="Comic Sans MS" panose="030F0702030302020204" pitchFamily="66" charset="0"/>
              </a:rPr>
              <a:t>Alexander Agualimpia</a:t>
            </a:r>
            <a:endParaRPr lang="es-ES" sz="2800" dirty="0" smtClean="0">
              <a:latin typeface="Comic Sans MS" panose="030F0702030302020204" pitchFamily="66" charset="0"/>
            </a:endParaRPr>
          </a:p>
          <a:p>
            <a:r>
              <a:rPr lang="es-ES" sz="2800" dirty="0" smtClean="0">
                <a:latin typeface="Comic Sans MS" panose="030F0702030302020204" pitchFamily="66" charset="0"/>
              </a:rPr>
              <a:t>Jorge </a:t>
            </a:r>
            <a:r>
              <a:rPr lang="es-ES" sz="2800" dirty="0" smtClean="0">
                <a:latin typeface="Comic Sans MS" panose="030F0702030302020204" pitchFamily="66" charset="0"/>
              </a:rPr>
              <a:t>Almarales</a:t>
            </a:r>
            <a:endParaRPr lang="es-ES" sz="2800" dirty="0" smtClean="0">
              <a:latin typeface="Comic Sans MS" panose="030F0702030302020204" pitchFamily="66" charset="0"/>
            </a:endParaRPr>
          </a:p>
          <a:p>
            <a:r>
              <a:rPr lang="es-ES" sz="2800" dirty="0" smtClean="0">
                <a:latin typeface="Comic Sans MS" panose="030F0702030302020204" pitchFamily="66" charset="0"/>
              </a:rPr>
              <a:t>Juan David Higuita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85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088674" y="600891"/>
            <a:ext cx="3566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 smtClean="0">
                <a:latin typeface="Comic Sans MS" panose="030F0702030302020204" pitchFamily="66" charset="0"/>
              </a:rPr>
              <a:t>webgrafia</a:t>
            </a:r>
            <a:endParaRPr lang="en-US" sz="4800" dirty="0">
              <a:latin typeface="Comic Sans MS" panose="030F0702030302020204" pitchFamily="66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69817" y="1898695"/>
            <a:ext cx="110424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https://www.vix.com/es/btg/tech/58385/que-es-y-como-funciona-uber</a:t>
            </a:r>
          </a:p>
          <a:p>
            <a:r>
              <a:rPr lang="en-US" sz="2400" dirty="0" smtClean="0">
                <a:latin typeface="Comic Sans MS" panose="030F0702030302020204" pitchFamily="66" charset="0"/>
              </a:rPr>
              <a:t>https://miracomosehace.com/invento-uber/</a:t>
            </a:r>
          </a:p>
          <a:p>
            <a:r>
              <a:rPr lang="en-US" sz="2400" dirty="0" smtClean="0">
                <a:latin typeface="Comic Sans MS" panose="030F0702030302020204" pitchFamily="66" charset="0"/>
              </a:rPr>
              <a:t>https://excelencemanagement.wordpress.com/2016/11/28/la-ingenieria-detras-de-uber/</a:t>
            </a:r>
          </a:p>
          <a:p>
            <a:r>
              <a:rPr lang="en-US" sz="2400" dirty="0" smtClean="0">
                <a:latin typeface="Comic Sans MS" panose="030F0702030302020204" pitchFamily="66" charset="0"/>
              </a:rPr>
              <a:t>https://eng.uber.com/tech-stack-part-one/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53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93" y="1217172"/>
            <a:ext cx="10091527" cy="439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3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10789" y="836023"/>
            <a:ext cx="47940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Comic Sans MS" panose="030F0702030302020204" pitchFamily="66" charset="0"/>
              </a:rPr>
              <a:t>UBER: </a:t>
            </a:r>
            <a:r>
              <a:rPr lang="es-CO" sz="2800" dirty="0">
                <a:latin typeface="Comic Sans MS" panose="030F0702030302020204" pitchFamily="66" charset="0"/>
              </a:rPr>
              <a:t>es una palabra inglesa que significa, lo “mejor”, lo “último”, lo “más” proviene del alemán “Deustchland Uber alles” (Alemania, sobre todo). </a:t>
            </a:r>
            <a:endParaRPr lang="es-CO" sz="2800" dirty="0" smtClean="0">
              <a:latin typeface="Comic Sans MS" panose="030F0702030302020204" pitchFamily="66" charset="0"/>
            </a:endParaRPr>
          </a:p>
          <a:p>
            <a:r>
              <a:rPr lang="es-CO" sz="2800" dirty="0" smtClean="0">
                <a:latin typeface="Comic Sans MS" panose="030F0702030302020204" pitchFamily="66" charset="0"/>
              </a:rPr>
              <a:t>Pero </a:t>
            </a:r>
            <a:r>
              <a:rPr lang="es-CO" sz="2800" dirty="0">
                <a:latin typeface="Comic Sans MS" panose="030F0702030302020204" pitchFamily="66" charset="0"/>
              </a:rPr>
              <a:t>también es el nombre de una startup americana que proporciona una red de transporte a cualquier persona a través de una aplicación móvil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748" y="1664838"/>
            <a:ext cx="4467833" cy="360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3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00846" y="470262"/>
            <a:ext cx="48071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b="1" dirty="0">
                <a:latin typeface="Comic Sans MS" panose="030F0702030302020204" pitchFamily="66" charset="0"/>
              </a:rPr>
              <a:t>¿Qué es Uber?  </a:t>
            </a:r>
            <a:endParaRPr lang="en-US" sz="4800" dirty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1097279" y="2246811"/>
            <a:ext cx="65314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800" dirty="0">
                <a:latin typeface="Comic Sans MS" panose="030F0702030302020204" pitchFamily="66" charset="0"/>
              </a:rPr>
              <a:t>Uber es un servicio de transporte que emplea la web para todas las operaciones de </a:t>
            </a:r>
            <a:r>
              <a:rPr lang="es-CO" sz="2800" dirty="0" smtClean="0">
                <a:latin typeface="Comic Sans MS" panose="030F0702030302020204" pitchFamily="66" charset="0"/>
              </a:rPr>
              <a:t>gestión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s-CO" sz="2800" dirty="0">
              <a:latin typeface="Comic Sans MS" panose="030F0702030302020204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800" dirty="0">
                <a:latin typeface="Comic Sans MS" panose="030F0702030302020204" pitchFamily="66" charset="0"/>
              </a:rPr>
              <a:t>también una aplicación con soporte para las grandes plataformas móviles 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9" r="25917"/>
          <a:stretch/>
        </p:blipFill>
        <p:spPr>
          <a:xfrm>
            <a:off x="9483634" y="1442020"/>
            <a:ext cx="1410789" cy="1609581"/>
          </a:xfrm>
          <a:prstGeom prst="rect">
            <a:avLst/>
          </a:prstGeom>
          <a:ln>
            <a:noFill/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989" y="3451903"/>
            <a:ext cx="2168434" cy="144299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820" y="5319230"/>
            <a:ext cx="2571603" cy="124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2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56263" y="0"/>
            <a:ext cx="6766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>
                <a:latin typeface="Comic Sans MS" panose="030F0702030302020204" pitchFamily="66" charset="0"/>
              </a:rPr>
              <a:t> </a:t>
            </a:r>
            <a:endParaRPr lang="en-US" sz="4800" dirty="0">
              <a:latin typeface="Comic Sans MS" panose="030F0702030302020204" pitchFamily="66" charset="0"/>
            </a:endParaRPr>
          </a:p>
          <a:p>
            <a:pPr algn="ctr"/>
            <a:r>
              <a:rPr lang="es-CO" sz="4800" b="1" dirty="0">
                <a:latin typeface="Comic Sans MS" panose="030F0702030302020204" pitchFamily="66" charset="0"/>
              </a:rPr>
              <a:t>Cómo funciona Uber</a:t>
            </a:r>
            <a:endParaRPr lang="en-US" sz="4800" dirty="0">
              <a:latin typeface="Comic Sans MS" panose="030F0702030302020204" pitchFamily="66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69817" y="2288155"/>
            <a:ext cx="82296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400" dirty="0">
                <a:latin typeface="Comic Sans MS" panose="030F0702030302020204" pitchFamily="66" charset="0"/>
              </a:rPr>
              <a:t>La aplicación es muy sencilla de usar, solo tienes que instalarla, darle los datos de tu tarjeta de crédito, que es totalmente seguro, y seguir </a:t>
            </a:r>
            <a:r>
              <a:rPr lang="es-CO" sz="2400" dirty="0" smtClean="0">
                <a:latin typeface="Comic Sans MS" panose="030F0702030302020204" pitchFamily="66" charset="0"/>
              </a:rPr>
              <a:t>las instrucciones.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400" dirty="0">
                <a:latin typeface="Comic Sans MS" panose="030F0702030302020204" pitchFamily="66" charset="0"/>
              </a:rPr>
              <a:t>Gracias al GPS de tu Smartphone, la aplicación conoce tu localización y podrás verlo bien claro en el mapa que te muestra junto con las localizaciones de los autos Uber más cercanos a ti</a:t>
            </a:r>
            <a:r>
              <a:rPr lang="es-CO" sz="2400" dirty="0" smtClean="0">
                <a:latin typeface="Comic Sans MS" panose="030F0702030302020204" pitchFamily="66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400" dirty="0">
                <a:latin typeface="Comic Sans MS" panose="030F0702030302020204" pitchFamily="66" charset="0"/>
              </a:rPr>
              <a:t>Tienes que entrar tu destino y luego solicitar un conductor que debe ser el más cercano a ti</a:t>
            </a:r>
            <a:r>
              <a:rPr lang="es-CO" sz="2400" dirty="0" smtClean="0">
                <a:latin typeface="Comic Sans MS" panose="030F0702030302020204" pitchFamily="66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Comic Sans MS" panose="030F0702030302020204" pitchFamily="66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823" y="1899119"/>
            <a:ext cx="1850708" cy="150938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823" y="4256162"/>
            <a:ext cx="1850708" cy="16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7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31521" y="2717074"/>
            <a:ext cx="60611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400" dirty="0">
                <a:latin typeface="Comic Sans MS" panose="030F0702030302020204" pitchFamily="66" charset="0"/>
              </a:rPr>
              <a:t>Puedes ver en tiempo real el trayecto de tu chofer designado y el tiempo estimado de llegada</a:t>
            </a:r>
            <a:r>
              <a:rPr lang="es-CO" sz="2400" dirty="0" smtClean="0">
                <a:latin typeface="Comic Sans MS" panose="030F0702030302020204" pitchFamily="66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CO" sz="2400" dirty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sz="2400" dirty="0">
                <a:latin typeface="Comic Sans MS" panose="030F0702030302020204" pitchFamily="66" charset="0"/>
              </a:rPr>
              <a:t>El chofer te lleva a tu destino sin tener que pagar en metálico, el costo del viaje te lo descuentan de tu tarjeta de crédito junto con la propina.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481943" y="749327"/>
            <a:ext cx="77201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4800" b="1" dirty="0">
                <a:latin typeface="Comic Sans MS" panose="030F0702030302020204" pitchFamily="66" charset="0"/>
              </a:rPr>
              <a:t>Cómo funciona Uber</a:t>
            </a:r>
            <a:endParaRPr lang="en-US" sz="4800" dirty="0">
              <a:latin typeface="Comic Sans MS" panose="030F0702030302020204" pitchFamily="66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95" t="9381" r="4998"/>
          <a:stretch/>
        </p:blipFill>
        <p:spPr>
          <a:xfrm>
            <a:off x="9130937" y="2181497"/>
            <a:ext cx="1645918" cy="209012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8" y="5197332"/>
            <a:ext cx="3905930" cy="93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4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43773" y="497199"/>
            <a:ext cx="10838033" cy="913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CO" sz="4000" b="1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¿Quién invento Uber?</a:t>
            </a:r>
            <a:endParaRPr lang="en-US" sz="40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06653" y="1807420"/>
            <a:ext cx="53479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CO" sz="2800" dirty="0">
                <a:latin typeface="Comic Sans MS" panose="030F0702030302020204" pitchFamily="66" charset="0"/>
                <a:ea typeface="Calibri" panose="020F0502020204030204" pitchFamily="34" charset="0"/>
              </a:rPr>
              <a:t>Travis Kalanick </a:t>
            </a:r>
            <a:r>
              <a:rPr lang="es-CO" sz="2800" dirty="0" smtClean="0">
                <a:latin typeface="Comic Sans MS" panose="030F0702030302020204" pitchFamily="66" charset="0"/>
                <a:ea typeface="Calibri" panose="020F0502020204030204" pitchFamily="34" charset="0"/>
              </a:rPr>
              <a:t>y </a:t>
            </a:r>
            <a:r>
              <a:rPr lang="es-CO" sz="2800" dirty="0">
                <a:latin typeface="Comic Sans MS" panose="030F0702030302020204" pitchFamily="66" charset="0"/>
                <a:ea typeface="Calibri" panose="020F0502020204030204" pitchFamily="34" charset="0"/>
              </a:rPr>
              <a:t>Garret Camp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15"/>
          <a:stretch/>
        </p:blipFill>
        <p:spPr>
          <a:xfrm>
            <a:off x="9004390" y="1410782"/>
            <a:ext cx="1733550" cy="216844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7" r="12189"/>
          <a:stretch/>
        </p:blipFill>
        <p:spPr>
          <a:xfrm>
            <a:off x="9004390" y="4255499"/>
            <a:ext cx="1750423" cy="18478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06653" y="2701027"/>
            <a:ext cx="5666573" cy="913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CO" sz="4000" b="1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¿Dónde nació Uber?</a:t>
            </a:r>
            <a:endParaRPr lang="en-US" sz="40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43773" y="4077677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2800" dirty="0">
                <a:latin typeface="Comic Sans MS" panose="030F0702030302020204" pitchFamily="66" charset="0"/>
                <a:ea typeface="Calibri" panose="020F0502020204030204" pitchFamily="34" charset="0"/>
              </a:rPr>
              <a:t>Esta empresa que tanto ha dado de que hablar nació en San Francisco, en la cuidad de California de los Estados Unidos de América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78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19369" y="249006"/>
            <a:ext cx="7883890" cy="10777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CO" sz="4800" b="1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Lenguaje de programación</a:t>
            </a:r>
            <a:endParaRPr lang="en-US" sz="48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52994" y="212612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2400" dirty="0">
                <a:latin typeface="Comic Sans MS" panose="030F0702030302020204" pitchFamily="66" charset="0"/>
                <a:ea typeface="Calibri" panose="020F0502020204030204" pitchFamily="34" charset="0"/>
              </a:rPr>
              <a:t>L</a:t>
            </a:r>
            <a:r>
              <a:rPr lang="es-CO" sz="2400" dirty="0" smtClean="0">
                <a:latin typeface="Comic Sans MS" panose="030F0702030302020204" pitchFamily="66" charset="0"/>
                <a:ea typeface="Calibri" panose="020F0502020204030204" pitchFamily="34" charset="0"/>
              </a:rPr>
              <a:t>os </a:t>
            </a:r>
            <a:r>
              <a:rPr lang="es-CO" sz="2400" dirty="0">
                <a:latin typeface="Comic Sans MS" panose="030F0702030302020204" pitchFamily="66" charset="0"/>
                <a:ea typeface="Calibri" panose="020F0502020204030204" pitchFamily="34" charset="0"/>
              </a:rPr>
              <a:t>ingenieros de Uber escriben principalmente en Python, </a:t>
            </a:r>
            <a:r>
              <a:rPr lang="es-CO" sz="2400" dirty="0" smtClean="0">
                <a:latin typeface="Comic Sans MS" panose="030F0702030302020204" pitchFamily="66" charset="0"/>
                <a:ea typeface="Calibri" panose="020F0502020204030204" pitchFamily="34" charset="0"/>
              </a:rPr>
              <a:t>Node.js, </a:t>
            </a:r>
            <a:r>
              <a:rPr lang="es-CO" sz="2400" dirty="0">
                <a:latin typeface="Comic Sans MS" panose="030F0702030302020204" pitchFamily="66" charset="0"/>
                <a:ea typeface="Calibri" panose="020F0502020204030204" pitchFamily="34" charset="0"/>
              </a:rPr>
              <a:t>Go, y Java. 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52994" y="375362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800"/>
              </a:spcAft>
            </a:pPr>
            <a:r>
              <a:rPr lang="es-CO" sz="24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Comenzamos con dos lenguas principales: </a:t>
            </a:r>
            <a:r>
              <a:rPr lang="es-CO" sz="2400" b="1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Node.js</a:t>
            </a:r>
            <a:r>
              <a:rPr lang="es-CO" sz="24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para el equipo del mercado, y </a:t>
            </a:r>
            <a:r>
              <a:rPr lang="es-CO" sz="2400" b="1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Python </a:t>
            </a:r>
            <a:r>
              <a:rPr lang="es-CO" sz="24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para todos los demás. Estas primeras lenguas todavía alimentan la mayoría de los servicios que se ejecutan en Uber hoy.</a:t>
            </a:r>
            <a:endParaRPr lang="en-US" sz="24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510" y="2086745"/>
            <a:ext cx="2733675" cy="16668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488" y="4585569"/>
            <a:ext cx="30956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1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232433" y="340445"/>
            <a:ext cx="7883890" cy="10777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CO" sz="4800" b="1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Lenguaje de programación</a:t>
            </a:r>
            <a:endParaRPr lang="en-US" sz="4800" dirty="0"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949143" y="2320183"/>
            <a:ext cx="61701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s-CO" sz="24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Adoptamos Go y Java por razones de alto rendimiento. Proporcionamos soporte de primera clase para los lenguajes. Java se aprovecha del ecosistema de código abierto y se integra con las tecnologías externas, como Hadoop y otras herramientas de análisis. Go nos da eficiencia, simplicidad y velocidad de ejecución.</a:t>
            </a:r>
            <a:endParaRPr lang="en-US" sz="2400" dirty="0"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448" y="2320183"/>
            <a:ext cx="3495675" cy="13049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178" y="4129292"/>
            <a:ext cx="2670946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3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54617" y="196754"/>
            <a:ext cx="10370147" cy="10777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CO" sz="4800" b="1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Infraestructura y </a:t>
            </a:r>
            <a:r>
              <a:rPr lang="es-CO" sz="4800" b="1" dirty="0" smtClean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almacenamiento</a:t>
            </a:r>
            <a:endParaRPr lang="en-US" sz="48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97862" y="2607338"/>
            <a:ext cx="563356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dirty="0">
                <a:latin typeface="Comic Sans MS" panose="030F0702030302020204" pitchFamily="66" charset="0"/>
                <a:ea typeface="Calibri" panose="020F0502020204030204" pitchFamily="34" charset="0"/>
              </a:rPr>
              <a:t>Nuestro negocio se ejecuta en un modelo de nube híbrida, usando una mezcla de proveedores de la nube y múltiples centros de datos activos. 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195" y="1994037"/>
            <a:ext cx="3811712" cy="199013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195" y="4444238"/>
            <a:ext cx="3814437" cy="168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3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125</TotalTime>
  <Words>451</Words>
  <Application>Microsoft Office PowerPoint</Application>
  <PresentationFormat>Panorámica</PresentationFormat>
  <Paragraphs>42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Bookman Old Style</vt:lpstr>
      <vt:lpstr>Calibri</vt:lpstr>
      <vt:lpstr>Comic Sans MS</vt:lpstr>
      <vt:lpstr>Rockwell</vt:lpstr>
      <vt:lpstr>Times New Roman</vt:lpstr>
      <vt:lpstr>Wingdings</vt:lpstr>
      <vt:lpstr>Damask</vt:lpstr>
      <vt:lpstr>TRABAJO UBER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UBER</dc:title>
  <dc:creator>juan david</dc:creator>
  <cp:lastModifiedBy>juan david</cp:lastModifiedBy>
  <cp:revision>19</cp:revision>
  <dcterms:created xsi:type="dcterms:W3CDTF">2020-08-16T17:46:45Z</dcterms:created>
  <dcterms:modified xsi:type="dcterms:W3CDTF">2020-08-16T20:29:26Z</dcterms:modified>
</cp:coreProperties>
</file>