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6" r:id="rId18"/>
    <p:sldId id="274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46" y="197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3.png"  /><Relationship Id="rId11" Type="http://schemas.openxmlformats.org/officeDocument/2006/relationships/image" Target="../media/image94.png"  /><Relationship Id="rId12" Type="http://schemas.openxmlformats.org/officeDocument/2006/relationships/image" Target="../media/image82.png"  /><Relationship Id="rId13" Type="http://schemas.openxmlformats.org/officeDocument/2006/relationships/image" Target="../media/image83.png"  /><Relationship Id="rId2" Type="http://schemas.openxmlformats.org/officeDocument/2006/relationships/image" Target="../media/image37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40.png"  /><Relationship Id="rId6" Type="http://schemas.openxmlformats.org/officeDocument/2006/relationships/image" Target="../media/image76.png"  /><Relationship Id="rId7" Type="http://schemas.openxmlformats.org/officeDocument/2006/relationships/image" Target="../media/image90.png"  /><Relationship Id="rId8" Type="http://schemas.openxmlformats.org/officeDocument/2006/relationships/image" Target="../media/image91.png"  /><Relationship Id="rId9" Type="http://schemas.openxmlformats.org/officeDocument/2006/relationships/image" Target="../media/image9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png"  /><Relationship Id="rId3" Type="http://schemas.openxmlformats.org/officeDocument/2006/relationships/image" Target="../media/image33.png"  /><Relationship Id="rId4" Type="http://schemas.openxmlformats.org/officeDocument/2006/relationships/image" Target="../media/image96.png"  /><Relationship Id="rId5" Type="http://schemas.openxmlformats.org/officeDocument/2006/relationships/image" Target="../media/image97.png"  /><Relationship Id="rId6" Type="http://schemas.openxmlformats.org/officeDocument/2006/relationships/image" Target="../media/image98.png"  /><Relationship Id="rId7" Type="http://schemas.openxmlformats.org/officeDocument/2006/relationships/image" Target="../media/image9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7.png"  /><Relationship Id="rId11" Type="http://schemas.openxmlformats.org/officeDocument/2006/relationships/image" Target="../media/image108.png"  /><Relationship Id="rId12" Type="http://schemas.openxmlformats.org/officeDocument/2006/relationships/image" Target="../media/image40.png"  /><Relationship Id="rId13" Type="http://schemas.openxmlformats.org/officeDocument/2006/relationships/image" Target="../media/image109.png"  /><Relationship Id="rId2" Type="http://schemas.openxmlformats.org/officeDocument/2006/relationships/image" Target="../media/image100.png"  /><Relationship Id="rId3" Type="http://schemas.openxmlformats.org/officeDocument/2006/relationships/image" Target="../media/image101.png"  /><Relationship Id="rId4" Type="http://schemas.openxmlformats.org/officeDocument/2006/relationships/image" Target="../media/image102.png"  /><Relationship Id="rId5" Type="http://schemas.openxmlformats.org/officeDocument/2006/relationships/image" Target="../media/image103.png"  /><Relationship Id="rId6" Type="http://schemas.openxmlformats.org/officeDocument/2006/relationships/image" Target="../media/image104.png"  /><Relationship Id="rId7" Type="http://schemas.openxmlformats.org/officeDocument/2006/relationships/image" Target="../media/image105.png"  /><Relationship Id="rId8" Type="http://schemas.openxmlformats.org/officeDocument/2006/relationships/image" Target="../media/image106.png"  /><Relationship Id="rId9" Type="http://schemas.openxmlformats.org/officeDocument/2006/relationships/image" Target="../media/image3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0.png"  /><Relationship Id="rId3" Type="http://schemas.openxmlformats.org/officeDocument/2006/relationships/image" Target="../media/image33.png"  /><Relationship Id="rId4" Type="http://schemas.openxmlformats.org/officeDocument/2006/relationships/image" Target="../media/image111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1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115.png"  /><Relationship Id="rId4" Type="http://schemas.openxmlformats.org/officeDocument/2006/relationships/image" Target="../media/image116.png"  /><Relationship Id="rId5" Type="http://schemas.openxmlformats.org/officeDocument/2006/relationships/image" Target="../media/image40.png"  /><Relationship Id="rId6" Type="http://schemas.openxmlformats.org/officeDocument/2006/relationships/image" Target="../media/image117.png"  /><Relationship Id="rId7" Type="http://schemas.openxmlformats.org/officeDocument/2006/relationships/image" Target="../media/image118.png"  /><Relationship Id="rId8" Type="http://schemas.openxmlformats.org/officeDocument/2006/relationships/image" Target="../media/image1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0.png"  /><Relationship Id="rId3" Type="http://schemas.openxmlformats.org/officeDocument/2006/relationships/image" Target="../media/image33.png"  /><Relationship Id="rId4" Type="http://schemas.openxmlformats.org/officeDocument/2006/relationships/image" Target="../media/image121.png"  /><Relationship Id="rId5" Type="http://schemas.openxmlformats.org/officeDocument/2006/relationships/image" Target="../media/image122.png"  /><Relationship Id="rId6" Type="http://schemas.openxmlformats.org/officeDocument/2006/relationships/image" Target="../media/image123.png"  /><Relationship Id="rId7" Type="http://schemas.openxmlformats.org/officeDocument/2006/relationships/image" Target="../media/image1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1.png"  /><Relationship Id="rId11" Type="http://schemas.openxmlformats.org/officeDocument/2006/relationships/image" Target="../media/image132.png"  /><Relationship Id="rId12" Type="http://schemas.openxmlformats.org/officeDocument/2006/relationships/image" Target="../media/image133.png"  /><Relationship Id="rId13" Type="http://schemas.openxmlformats.org/officeDocument/2006/relationships/image" Target="../media/image134.jpeg"  /><Relationship Id="rId14" Type="http://schemas.openxmlformats.org/officeDocument/2006/relationships/image" Target="../media/image135.png"  /><Relationship Id="rId15" Type="http://schemas.openxmlformats.org/officeDocument/2006/relationships/image" Target="../media/image136.png"  /><Relationship Id="rId16" Type="http://schemas.openxmlformats.org/officeDocument/2006/relationships/image" Target="../media/image137.png"  /><Relationship Id="rId17" Type="http://schemas.openxmlformats.org/officeDocument/2006/relationships/image" Target="../media/image138.png"  /><Relationship Id="rId18" Type="http://schemas.openxmlformats.org/officeDocument/2006/relationships/image" Target="../media/image139.png"  /><Relationship Id="rId2" Type="http://schemas.openxmlformats.org/officeDocument/2006/relationships/image" Target="../media/image37.png"  /><Relationship Id="rId3" Type="http://schemas.openxmlformats.org/officeDocument/2006/relationships/image" Target="../media/image125.png"  /><Relationship Id="rId4" Type="http://schemas.openxmlformats.org/officeDocument/2006/relationships/image" Target="../media/image126.png"  /><Relationship Id="rId5" Type="http://schemas.openxmlformats.org/officeDocument/2006/relationships/image" Target="../media/image40.png"  /><Relationship Id="rId6" Type="http://schemas.openxmlformats.org/officeDocument/2006/relationships/image" Target="../media/image127.png"  /><Relationship Id="rId7" Type="http://schemas.openxmlformats.org/officeDocument/2006/relationships/image" Target="../media/image128.png"  /><Relationship Id="rId8" Type="http://schemas.openxmlformats.org/officeDocument/2006/relationships/image" Target="../media/image129.png"  /><Relationship Id="rId9" Type="http://schemas.openxmlformats.org/officeDocument/2006/relationships/image" Target="../media/image13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125.png"  /><Relationship Id="rId4" Type="http://schemas.openxmlformats.org/officeDocument/2006/relationships/image" Target="../media/image126.png"  /><Relationship Id="rId5" Type="http://schemas.openxmlformats.org/officeDocument/2006/relationships/image" Target="../media/image40.png"  /><Relationship Id="rId6" Type="http://schemas.openxmlformats.org/officeDocument/2006/relationships/image" Target="../media/image1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0.png"  /><Relationship Id="rId3" Type="http://schemas.openxmlformats.org/officeDocument/2006/relationships/image" Target="../media/image141.png"  /><Relationship Id="rId4" Type="http://schemas.openxmlformats.org/officeDocument/2006/relationships/image" Target="../media/image14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24.png"  /><Relationship Id="rId22" Type="http://schemas.openxmlformats.org/officeDocument/2006/relationships/image" Target="../media/image25.png"  /><Relationship Id="rId23" Type="http://schemas.openxmlformats.org/officeDocument/2006/relationships/image" Target="../media/image26.png"  /><Relationship Id="rId24" Type="http://schemas.openxmlformats.org/officeDocument/2006/relationships/image" Target="../media/image27.png"  /><Relationship Id="rId25" Type="http://schemas.openxmlformats.org/officeDocument/2006/relationships/image" Target="../media/image28.png"  /><Relationship Id="rId26" Type="http://schemas.openxmlformats.org/officeDocument/2006/relationships/image" Target="../media/image29.png"  /><Relationship Id="rId27" Type="http://schemas.openxmlformats.org/officeDocument/2006/relationships/image" Target="../media/image30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5.png"  /><Relationship Id="rId11" Type="http://schemas.openxmlformats.org/officeDocument/2006/relationships/image" Target="../media/image46.png"  /><Relationship Id="rId12" Type="http://schemas.openxmlformats.org/officeDocument/2006/relationships/image" Target="../media/image47.png"  /><Relationship Id="rId13" Type="http://schemas.openxmlformats.org/officeDocument/2006/relationships/image" Target="../media/image48.png"  /><Relationship Id="rId14" Type="http://schemas.openxmlformats.org/officeDocument/2006/relationships/image" Target="../media/image49.png"  /><Relationship Id="rId15" Type="http://schemas.openxmlformats.org/officeDocument/2006/relationships/image" Target="../media/image50.png"  /><Relationship Id="rId16" Type="http://schemas.openxmlformats.org/officeDocument/2006/relationships/image" Target="../media/image51.png"  /><Relationship Id="rId17" Type="http://schemas.openxmlformats.org/officeDocument/2006/relationships/image" Target="../media/image52.png"  /><Relationship Id="rId18" Type="http://schemas.openxmlformats.org/officeDocument/2006/relationships/image" Target="../media/image53.png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33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7.png"  /><Relationship Id="rId11" Type="http://schemas.openxmlformats.org/officeDocument/2006/relationships/image" Target="../media/image68.png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Relationship Id="rId6" Type="http://schemas.openxmlformats.org/officeDocument/2006/relationships/image" Target="../media/image63.png"  /><Relationship Id="rId7" Type="http://schemas.openxmlformats.org/officeDocument/2006/relationships/image" Target="../media/image64.png"  /><Relationship Id="rId8" Type="http://schemas.openxmlformats.org/officeDocument/2006/relationships/image" Target="../media/image65.png"  /><Relationship Id="rId9" Type="http://schemas.openxmlformats.org/officeDocument/2006/relationships/image" Target="../media/image6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9.png"  /><Relationship Id="rId3" Type="http://schemas.openxmlformats.org/officeDocument/2006/relationships/image" Target="../media/image70.png"  /><Relationship Id="rId4" Type="http://schemas.openxmlformats.org/officeDocument/2006/relationships/image" Target="../media/image33.png"  /><Relationship Id="rId5" Type="http://schemas.openxmlformats.org/officeDocument/2006/relationships/image" Target="../media/image71.png"  /><Relationship Id="rId6" Type="http://schemas.openxmlformats.org/officeDocument/2006/relationships/image" Target="../media/image72.png"  /><Relationship Id="rId7" Type="http://schemas.openxmlformats.org/officeDocument/2006/relationships/image" Target="../media/image7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0.png"  /><Relationship Id="rId11" Type="http://schemas.openxmlformats.org/officeDocument/2006/relationships/image" Target="../media/image81.png"  /><Relationship Id="rId12" Type="http://schemas.openxmlformats.org/officeDocument/2006/relationships/image" Target="../media/image82.png"  /><Relationship Id="rId13" Type="http://schemas.openxmlformats.org/officeDocument/2006/relationships/image" Target="../media/image83.png"  /><Relationship Id="rId2" Type="http://schemas.openxmlformats.org/officeDocument/2006/relationships/image" Target="../media/image37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40.png"  /><Relationship Id="rId6" Type="http://schemas.openxmlformats.org/officeDocument/2006/relationships/image" Target="../media/image76.png"  /><Relationship Id="rId7" Type="http://schemas.openxmlformats.org/officeDocument/2006/relationships/image" Target="../media/image77.png"  /><Relationship Id="rId8" Type="http://schemas.openxmlformats.org/officeDocument/2006/relationships/image" Target="../media/image78.png"  /><Relationship Id="rId9" Type="http://schemas.openxmlformats.org/officeDocument/2006/relationships/image" Target="../media/image7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7.png"  /><Relationship Id="rId11" Type="http://schemas.openxmlformats.org/officeDocument/2006/relationships/image" Target="../media/image88.png"  /><Relationship Id="rId12" Type="http://schemas.openxmlformats.org/officeDocument/2006/relationships/image" Target="../media/image89.png"  /><Relationship Id="rId13" Type="http://schemas.openxmlformats.org/officeDocument/2006/relationships/image" Target="../media/image82.png"  /><Relationship Id="rId14" Type="http://schemas.openxmlformats.org/officeDocument/2006/relationships/image" Target="../media/image83.png"  /><Relationship Id="rId2" Type="http://schemas.openxmlformats.org/officeDocument/2006/relationships/image" Target="../media/image37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40.png"  /><Relationship Id="rId6" Type="http://schemas.openxmlformats.org/officeDocument/2006/relationships/image" Target="../media/image76.png"  /><Relationship Id="rId7" Type="http://schemas.openxmlformats.org/officeDocument/2006/relationships/image" Target="../media/image84.png"  /><Relationship Id="rId8" Type="http://schemas.openxmlformats.org/officeDocument/2006/relationships/image" Target="../media/image85.png"  /><Relationship Id="rId9" Type="http://schemas.openxmlformats.org/officeDocument/2006/relationships/image" Target="../media/image8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4665" y="3958789"/>
            <a:ext cx="14495238" cy="18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4668" y="5426706"/>
            <a:ext cx="6314286" cy="8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41404" y="5519968"/>
            <a:ext cx="3835031" cy="493714"/>
            <a:chOff x="6841404" y="5519968"/>
            <a:chExt cx="3835031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1404" y="5519968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361905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399" y="794996"/>
            <a:ext cx="666667" cy="609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712" y="1634106"/>
            <a:ext cx="2961905" cy="8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3158" y="2574063"/>
            <a:ext cx="7721176" cy="4280736"/>
            <a:chOff x="1063158" y="2574063"/>
            <a:chExt cx="7721176" cy="42807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158" y="2574063"/>
              <a:ext cx="7721176" cy="42807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43646" y="2561364"/>
            <a:ext cx="7637635" cy="4257981"/>
            <a:chOff x="9543646" y="2561364"/>
            <a:chExt cx="7637635" cy="42579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3646" y="2561364"/>
              <a:ext cx="7637635" cy="425798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4858" y="7618239"/>
            <a:ext cx="7761905" cy="20285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6496" y="7632515"/>
            <a:ext cx="8066667" cy="256190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5358" y="6992527"/>
            <a:ext cx="980952" cy="6761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14287" y="6992525"/>
            <a:ext cx="980952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6983" y="3975088"/>
            <a:ext cx="3447619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66211" y="3936440"/>
            <a:ext cx="4314286" cy="2266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4416" y="2879318"/>
            <a:ext cx="5305331" cy="5570411"/>
            <a:chOff x="1984416" y="2879318"/>
            <a:chExt cx="5305331" cy="55704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4416" y="2879318"/>
              <a:ext cx="5305331" cy="55704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7076" y="4125003"/>
            <a:ext cx="7609524" cy="3076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 cstate="print"/>
          <a:srcRect l="44927"/>
          <a:stretch/>
        </p:blipFill>
        <p:spPr>
          <a:xfrm>
            <a:off x="3124200" y="4803794"/>
            <a:ext cx="3128728" cy="2092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01179" y="4000205"/>
            <a:ext cx="757816" cy="3197036"/>
            <a:chOff x="9001179" y="4000205"/>
            <a:chExt cx="757816" cy="31970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1179" y="4000205"/>
              <a:ext cx="757816" cy="3197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51613" y="4000205"/>
            <a:ext cx="757816" cy="3197036"/>
            <a:chOff x="16651613" y="4000205"/>
            <a:chExt cx="757816" cy="31970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1613" y="4000205"/>
              <a:ext cx="757816" cy="31970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1730" y="3652300"/>
            <a:ext cx="684547" cy="619618"/>
            <a:chOff x="2471730" y="3652300"/>
            <a:chExt cx="684547" cy="6196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1730" y="3652300"/>
              <a:ext cx="684547" cy="6196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80523" y="6643424"/>
            <a:ext cx="684547" cy="619618"/>
            <a:chOff x="6480523" y="6643424"/>
            <a:chExt cx="684547" cy="6196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0523" y="6643424"/>
              <a:ext cx="684547" cy="6196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3001" y="704056"/>
            <a:ext cx="2828571" cy="5619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9848" y="794996"/>
            <a:ext cx="666667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6983" y="3975088"/>
            <a:ext cx="3466667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66211" y="3936440"/>
            <a:ext cx="4314286" cy="2266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888180-16ED-4D30-9D4A-6055B555ACB2}"/>
              </a:ext>
            </a:extLst>
          </p:cNvPr>
          <p:cNvSpPr/>
          <p:nvPr/>
        </p:nvSpPr>
        <p:spPr>
          <a:xfrm>
            <a:off x="2028190" y="3046956"/>
            <a:ext cx="6954285" cy="6083975"/>
          </a:xfrm>
          <a:prstGeom prst="roundRect">
            <a:avLst>
              <a:gd name="adj" fmla="val 8150"/>
            </a:avLst>
          </a:prstGeom>
          <a:noFill/>
          <a:ln w="28575" cap="rnd" cmpd="sng">
            <a:solidFill>
              <a:srgbClr val="1C2F69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3200000" cy="5619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547" y="794996"/>
            <a:ext cx="666667" cy="6095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 cstate="print"/>
          <a:srcRect l="34256" b="220"/>
          <a:stretch/>
        </p:blipFill>
        <p:spPr>
          <a:xfrm>
            <a:off x="2291167" y="3113811"/>
            <a:ext cx="1947264" cy="104531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43450" y="3113811"/>
            <a:ext cx="2961905" cy="1047619"/>
          </a:xfrm>
          <a:prstGeom prst="rect">
            <a:avLst/>
          </a:prstGeom>
        </p:spPr>
      </p:pic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9A81896-C228-44A9-BD58-02494EA53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6526"/>
              </p:ext>
            </p:extLst>
          </p:nvPr>
        </p:nvGraphicFramePr>
        <p:xfrm>
          <a:off x="3389964" y="4688785"/>
          <a:ext cx="4230738" cy="322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369">
                  <a:extLst>
                    <a:ext uri="{9D8B030D-6E8A-4147-A177-3AD203B41FA5}">
                      <a16:colId xmlns:a16="http://schemas.microsoft.com/office/drawing/2014/main" val="3612072195"/>
                    </a:ext>
                  </a:extLst>
                </a:gridCol>
                <a:gridCol w="2115369">
                  <a:extLst>
                    <a:ext uri="{9D8B030D-6E8A-4147-A177-3AD203B41FA5}">
                      <a16:colId xmlns:a16="http://schemas.microsoft.com/office/drawing/2014/main" val="1113095668"/>
                    </a:ext>
                  </a:extLst>
                </a:gridCol>
              </a:tblGrid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로그인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대출 연장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89483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반납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528610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정보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도서 검색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02809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 탈퇴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도서 신청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31481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상호 대차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관심 도서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158801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대출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공지사항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19940"/>
                  </a:ext>
                </a:extLst>
              </a:tr>
            </a:tbl>
          </a:graphicData>
        </a:graphic>
      </p:graphicFrame>
      <p:graphicFrame>
        <p:nvGraphicFramePr>
          <p:cNvPr id="29" name="표 9">
            <a:extLst>
              <a:ext uri="{FF2B5EF4-FFF2-40B4-BE49-F238E27FC236}">
                <a16:creationId xmlns:a16="http://schemas.microsoft.com/office/drawing/2014/main" id="{849D16C3-EAC4-4B38-BBE7-14BFD8A4E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9741"/>
              </p:ext>
            </p:extLst>
          </p:nvPr>
        </p:nvGraphicFramePr>
        <p:xfrm>
          <a:off x="10554364" y="4688785"/>
          <a:ext cx="4456602" cy="322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301">
                  <a:extLst>
                    <a:ext uri="{9D8B030D-6E8A-4147-A177-3AD203B41FA5}">
                      <a16:colId xmlns:a16="http://schemas.microsoft.com/office/drawing/2014/main" val="3612072195"/>
                    </a:ext>
                  </a:extLst>
                </a:gridCol>
                <a:gridCol w="2228301">
                  <a:extLst>
                    <a:ext uri="{9D8B030D-6E8A-4147-A177-3AD203B41FA5}">
                      <a16:colId xmlns:a16="http://schemas.microsoft.com/office/drawing/2014/main" val="1113095668"/>
                    </a:ext>
                  </a:extLst>
                </a:gridCol>
              </a:tblGrid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공지사항 추가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89483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도서 등록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공지사항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528610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도서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공지사항 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02809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도서 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일정 추가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31481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도서 신청 승인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일정 수정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158801"/>
                  </a:ext>
                </a:extLst>
              </a:tr>
              <a:tr h="537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도서 신청 반려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일정 삭제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19940"/>
                  </a:ext>
                </a:extLst>
              </a:tr>
            </a:tbl>
          </a:graphicData>
        </a:graphic>
      </p:graphicFrame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792F85B-CAF6-4E40-A5BA-788A180F1E82}"/>
              </a:ext>
            </a:extLst>
          </p:cNvPr>
          <p:cNvSpPr/>
          <p:nvPr/>
        </p:nvSpPr>
        <p:spPr>
          <a:xfrm>
            <a:off x="9305523" y="3046956"/>
            <a:ext cx="6954285" cy="6083975"/>
          </a:xfrm>
          <a:prstGeom prst="roundRect">
            <a:avLst>
              <a:gd name="adj" fmla="val 8150"/>
            </a:avLst>
          </a:prstGeom>
          <a:noFill/>
          <a:ln w="28575" cap="rnd" cmpd="sng">
            <a:solidFill>
              <a:srgbClr val="1C2F6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6983" y="3975088"/>
            <a:ext cx="3457143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66211" y="3936440"/>
            <a:ext cx="4314286" cy="2266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3209524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547" y="794996"/>
            <a:ext cx="666667" cy="6095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AF7D69-3527-49FC-98B5-69509F46F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990" y="2628900"/>
            <a:ext cx="2454403" cy="1625434"/>
          </a:xfrm>
          <a:prstGeom prst="rect">
            <a:avLst/>
          </a:prstGeom>
        </p:spPr>
      </p:pic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76657CE0-CB64-4AE8-8E4F-4ECFAAFA97E9}"/>
              </a:ext>
            </a:extLst>
          </p:cNvPr>
          <p:cNvGrpSpPr/>
          <p:nvPr/>
        </p:nvGrpSpPr>
        <p:grpSpPr>
          <a:xfrm>
            <a:off x="1078398" y="2349584"/>
            <a:ext cx="4056895" cy="1803316"/>
            <a:chOff x="1676400" y="2953974"/>
            <a:chExt cx="4056895" cy="18033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46F8988-9532-43A3-A5CB-04ECE756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953974"/>
              <a:ext cx="1802565" cy="180331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FBF79C8-E163-4F15-863A-4E8D073D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1746" y="3112086"/>
              <a:ext cx="1621549" cy="1621549"/>
            </a:xfrm>
            <a:prstGeom prst="rect">
              <a:avLst/>
            </a:prstGeom>
          </p:spPr>
        </p:pic>
      </p:grp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222EF1BE-5D70-4F12-B844-5A4F0A3C418B}"/>
              </a:ext>
            </a:extLst>
          </p:cNvPr>
          <p:cNvGrpSpPr/>
          <p:nvPr/>
        </p:nvGrpSpPr>
        <p:grpSpPr>
          <a:xfrm>
            <a:off x="6550679" y="2171700"/>
            <a:ext cx="6463664" cy="2263041"/>
            <a:chOff x="11125200" y="2402490"/>
            <a:chExt cx="6463664" cy="22630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725188B-611A-426F-83E4-BF02E7EDE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1200" y="2402490"/>
              <a:ext cx="3959755" cy="121701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0A62C59-ED4E-4322-B872-C25B1A98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5200" y="2459608"/>
              <a:ext cx="2212420" cy="1998092"/>
            </a:xfrm>
            <a:prstGeom prst="rect">
              <a:avLst/>
            </a:prstGeom>
          </p:spPr>
        </p:pic>
        <p:pic>
          <p:nvPicPr>
            <p:cNvPr id="992" name="그림 991">
              <a:extLst>
                <a:ext uri="{FF2B5EF4-FFF2-40B4-BE49-F238E27FC236}">
                  <a16:creationId xmlns:a16="http://schemas.microsoft.com/office/drawing/2014/main" id="{DD4C7913-FF66-4FE3-8A07-EBFD62480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94" b="36013"/>
            <a:stretch/>
          </p:blipFill>
          <p:spPr>
            <a:xfrm>
              <a:off x="13441680" y="3812598"/>
              <a:ext cx="4147184" cy="852933"/>
            </a:xfrm>
            <a:prstGeom prst="rect">
              <a:avLst/>
            </a:prstGeom>
          </p:spPr>
        </p:pic>
      </p:grpSp>
      <p:grpSp>
        <p:nvGrpSpPr>
          <p:cNvPr id="999" name="그룹 998">
            <a:extLst>
              <a:ext uri="{FF2B5EF4-FFF2-40B4-BE49-F238E27FC236}">
                <a16:creationId xmlns:a16="http://schemas.microsoft.com/office/drawing/2014/main" id="{6F71B9CB-3DD2-421D-9337-8270497141F7}"/>
              </a:ext>
            </a:extLst>
          </p:cNvPr>
          <p:cNvGrpSpPr/>
          <p:nvPr/>
        </p:nvGrpSpPr>
        <p:grpSpPr>
          <a:xfrm>
            <a:off x="8528904" y="6286500"/>
            <a:ext cx="8970875" cy="2279313"/>
            <a:chOff x="8763099" y="6489684"/>
            <a:chExt cx="8970875" cy="227931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8A3D221-9875-420B-A9FB-D6CABCB1CE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69" t="5407" r="13148"/>
            <a:stretch/>
          </p:blipFill>
          <p:spPr>
            <a:xfrm>
              <a:off x="8763099" y="6489684"/>
              <a:ext cx="1672992" cy="223261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0E716D3-C624-4BFC-AFEA-DF64C9E3D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4433" y="7061975"/>
              <a:ext cx="3129541" cy="17070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22FA6E7-EC2C-4F69-877E-93C9CAE7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191" y="7084835"/>
              <a:ext cx="3567027" cy="1389500"/>
            </a:xfrm>
            <a:prstGeom prst="rect">
              <a:avLst/>
            </a:prstGeom>
          </p:spPr>
        </p:pic>
      </p:grpSp>
      <p:grpSp>
        <p:nvGrpSpPr>
          <p:cNvPr id="998" name="그룹 997">
            <a:extLst>
              <a:ext uri="{FF2B5EF4-FFF2-40B4-BE49-F238E27FC236}">
                <a16:creationId xmlns:a16="http://schemas.microsoft.com/office/drawing/2014/main" id="{EBA549FC-F37E-4BF2-AA39-21E39CF1108E}"/>
              </a:ext>
            </a:extLst>
          </p:cNvPr>
          <p:cNvGrpSpPr/>
          <p:nvPr/>
        </p:nvGrpSpPr>
        <p:grpSpPr>
          <a:xfrm>
            <a:off x="1229214" y="6667500"/>
            <a:ext cx="5918396" cy="1803996"/>
            <a:chOff x="1063158" y="6854141"/>
            <a:chExt cx="5918396" cy="180399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07C165B-C0DC-400F-BE46-C44D8215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730" y="6854822"/>
              <a:ext cx="1588824" cy="180331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9EC6D54-B0F9-4D13-810E-4DC46749F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63" b="32380"/>
            <a:stretch/>
          </p:blipFill>
          <p:spPr>
            <a:xfrm>
              <a:off x="1063158" y="6854141"/>
              <a:ext cx="3839247" cy="718196"/>
            </a:xfrm>
            <a:prstGeom prst="rect">
              <a:avLst/>
            </a:prstGeom>
          </p:spPr>
        </p:pic>
        <p:pic>
          <p:nvPicPr>
            <p:cNvPr id="997" name="그림 996">
              <a:extLst>
                <a:ext uri="{FF2B5EF4-FFF2-40B4-BE49-F238E27FC236}">
                  <a16:creationId xmlns:a16="http://schemas.microsoft.com/office/drawing/2014/main" id="{A28BF599-C23D-4548-8AAE-6EEBAE698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72" y="7819376"/>
              <a:ext cx="3335981" cy="838761"/>
            </a:xfrm>
            <a:prstGeom prst="rect">
              <a:avLst/>
            </a:prstGeom>
          </p:spPr>
        </p:pic>
      </p:grpSp>
      <p:cxnSp>
        <p:nvCxnSpPr>
          <p:cNvPr id="1003" name="직선 연결선 1002">
            <a:extLst>
              <a:ext uri="{FF2B5EF4-FFF2-40B4-BE49-F238E27FC236}">
                <a16:creationId xmlns:a16="http://schemas.microsoft.com/office/drawing/2014/main" id="{DA7BEF53-CF75-4B30-A240-7ED53CA197A7}"/>
              </a:ext>
            </a:extLst>
          </p:cNvPr>
          <p:cNvCxnSpPr/>
          <p:nvPr/>
        </p:nvCxnSpPr>
        <p:spPr>
          <a:xfrm>
            <a:off x="1072599" y="5829300"/>
            <a:ext cx="16142802" cy="0"/>
          </a:xfrm>
          <a:prstGeom prst="line">
            <a:avLst/>
          </a:prstGeom>
          <a:ln w="28575">
            <a:solidFill>
              <a:srgbClr val="1C2F6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직선 연결선 1004">
            <a:extLst>
              <a:ext uri="{FF2B5EF4-FFF2-40B4-BE49-F238E27FC236}">
                <a16:creationId xmlns:a16="http://schemas.microsoft.com/office/drawing/2014/main" id="{890ABF3E-AEA5-415D-9009-05911D8E0F01}"/>
              </a:ext>
            </a:extLst>
          </p:cNvPr>
          <p:cNvCxnSpPr/>
          <p:nvPr/>
        </p:nvCxnSpPr>
        <p:spPr>
          <a:xfrm flipV="1">
            <a:off x="5867400" y="1943100"/>
            <a:ext cx="0" cy="3886200"/>
          </a:xfrm>
          <a:prstGeom prst="line">
            <a:avLst/>
          </a:prstGeom>
          <a:ln w="28575">
            <a:solidFill>
              <a:srgbClr val="1C2F6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75DF033-EBF7-4C08-B62B-565F5D6B0DCC}"/>
              </a:ext>
            </a:extLst>
          </p:cNvPr>
          <p:cNvCxnSpPr/>
          <p:nvPr/>
        </p:nvCxnSpPr>
        <p:spPr>
          <a:xfrm flipV="1">
            <a:off x="13716000" y="1943100"/>
            <a:ext cx="0" cy="3886200"/>
          </a:xfrm>
          <a:prstGeom prst="line">
            <a:avLst/>
          </a:prstGeom>
          <a:ln w="28575">
            <a:solidFill>
              <a:srgbClr val="1C2F6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110E708-DFA1-4A76-AEE0-90164EE9E2A8}"/>
              </a:ext>
            </a:extLst>
          </p:cNvPr>
          <p:cNvCxnSpPr/>
          <p:nvPr/>
        </p:nvCxnSpPr>
        <p:spPr>
          <a:xfrm flipV="1">
            <a:off x="8001000" y="5847035"/>
            <a:ext cx="0" cy="3886200"/>
          </a:xfrm>
          <a:prstGeom prst="line">
            <a:avLst/>
          </a:prstGeom>
          <a:ln w="28575">
            <a:solidFill>
              <a:srgbClr val="1C2F6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FC860CAA-B43B-4177-B098-828B5D68DE3B}"/>
              </a:ext>
            </a:extLst>
          </p:cNvPr>
          <p:cNvSpPr txBox="1"/>
          <p:nvPr/>
        </p:nvSpPr>
        <p:spPr>
          <a:xfrm>
            <a:off x="1490907" y="4621092"/>
            <a:ext cx="331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1C2F6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환경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13C32C-8F68-4B14-B902-24ECDE7EB796}"/>
              </a:ext>
            </a:extLst>
          </p:cNvPr>
          <p:cNvSpPr txBox="1"/>
          <p:nvPr/>
        </p:nvSpPr>
        <p:spPr>
          <a:xfrm>
            <a:off x="8054045" y="4621092"/>
            <a:ext cx="331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rgbClr val="1C2F6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도구</a:t>
            </a:r>
            <a:endParaRPr lang="ko-KR" altLang="en-US" sz="3200" dirty="0">
              <a:solidFill>
                <a:srgbClr val="1C2F6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BC00F3-104B-4981-B809-EA7D309B7455}"/>
              </a:ext>
            </a:extLst>
          </p:cNvPr>
          <p:cNvSpPr txBox="1"/>
          <p:nvPr/>
        </p:nvSpPr>
        <p:spPr>
          <a:xfrm>
            <a:off x="14138262" y="4621092"/>
            <a:ext cx="331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1C2F6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9A1F81-3CAE-411D-AC14-45F7CE148056}"/>
              </a:ext>
            </a:extLst>
          </p:cNvPr>
          <p:cNvSpPr txBox="1"/>
          <p:nvPr/>
        </p:nvSpPr>
        <p:spPr>
          <a:xfrm>
            <a:off x="2666588" y="8923024"/>
            <a:ext cx="331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1C2F6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  <a:endParaRPr lang="ko-KR" altLang="en-US" sz="3200" dirty="0">
              <a:solidFill>
                <a:srgbClr val="1C2F6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FD1BB-22FB-482A-8C30-A6D49DB239D7}"/>
              </a:ext>
            </a:extLst>
          </p:cNvPr>
          <p:cNvSpPr txBox="1"/>
          <p:nvPr/>
        </p:nvSpPr>
        <p:spPr>
          <a:xfrm>
            <a:off x="11356413" y="8923024"/>
            <a:ext cx="3315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1C2F6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언어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BD3CD-47ED-430A-9EDF-97217A5B8731}"/>
              </a:ext>
            </a:extLst>
          </p:cNvPr>
          <p:cNvSpPr txBox="1"/>
          <p:nvPr/>
        </p:nvSpPr>
        <p:spPr>
          <a:xfrm>
            <a:off x="1490907" y="5137304"/>
            <a:ext cx="331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 / Bracket</a:t>
            </a:r>
            <a:endParaRPr lang="ko-KR" altLang="en-US" sz="2000" dirty="0">
              <a:solidFill>
                <a:srgbClr val="1C2F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C42137-10EF-4B62-92D0-C616DDCCC728}"/>
              </a:ext>
            </a:extLst>
          </p:cNvPr>
          <p:cNvSpPr txBox="1"/>
          <p:nvPr/>
        </p:nvSpPr>
        <p:spPr>
          <a:xfrm>
            <a:off x="7245400" y="5137303"/>
            <a:ext cx="471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 / </a:t>
            </a:r>
            <a:r>
              <a:rPr lang="en-US" altLang="ko-KR" sz="2000" dirty="0" err="1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Sourcetree</a:t>
            </a:r>
            <a:r>
              <a:rPr lang="en-US" altLang="ko-KR" sz="2000" dirty="0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Trello</a:t>
            </a:r>
            <a:endParaRPr lang="ko-KR" altLang="en-US" sz="2000" dirty="0">
              <a:solidFill>
                <a:srgbClr val="1C2F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FB7F04-6A01-4269-83B2-C3A633696499}"/>
              </a:ext>
            </a:extLst>
          </p:cNvPr>
          <p:cNvSpPr txBox="1"/>
          <p:nvPr/>
        </p:nvSpPr>
        <p:spPr>
          <a:xfrm>
            <a:off x="13440025" y="5137303"/>
            <a:ext cx="471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Apache Tomcat 8.5</a:t>
            </a:r>
            <a:endParaRPr lang="ko-KR" altLang="en-US" sz="2000" dirty="0">
              <a:solidFill>
                <a:srgbClr val="1C2F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4619BB-74E4-4EE5-B264-3BC4C1FF17A2}"/>
              </a:ext>
            </a:extLst>
          </p:cNvPr>
          <p:cNvSpPr txBox="1"/>
          <p:nvPr/>
        </p:nvSpPr>
        <p:spPr>
          <a:xfrm>
            <a:off x="1390612" y="9470437"/>
            <a:ext cx="586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ORACLE / </a:t>
            </a:r>
            <a:r>
              <a:rPr lang="en-US" altLang="ko-KR" sz="2000" dirty="0" err="1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MyBatis</a:t>
            </a:r>
            <a:r>
              <a:rPr lang="en-US" altLang="ko-KR" sz="2000" dirty="0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SQL Developer</a:t>
            </a:r>
            <a:endParaRPr lang="ko-KR" altLang="en-US" sz="2000" dirty="0">
              <a:solidFill>
                <a:srgbClr val="1C2F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1C90CA-2551-4136-BE17-4E4983F25812}"/>
              </a:ext>
            </a:extLst>
          </p:cNvPr>
          <p:cNvSpPr txBox="1"/>
          <p:nvPr/>
        </p:nvSpPr>
        <p:spPr>
          <a:xfrm>
            <a:off x="9542867" y="9470437"/>
            <a:ext cx="694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C2F6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 / HTML5 / CSS3 / JavaScript / jQuery</a:t>
            </a:r>
            <a:endParaRPr lang="ko-KR" altLang="en-US" sz="2000" dirty="0">
              <a:solidFill>
                <a:srgbClr val="1C2F6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3209524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547" y="794996"/>
            <a:ext cx="666667" cy="609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5777142-CC25-4333-BBB8-B503280B6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02182"/>
              </p:ext>
            </p:extLst>
          </p:nvPr>
        </p:nvGraphicFramePr>
        <p:xfrm>
          <a:off x="1490685" y="2552700"/>
          <a:ext cx="15306629" cy="648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661">
                  <a:extLst>
                    <a:ext uri="{9D8B030D-6E8A-4147-A177-3AD203B41FA5}">
                      <a16:colId xmlns:a16="http://schemas.microsoft.com/office/drawing/2014/main" val="3701649428"/>
                    </a:ext>
                  </a:extLst>
                </a:gridCol>
                <a:gridCol w="2186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331">
                  <a:extLst>
                    <a:ext uri="{9D8B030D-6E8A-4147-A177-3AD203B41FA5}">
                      <a16:colId xmlns:a16="http://schemas.microsoft.com/office/drawing/2014/main" val="26554688"/>
                    </a:ext>
                  </a:extLst>
                </a:gridCol>
                <a:gridCol w="1093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331">
                  <a:extLst>
                    <a:ext uri="{9D8B030D-6E8A-4147-A177-3AD203B41FA5}">
                      <a16:colId xmlns:a16="http://schemas.microsoft.com/office/drawing/2014/main" val="3412813387"/>
                    </a:ext>
                  </a:extLst>
                </a:gridCol>
              </a:tblGrid>
              <a:tr h="6398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CONTENTS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r>
                        <a:rPr lang="ko-KR" altLang="en-US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r>
                        <a:rPr lang="ko-KR" altLang="en-US" sz="2000" b="0" dirty="0">
                          <a:solidFill>
                            <a:srgbClr val="1C2F69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기획보고서 작성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4594" marR="94594" marT="47297" marB="472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5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rgbClr val="1C2F69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>
                        <a:solidFill>
                          <a:srgbClr val="1C2F69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4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UI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설계 및 와이어프레임 제작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4594" marR="94594" marT="47297" marB="472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55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rgbClr val="1C2F69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rgbClr val="1C2F69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4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DB </a:t>
                      </a: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설계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55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rgbClr val="1C2F69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rgbClr val="1C2F69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15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구현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340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2F69"/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버그 수정 및 테스트</a:t>
                      </a: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C2F69"/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206" marR="152206" marT="76103" marB="761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2F6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79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5424" y="4060837"/>
            <a:ext cx="7819048" cy="18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0272" y="638608"/>
            <a:ext cx="4923810" cy="15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98771" y="2668092"/>
            <a:ext cx="9888199" cy="6828266"/>
            <a:chOff x="4198771" y="2668092"/>
            <a:chExt cx="9888199" cy="68282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7648" y="5270040"/>
              <a:ext cx="2161905" cy="485714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4765879" y="2668092"/>
              <a:ext cx="1971360" cy="2362495"/>
              <a:chOff x="4765879" y="2668092"/>
              <a:chExt cx="1971360" cy="236249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65879" y="2668092"/>
                <a:ext cx="1971360" cy="236249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393" y="3413478"/>
              <a:ext cx="1085714" cy="48571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7627" y="3638341"/>
              <a:ext cx="1342857" cy="127619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4491965" y="5596010"/>
              <a:ext cx="2519189" cy="281886"/>
              <a:chOff x="4491965" y="5596010"/>
              <a:chExt cx="2519189" cy="28188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91965" y="5596010"/>
                <a:ext cx="2519189" cy="281886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0809" y="5270040"/>
              <a:ext cx="2542857" cy="48571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079042" y="2668092"/>
              <a:ext cx="1971360" cy="2362495"/>
              <a:chOff x="8079042" y="2668092"/>
              <a:chExt cx="1971360" cy="23624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079042" y="2668092"/>
                <a:ext cx="1971360" cy="236249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7556" y="3413478"/>
              <a:ext cx="1085714" cy="48571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70793" y="3638341"/>
              <a:ext cx="1409524" cy="1276190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807885" y="5596010"/>
              <a:ext cx="2513675" cy="281886"/>
              <a:chOff x="7807885" y="5596010"/>
              <a:chExt cx="2513675" cy="28188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807885" y="5596010"/>
                <a:ext cx="2513675" cy="28188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32686" y="5270038"/>
              <a:ext cx="3476190" cy="48571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392205" y="2668092"/>
              <a:ext cx="1971360" cy="2362495"/>
              <a:chOff x="11392205" y="2668092"/>
              <a:chExt cx="1971360" cy="236249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392205" y="2668092"/>
                <a:ext cx="1971360" cy="236249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0719" y="3413478"/>
              <a:ext cx="1085714" cy="48571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83971" y="3638341"/>
              <a:ext cx="1409524" cy="1276190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1113723" y="5596010"/>
              <a:ext cx="2528324" cy="281886"/>
              <a:chOff x="11113723" y="5596010"/>
              <a:chExt cx="2528324" cy="28188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113723" y="5596010"/>
                <a:ext cx="2528324" cy="28188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57648" y="8888505"/>
              <a:ext cx="2866667" cy="48571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765879" y="6286554"/>
              <a:ext cx="1971360" cy="2362495"/>
              <a:chOff x="4765879" y="6286554"/>
              <a:chExt cx="1971360" cy="236249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65879" y="6286554"/>
                <a:ext cx="1971360" cy="2362495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393" y="7031940"/>
              <a:ext cx="1085714" cy="48571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57631" y="7256802"/>
              <a:ext cx="1409524" cy="1276190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491965" y="9214472"/>
              <a:ext cx="2519189" cy="281886"/>
              <a:chOff x="4491965" y="9214472"/>
              <a:chExt cx="2519189" cy="28188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91965" y="9214472"/>
                <a:ext cx="2519189" cy="28188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70810" y="8888505"/>
              <a:ext cx="2952381" cy="48571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8079042" y="6286554"/>
              <a:ext cx="1971360" cy="2362495"/>
              <a:chOff x="8079042" y="6286554"/>
              <a:chExt cx="1971360" cy="236249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79042" y="6286554"/>
                <a:ext cx="1971360" cy="2362495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7556" y="7031940"/>
              <a:ext cx="1085714" cy="48571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70792" y="7256802"/>
              <a:ext cx="1419048" cy="1276190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807885" y="9214472"/>
              <a:ext cx="2513675" cy="281886"/>
              <a:chOff x="7807885" y="9214472"/>
              <a:chExt cx="2513675" cy="281886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807885" y="9214472"/>
                <a:ext cx="2513675" cy="281886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32686" y="8888505"/>
              <a:ext cx="3066667" cy="485714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392205" y="6286554"/>
              <a:ext cx="1971360" cy="2362495"/>
              <a:chOff x="11392205" y="6286554"/>
              <a:chExt cx="1971360" cy="236249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392205" y="6286554"/>
                <a:ext cx="1971360" cy="2362495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0719" y="7031940"/>
              <a:ext cx="1085714" cy="485714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783936" y="7256802"/>
              <a:ext cx="1409524" cy="1276190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113723" y="9214472"/>
              <a:ext cx="2528324" cy="281886"/>
              <a:chOff x="11113723" y="9214472"/>
              <a:chExt cx="2528324" cy="28188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113723" y="9214472"/>
                <a:ext cx="2528324" cy="2818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56986" y="4246166"/>
            <a:ext cx="3609524" cy="12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1788" y="3975087"/>
            <a:ext cx="3152381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1190476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4426" y="800299"/>
            <a:ext cx="571429" cy="54285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DA69E76-4C30-4227-B27F-0FDA8571357E}"/>
              </a:ext>
            </a:extLst>
          </p:cNvPr>
          <p:cNvGrpSpPr/>
          <p:nvPr/>
        </p:nvGrpSpPr>
        <p:grpSpPr>
          <a:xfrm>
            <a:off x="1415123" y="3581213"/>
            <a:ext cx="15457755" cy="4359800"/>
            <a:chOff x="1388266" y="3581213"/>
            <a:chExt cx="15457755" cy="43598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D5C3C68-DF47-4E36-828A-B0AF93F79B84}"/>
                </a:ext>
              </a:extLst>
            </p:cNvPr>
            <p:cNvGrpSpPr/>
            <p:nvPr/>
          </p:nvGrpSpPr>
          <p:grpSpPr>
            <a:xfrm>
              <a:off x="1388266" y="3581213"/>
              <a:ext cx="2971429" cy="3895259"/>
              <a:chOff x="1388266" y="3581213"/>
              <a:chExt cx="2971429" cy="3895259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911441" y="3581213"/>
                <a:ext cx="1920539" cy="1863063"/>
                <a:chOff x="1911441" y="3581213"/>
                <a:chExt cx="1920539" cy="1863063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911441" y="3581213"/>
                  <a:ext cx="1920539" cy="1863063"/>
                </a:xfrm>
                <a:prstGeom prst="rect">
                  <a:avLst/>
                </a:prstGeom>
              </p:spPr>
            </p:pic>
          </p:grpSp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42871" y="5625058"/>
                <a:ext cx="1885714" cy="819048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88266" y="6419329"/>
                <a:ext cx="2971429" cy="10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48649" y="3581213"/>
              <a:ext cx="2932628" cy="4359800"/>
              <a:chOff x="4474888" y="3581213"/>
              <a:chExt cx="2932628" cy="435980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946633" y="3581213"/>
                <a:ext cx="1920539" cy="1863063"/>
                <a:chOff x="4946633" y="3581213"/>
                <a:chExt cx="1920539" cy="1863063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946633" y="3581213"/>
                  <a:ext cx="1920539" cy="1863063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78061" y="5625059"/>
                <a:ext cx="1885714" cy="819048"/>
              </a:xfrm>
              <a:prstGeom prst="rect">
                <a:avLst/>
              </a:prstGeom>
            </p:spPr>
          </p:pic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423461" y="6419325"/>
                <a:ext cx="2447619" cy="146666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670231" y="3581213"/>
              <a:ext cx="2932628" cy="3861098"/>
              <a:chOff x="7559898" y="3581213"/>
              <a:chExt cx="2932628" cy="386109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8031642" y="3581213"/>
                <a:ext cx="1920539" cy="1863063"/>
                <a:chOff x="8031642" y="3581213"/>
                <a:chExt cx="1920539" cy="186306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031642" y="3581213"/>
                  <a:ext cx="1920539" cy="186306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963071" y="5625059"/>
                <a:ext cx="1885714" cy="819048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08470" y="6419325"/>
                <a:ext cx="3028571" cy="105714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791813" y="3581213"/>
              <a:ext cx="2932628" cy="4359800"/>
              <a:chOff x="10706441" y="3581213"/>
              <a:chExt cx="2932628" cy="435980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1178153" y="3581213"/>
                <a:ext cx="1920539" cy="1863063"/>
                <a:chOff x="11178153" y="3581213"/>
                <a:chExt cx="1920539" cy="1863063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1178153" y="3581213"/>
                  <a:ext cx="1920539" cy="1863063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109585" y="5625059"/>
                <a:ext cx="1866667" cy="819048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655013" y="6419325"/>
                <a:ext cx="2819048" cy="14666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913393" y="3581213"/>
              <a:ext cx="2932628" cy="4359800"/>
              <a:chOff x="13913393" y="3581213"/>
              <a:chExt cx="2932628" cy="4359800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4385172" y="3581213"/>
                <a:ext cx="1920539" cy="1863063"/>
                <a:chOff x="14385172" y="3581213"/>
                <a:chExt cx="1920539" cy="1863063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4385172" y="3581213"/>
                  <a:ext cx="1920539" cy="1863063"/>
                </a:xfrm>
                <a:prstGeom prst="rect">
                  <a:avLst/>
                </a:prstGeom>
              </p:spPr>
            </p:pic>
          </p:grpSp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316633" y="5625059"/>
                <a:ext cx="1904762" cy="819048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861966" y="6419325"/>
                <a:ext cx="2771429" cy="146666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884886" y="3260963"/>
            <a:ext cx="934387" cy="598942"/>
            <a:chOff x="1884886" y="3260963"/>
            <a:chExt cx="934387" cy="59894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980000">
              <a:off x="1884886" y="3260963"/>
              <a:ext cx="934387" cy="5989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6211" y="3936440"/>
            <a:ext cx="3828571" cy="2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79" y="3975087"/>
            <a:ext cx="3447619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374739" y="2924671"/>
            <a:ext cx="3494928" cy="5045516"/>
            <a:chOff x="2374739" y="2924671"/>
            <a:chExt cx="3494928" cy="5045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374739" y="2924671"/>
              <a:ext cx="3494928" cy="504551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71094" y="4956406"/>
            <a:ext cx="7523810" cy="17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6621" y="4013288"/>
            <a:ext cx="3257143" cy="33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8245522" y="3587963"/>
            <a:ext cx="457862" cy="414434"/>
            <a:chOff x="8245522" y="3587963"/>
            <a:chExt cx="457862" cy="4144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45522" y="3587963"/>
              <a:ext cx="457862" cy="4144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8245522" y="7115142"/>
            <a:ext cx="457862" cy="414434"/>
            <a:chOff x="8245522" y="7115142"/>
            <a:chExt cx="457862" cy="4144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245522" y="7115142"/>
              <a:ext cx="457862" cy="4144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73001" y="704056"/>
            <a:ext cx="2076190" cy="5619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84426" y="800299"/>
            <a:ext cx="600000" cy="5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8510" y="832640"/>
            <a:ext cx="13328695" cy="8660186"/>
            <a:chOff x="2478510" y="832640"/>
            <a:chExt cx="13328695" cy="86601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510" y="832640"/>
              <a:ext cx="13328695" cy="86601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7238" y="4259365"/>
            <a:ext cx="4838095" cy="12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7580" y="3499741"/>
            <a:ext cx="2419048" cy="10857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6983" y="3975088"/>
            <a:ext cx="3457143" cy="3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5495" y="3085127"/>
            <a:ext cx="642398" cy="581466"/>
            <a:chOff x="11585495" y="3085127"/>
            <a:chExt cx="642398" cy="581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5495" y="3085127"/>
              <a:ext cx="642398" cy="5814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5495" y="6027470"/>
            <a:ext cx="642398" cy="581466"/>
            <a:chOff x="11585495" y="6027470"/>
            <a:chExt cx="642398" cy="5814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5495" y="6027470"/>
              <a:ext cx="642398" cy="581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361905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399" y="794996"/>
            <a:ext cx="666667" cy="609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712" y="1634106"/>
            <a:ext cx="2961905" cy="8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94858" y="7618239"/>
            <a:ext cx="7790476" cy="14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4203" y="2535649"/>
            <a:ext cx="16077768" cy="4292383"/>
            <a:chOff x="1104203" y="2535649"/>
            <a:chExt cx="16077768" cy="429238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04203" y="2561364"/>
              <a:ext cx="7637635" cy="4257981"/>
              <a:chOff x="1104203" y="2561364"/>
              <a:chExt cx="7637635" cy="425798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04203" y="2561364"/>
                <a:ext cx="7637635" cy="425798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543876" y="2535649"/>
              <a:ext cx="7637635" cy="4257981"/>
              <a:chOff x="9543876" y="2535649"/>
              <a:chExt cx="7637635" cy="425798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543876" y="2535649"/>
                <a:ext cx="7637635" cy="4257981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6496" y="7632515"/>
            <a:ext cx="7419048" cy="1723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5358" y="6992527"/>
            <a:ext cx="980952" cy="6761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14287" y="6992525"/>
            <a:ext cx="980952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001" y="704056"/>
            <a:ext cx="2361905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3908" y="701338"/>
            <a:ext cx="476190" cy="2095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399" y="794996"/>
            <a:ext cx="666667" cy="609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712" y="1634106"/>
            <a:ext cx="2961905" cy="8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1174" y="2540585"/>
            <a:ext cx="16087202" cy="4287443"/>
            <a:chOff x="1091174" y="2540585"/>
            <a:chExt cx="16087202" cy="42874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91174" y="2540585"/>
              <a:ext cx="7677402" cy="4252450"/>
              <a:chOff x="1091174" y="2540585"/>
              <a:chExt cx="7677402" cy="425245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91174" y="2540585"/>
                <a:ext cx="7677402" cy="425245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540281" y="2561362"/>
              <a:ext cx="7634611" cy="4257386"/>
              <a:chOff x="9540281" y="2561362"/>
              <a:chExt cx="7634611" cy="425738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540281" y="2561362"/>
                <a:ext cx="7634611" cy="425738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063158" y="2540585"/>
            <a:ext cx="7742561" cy="4287443"/>
            <a:chOff x="1063158" y="2540585"/>
            <a:chExt cx="7742561" cy="4287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3158" y="2540585"/>
              <a:ext cx="7742561" cy="42874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94858" y="7618239"/>
            <a:ext cx="8266667" cy="11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496" y="7632515"/>
            <a:ext cx="5638095" cy="14952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5358" y="6992527"/>
            <a:ext cx="980952" cy="6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14287" y="6992525"/>
            <a:ext cx="980952" cy="676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99</ep:Words>
  <ep:PresentationFormat>사용자 지정</ep:PresentationFormat>
  <ep:Paragraphs>10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2020-12-28T15:18:06.000</dcterms:created>
  <dc:creator>officegen</dc:creator>
  <cp:lastModifiedBy>Asus</cp:lastModifiedBy>
  <dcterms:modified xsi:type="dcterms:W3CDTF">2020-12-30T02:34:49.613</dcterms:modified>
  <cp:revision>23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