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8"/>
  </p:notesMasterIdLst>
  <p:sldIdLst>
    <p:sldId id="256" r:id="rId6"/>
    <p:sldId id="290" r:id="rId7"/>
    <p:sldId id="295" r:id="rId8"/>
    <p:sldId id="291" r:id="rId9"/>
    <p:sldId id="292" r:id="rId10"/>
    <p:sldId id="296" r:id="rId11"/>
    <p:sldId id="267" r:id="rId12"/>
    <p:sldId id="268" r:id="rId13"/>
    <p:sldId id="269" r:id="rId14"/>
    <p:sldId id="293" r:id="rId15"/>
    <p:sldId id="271" r:id="rId16"/>
    <p:sldId id="273" r:id="rId17"/>
    <p:sldId id="274" r:id="rId18"/>
    <p:sldId id="276" r:id="rId19"/>
    <p:sldId id="275" r:id="rId20"/>
    <p:sldId id="257" r:id="rId21"/>
    <p:sldId id="277" r:id="rId22"/>
    <p:sldId id="297" r:id="rId23"/>
    <p:sldId id="280" r:id="rId24"/>
    <p:sldId id="281" r:id="rId25"/>
    <p:sldId id="282" r:id="rId26"/>
    <p:sldId id="258"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114" d="100"/>
          <a:sy n="114" d="100"/>
        </p:scale>
        <p:origin x="138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8D7187-5D48-4A8B-9449-88779F05235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4EBC03-E25E-4973-A187-A3D70D8B836E}">
  <ds:schemaRefs>
    <ds:schemaRef ds:uri="http://schemas.microsoft.com/sharepoint/v3/contenttype/forms"/>
  </ds:schemaRefs>
</ds:datastoreItem>
</file>

<file path=customXml/itemProps3.xml><?xml version="1.0" encoding="utf-8"?>
<ds:datastoreItem xmlns:ds="http://schemas.openxmlformats.org/officeDocument/2006/customXml" ds:itemID="{78BA6DA0-6202-4B3E-B066-4EA221571F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543</TotalTime>
  <Words>1997</Words>
  <Application>Microsoft Office PowerPoint</Application>
  <PresentationFormat>On-screen Show (4:3)</PresentationFormat>
  <Paragraphs>266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42</cp:revision>
  <dcterms:created xsi:type="dcterms:W3CDTF">2021-05-10T12:23:39Z</dcterms:created>
  <dcterms:modified xsi:type="dcterms:W3CDTF">2021-06-16T21:06:15Z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