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4"/>
  </p:notesMasterIdLst>
  <p:sldIdLst>
    <p:sldId id="256" r:id="rId6"/>
    <p:sldId id="277" r:id="rId7"/>
    <p:sldId id="290" r:id="rId8"/>
    <p:sldId id="289" r:id="rId9"/>
    <p:sldId id="259" r:id="rId10"/>
    <p:sldId id="279" r:id="rId11"/>
    <p:sldId id="260" r:id="rId12"/>
    <p:sldId id="263" r:id="rId13"/>
    <p:sldId id="264" r:id="rId14"/>
    <p:sldId id="265" r:id="rId15"/>
    <p:sldId id="266" r:id="rId16"/>
    <p:sldId id="261" r:id="rId17"/>
    <p:sldId id="284" r:id="rId18"/>
    <p:sldId id="286" r:id="rId19"/>
    <p:sldId id="262" r:id="rId20"/>
    <p:sldId id="278" r:id="rId21"/>
    <p:sldId id="283" r:id="rId22"/>
    <p:sldId id="258"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34" d="100"/>
          <a:sy n="34" d="100"/>
        </p:scale>
        <p:origin x="365" y="43"/>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6/17/2021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78932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2976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57844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80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3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37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4048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9179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406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94454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701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803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75203048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Maps, Iterators and Comparisons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a:ea typeface="Courier New"/>
                <a:cs typeface="Courier New"/>
                <a:sym typeface="Courier New"/>
              </a:rPr>
              <a:t>public class </a:t>
            </a:r>
            <a:r>
              <a:rPr lang="en-US" sz="2000" dirty="0">
                <a:latin typeface="Courier New"/>
                <a:ea typeface="Courier New"/>
                <a:cs typeface="Courier New"/>
                <a:sym typeface="Courier New"/>
              </a:rPr>
              <a:t>Student </a:t>
            </a:r>
            <a:r>
              <a:rPr lang="en-US" sz="2000" b="1" dirty="0">
                <a:latin typeface="Courier New"/>
                <a:ea typeface="Courier New"/>
                <a:cs typeface="Courier New"/>
                <a:sym typeface="Courier New"/>
              </a:rPr>
              <a:t>implements</a:t>
            </a:r>
            <a:r>
              <a:rPr lang="en-US" sz="2000" dirty="0">
                <a:latin typeface="Courier New"/>
                <a:ea typeface="Courier New"/>
                <a:cs typeface="Courier New"/>
                <a:sym typeface="Courier New"/>
              </a:rPr>
              <a:t>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public</a:t>
            </a: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return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b="1" dirty="0">
                <a:latin typeface="Courier New"/>
                <a:ea typeface="Courier New"/>
                <a:cs typeface="Courier New"/>
                <a:sym typeface="Courier New"/>
              </a:rPr>
              <a:t>public class </a:t>
            </a:r>
            <a:r>
              <a:rPr lang="en-US" sz="1800" dirty="0">
                <a:latin typeface="Courier New"/>
                <a:ea typeface="Courier New"/>
                <a:cs typeface="Courier New"/>
                <a:sym typeface="Courier New"/>
              </a:rPr>
              <a:t>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b="1"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implements</a:t>
            </a:r>
            <a:r>
              <a:rPr lang="en-US" sz="1800" dirty="0">
                <a:latin typeface="Courier New"/>
                <a:ea typeface="Courier New"/>
                <a:cs typeface="Courier New"/>
                <a:sym typeface="Courier New"/>
              </a:rPr>
              <a:t>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public int </a:t>
            </a:r>
            <a:r>
              <a:rPr lang="en-US" sz="1800" dirty="0">
                <a:latin typeface="Courier New"/>
                <a:ea typeface="Courier New"/>
                <a:cs typeface="Courier New"/>
                <a:sym typeface="Courier New"/>
              </a:rPr>
              <a:t>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return</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0130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 void </a:t>
            </a:r>
            <a:r>
              <a:rPr lang="en-US" sz="2000" dirty="0">
                <a:latin typeface="Courier New" panose="02070309020205020404" pitchFamily="49" charset="0"/>
                <a:ea typeface="Courier New"/>
                <a:cs typeface="Courier New" panose="02070309020205020404" pitchFamily="49" charset="0"/>
                <a:sym typeface="Courier New"/>
              </a:rPr>
              <a:t>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while</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a:t>
            </a: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void</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for</a:t>
            </a:r>
            <a:r>
              <a:rPr lang="en-US" sz="2000" dirty="0">
                <a:latin typeface="Courier New" panose="02070309020205020404" pitchFamily="49" charset="0"/>
                <a:ea typeface="Courier New"/>
                <a:cs typeface="Courier New" panose="02070309020205020404" pitchFamily="49" charset="0"/>
                <a:sym typeface="Courier New"/>
              </a:rPr>
              <a:t>(String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28580-1018-4B4B-80C1-0466166A34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A5AFC-112D-47EE-A7B8-D7DBACEEC598}">
  <ds:schemaRefs>
    <ds:schemaRef ds:uri="http://schemas.microsoft.com/sharepoint/v3/contenttype/forms"/>
  </ds:schemaRefs>
</ds:datastoreItem>
</file>

<file path=customXml/itemProps3.xml><?xml version="1.0" encoding="utf-8"?>
<ds:datastoreItem xmlns:ds="http://schemas.openxmlformats.org/officeDocument/2006/customXml" ds:itemID="{52BB61B9-C304-4E30-9F03-802D7A4C5F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183</TotalTime>
  <Words>1413</Words>
  <Application>Microsoft Office PowerPoint</Application>
  <PresentationFormat>On-screen Show (4:3)</PresentationFormat>
  <Paragraphs>147</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Courier New</vt:lpstr>
      <vt:lpstr>Revature</vt:lpstr>
      <vt:lpstr>2_Custom Design</vt:lpstr>
      <vt:lpstr>Maps, Iterators and Comparisons</vt:lpstr>
      <vt:lpstr>Collection Hierarchy (recap)</vt:lpstr>
      <vt:lpstr>Collection Interface (recap)</vt:lpstr>
      <vt:lpstr>Generics</vt:lpstr>
      <vt:lpstr>Iterable</vt:lpstr>
      <vt:lpstr>Iterators</vt:lpstr>
      <vt:lpstr>Iterator/Enhanced For Loop Example</vt:lpstr>
      <vt:lpstr>Comparing Collection Elements</vt:lpstr>
      <vt:lpstr>Comparable vs Comparator</vt:lpstr>
      <vt:lpstr>Comparable Example</vt:lpstr>
      <vt:lpstr>Comparator Example</vt:lpstr>
      <vt:lpstr>Collection vs Collections</vt:lpstr>
      <vt:lpstr>Collections</vt:lpstr>
      <vt:lpstr>Arrays</vt:lpstr>
      <vt:lpstr>Java Maps</vt:lpstr>
      <vt:lpstr>Map</vt:lpstr>
      <vt:lpstr>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42</cp:revision>
  <dcterms:created xsi:type="dcterms:W3CDTF">2021-05-10T12:23:39Z</dcterms:created>
  <dcterms:modified xsi:type="dcterms:W3CDTF">2021-06-17T15:48:46Z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