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31"/>
  </p:notesMasterIdLst>
  <p:sldIdLst>
    <p:sldId id="256" r:id="rId5"/>
    <p:sldId id="277" r:id="rId6"/>
    <p:sldId id="273" r:id="rId7"/>
    <p:sldId id="276" r:id="rId8"/>
    <p:sldId id="278" r:id="rId9"/>
    <p:sldId id="279" r:id="rId10"/>
    <p:sldId id="280" r:id="rId11"/>
    <p:sldId id="281" r:id="rId12"/>
    <p:sldId id="260" r:id="rId13"/>
    <p:sldId id="282" r:id="rId14"/>
    <p:sldId id="310" r:id="rId15"/>
    <p:sldId id="311" r:id="rId16"/>
    <p:sldId id="321" r:id="rId17"/>
    <p:sldId id="316" r:id="rId18"/>
    <p:sldId id="322" r:id="rId19"/>
    <p:sldId id="318" r:id="rId20"/>
    <p:sldId id="323" r:id="rId21"/>
    <p:sldId id="325" r:id="rId22"/>
    <p:sldId id="326" r:id="rId23"/>
    <p:sldId id="327" r:id="rId24"/>
    <p:sldId id="274" r:id="rId25"/>
    <p:sldId id="275" r:id="rId26"/>
    <p:sldId id="319" r:id="rId27"/>
    <p:sldId id="320" r:id="rId28"/>
    <p:sldId id="269" r:id="rId29"/>
    <p:sldId id="264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34D53-1F01-4FAD-AF1B-43D29069F308}" v="258" dt="2021-05-06T20:41:3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2734D53-1F01-4FAD-AF1B-43D29069F308}"/>
    <pc:docChg chg="custSel addSld delSld modSld sldOrd">
      <pc:chgData name="Bryn Portella" userId="cac9ba8b-dbd7-41cd-af06-e643c8802b55" providerId="ADAL" clId="{12734D53-1F01-4FAD-AF1B-43D29069F308}" dt="2021-05-06T20:41:33.855" v="618"/>
      <pc:docMkLst>
        <pc:docMk/>
      </pc:docMkLst>
      <pc:sldChg chg="modSp mod">
        <pc:chgData name="Bryn Portella" userId="cac9ba8b-dbd7-41cd-af06-e643c8802b55" providerId="ADAL" clId="{12734D53-1F01-4FAD-AF1B-43D29069F308}" dt="2021-05-06T20:25:17.295" v="98" actId="20577"/>
        <pc:sldMkLst>
          <pc:docMk/>
          <pc:sldMk cId="4041636208" sldId="256"/>
        </pc:sldMkLst>
        <pc:spChg chg="mod">
          <ac:chgData name="Bryn Portella" userId="cac9ba8b-dbd7-41cd-af06-e643c8802b55" providerId="ADAL" clId="{12734D53-1F01-4FAD-AF1B-43D29069F308}" dt="2021-05-06T20:25:17.295" v="98" actId="20577"/>
          <ac:spMkLst>
            <pc:docMk/>
            <pc:sldMk cId="4041636208" sldId="256"/>
            <ac:spMk id="2" creationId="{6BC28645-22F3-4192-9D81-D6786BEE8C98}"/>
          </ac:spMkLst>
        </pc:spChg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0" sldId="260"/>
        </pc:sldMkLst>
      </pc:sldChg>
      <pc:sldChg chg="add">
        <pc:chgData name="Bryn Portella" userId="cac9ba8b-dbd7-41cd-af06-e643c8802b55" providerId="ADAL" clId="{12734D53-1F01-4FAD-AF1B-43D29069F308}" dt="2021-05-06T20:15:50.910" v="11"/>
        <pc:sldMkLst>
          <pc:docMk/>
          <pc:sldMk cId="0" sldId="264"/>
        </pc:sldMkLst>
      </pc:sldChg>
      <pc:sldChg chg="add">
        <pc:chgData name="Bryn Portella" userId="cac9ba8b-dbd7-41cd-af06-e643c8802b55" providerId="ADAL" clId="{12734D53-1F01-4FAD-AF1B-43D29069F308}" dt="2021-05-06T20:17:59.547" v="12"/>
        <pc:sldMkLst>
          <pc:docMk/>
          <pc:sldMk cId="0" sldId="26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1389273211" sldId="273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243035484" sldId="274"/>
        </pc:sldMkLst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0" sldId="275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932612902" sldId="276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545061625" sldId="277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310971041" sldId="278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3661109542" sldId="279"/>
        </pc:sldMkLst>
      </pc:sldChg>
      <pc:sldChg chg="add">
        <pc:chgData name="Bryn Portella" userId="cac9ba8b-dbd7-41cd-af06-e643c8802b55" providerId="ADAL" clId="{12734D53-1F01-4FAD-AF1B-43D29069F308}" dt="2021-05-06T19:57:46.901" v="0"/>
        <pc:sldMkLst>
          <pc:docMk/>
          <pc:sldMk cId="2008793752" sldId="280"/>
        </pc:sldMkLst>
      </pc:sldChg>
      <pc:sldChg chg="add ord">
        <pc:chgData name="Bryn Portella" userId="cac9ba8b-dbd7-41cd-af06-e643c8802b55" providerId="ADAL" clId="{12734D53-1F01-4FAD-AF1B-43D29069F308}" dt="2021-05-06T20:13:28.163" v="3"/>
        <pc:sldMkLst>
          <pc:docMk/>
          <pc:sldMk cId="4061245019" sldId="281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1104934171" sldId="282"/>
        </pc:sldMkLst>
      </pc:sldChg>
      <pc:sldChg chg="add">
        <pc:chgData name="Bryn Portella" userId="cac9ba8b-dbd7-41cd-af06-e643c8802b55" providerId="ADAL" clId="{12734D53-1F01-4FAD-AF1B-43D29069F308}" dt="2021-05-06T20:13:11.985" v="1"/>
        <pc:sldMkLst>
          <pc:docMk/>
          <pc:sldMk cId="2545330544" sldId="310"/>
        </pc:sldMkLst>
      </pc:sldChg>
      <pc:sldChg chg="modSp add mod">
        <pc:chgData name="Bryn Portella" userId="cac9ba8b-dbd7-41cd-af06-e643c8802b55" providerId="ADAL" clId="{12734D53-1F01-4FAD-AF1B-43D29069F308}" dt="2021-05-06T20:14:11.434" v="8" actId="1076"/>
        <pc:sldMkLst>
          <pc:docMk/>
          <pc:sldMk cId="2766313077" sldId="311"/>
        </pc:sldMkLst>
        <pc:spChg chg="mod">
          <ac:chgData name="Bryn Portella" userId="cac9ba8b-dbd7-41cd-af06-e643c8802b55" providerId="ADAL" clId="{12734D53-1F01-4FAD-AF1B-43D29069F308}" dt="2021-05-06T20:14:11.434" v="8" actId="1076"/>
          <ac:spMkLst>
            <pc:docMk/>
            <pc:sldMk cId="2766313077" sldId="311"/>
            <ac:spMk id="10" creationId="{7240485F-0920-4E17-9B9C-61A4E032251E}"/>
          </ac:spMkLst>
        </pc:spChg>
      </pc:sldChg>
      <pc:sldChg chg="modSp add mod">
        <pc:chgData name="Bryn Portella" userId="cac9ba8b-dbd7-41cd-af06-e643c8802b55" providerId="ADAL" clId="{12734D53-1F01-4FAD-AF1B-43D29069F308}" dt="2021-05-06T20:13:50.862" v="7" actId="404"/>
        <pc:sldMkLst>
          <pc:docMk/>
          <pc:sldMk cId="3733653603" sldId="316"/>
        </pc:sldMkLst>
        <pc:spChg chg="mod">
          <ac:chgData name="Bryn Portella" userId="cac9ba8b-dbd7-41cd-af06-e643c8802b55" providerId="ADAL" clId="{12734D53-1F01-4FAD-AF1B-43D29069F308}" dt="2021-05-06T20:13:50.862" v="7" actId="404"/>
          <ac:spMkLst>
            <pc:docMk/>
            <pc:sldMk cId="3733653603" sldId="316"/>
            <ac:spMk id="7" creationId="{9F8678FB-8B8F-47F3-8794-EF31A0DBA49E}"/>
          </ac:spMkLst>
        </pc:spChg>
        <pc:spChg chg="mod">
          <ac:chgData name="Bryn Portella" userId="cac9ba8b-dbd7-41cd-af06-e643c8802b55" providerId="ADAL" clId="{12734D53-1F01-4FAD-AF1B-43D29069F308}" dt="2021-05-06T20:13:46.356" v="5" actId="404"/>
          <ac:spMkLst>
            <pc:docMk/>
            <pc:sldMk cId="3733653603" sldId="316"/>
            <ac:spMk id="19" creationId="{76DE1461-409F-45CF-9D19-9D89111E6627}"/>
          </ac:spMkLst>
        </pc:spChg>
      </pc:sldChg>
      <pc:sldChg chg="add del">
        <pc:chgData name="Bryn Portella" userId="cac9ba8b-dbd7-41cd-af06-e643c8802b55" providerId="ADAL" clId="{12734D53-1F01-4FAD-AF1B-43D29069F308}" dt="2021-05-06T20:21:25.942" v="34" actId="47"/>
        <pc:sldMkLst>
          <pc:docMk/>
          <pc:sldMk cId="2069948468" sldId="317"/>
        </pc:sldMkLst>
      </pc:sldChg>
      <pc:sldChg chg="modSp add mod">
        <pc:chgData name="Bryn Portella" userId="cac9ba8b-dbd7-41cd-af06-e643c8802b55" providerId="ADAL" clId="{12734D53-1F01-4FAD-AF1B-43D29069F308}" dt="2021-05-06T20:19:21.021" v="33" actId="20577"/>
        <pc:sldMkLst>
          <pc:docMk/>
          <pc:sldMk cId="1976032595" sldId="318"/>
        </pc:sldMkLst>
        <pc:spChg chg="mod">
          <ac:chgData name="Bryn Portella" userId="cac9ba8b-dbd7-41cd-af06-e643c8802b55" providerId="ADAL" clId="{12734D53-1F01-4FAD-AF1B-43D29069F308}" dt="2021-05-06T20:19:21.021" v="33" actId="20577"/>
          <ac:spMkLst>
            <pc:docMk/>
            <pc:sldMk cId="1976032595" sldId="318"/>
            <ac:spMk id="3" creationId="{3A1D1BBF-6AFD-4507-9983-3952FC18FA04}"/>
          </ac:spMkLst>
        </pc:spChg>
      </pc:sldChg>
      <pc:sldChg chg="add">
        <pc:chgData name="Bryn Portella" userId="cac9ba8b-dbd7-41cd-af06-e643c8802b55" providerId="ADAL" clId="{12734D53-1F01-4FAD-AF1B-43D29069F308}" dt="2021-05-06T20:23:19.481" v="36"/>
        <pc:sldMkLst>
          <pc:docMk/>
          <pc:sldMk cId="1733191474" sldId="319"/>
        </pc:sldMkLst>
      </pc:sldChg>
      <pc:sldChg chg="modSp add">
        <pc:chgData name="Bryn Portella" userId="cac9ba8b-dbd7-41cd-af06-e643c8802b55" providerId="ADAL" clId="{12734D53-1F01-4FAD-AF1B-43D29069F308}" dt="2021-05-06T20:24:39.169" v="60" actId="115"/>
        <pc:sldMkLst>
          <pc:docMk/>
          <pc:sldMk cId="0" sldId="320"/>
        </pc:sldMkLst>
        <pc:spChg chg="mod">
          <ac:chgData name="Bryn Portella" userId="cac9ba8b-dbd7-41cd-af06-e643c8802b55" providerId="ADAL" clId="{12734D53-1F01-4FAD-AF1B-43D29069F308}" dt="2021-05-06T20:24:39.169" v="60" actId="115"/>
          <ac:spMkLst>
            <pc:docMk/>
            <pc:sldMk cId="0" sldId="320"/>
            <ac:spMk id="226" creationId="{00000000-0000-0000-0000-000000000000}"/>
          </ac:spMkLst>
        </pc:spChg>
      </pc:sldChg>
      <pc:sldChg chg="add del">
        <pc:chgData name="Bryn Portella" userId="cac9ba8b-dbd7-41cd-af06-e643c8802b55" providerId="ADAL" clId="{12734D53-1F01-4FAD-AF1B-43D29069F308}" dt="2021-05-06T20:23:29.651" v="37" actId="47"/>
        <pc:sldMkLst>
          <pc:docMk/>
          <pc:sldMk cId="830616989" sldId="321"/>
        </pc:sldMkLst>
      </pc:sldChg>
      <pc:sldChg chg="modSp add mod modAnim">
        <pc:chgData name="Bryn Portella" userId="cac9ba8b-dbd7-41cd-af06-e643c8802b55" providerId="ADAL" clId="{12734D53-1F01-4FAD-AF1B-43D29069F308}" dt="2021-05-06T20:28:28.214" v="252" actId="20577"/>
        <pc:sldMkLst>
          <pc:docMk/>
          <pc:sldMk cId="4094787109" sldId="321"/>
        </pc:sldMkLst>
        <pc:spChg chg="mod">
          <ac:chgData name="Bryn Portella" userId="cac9ba8b-dbd7-41cd-af06-e643c8802b55" providerId="ADAL" clId="{12734D53-1F01-4FAD-AF1B-43D29069F308}" dt="2021-05-06T20:28:28.214" v="252" actId="20577"/>
          <ac:spMkLst>
            <pc:docMk/>
            <pc:sldMk cId="4094787109" sldId="321"/>
            <ac:spMk id="3" creationId="{88FFDBE8-E049-4ACD-9C40-C15261BA2183}"/>
          </ac:spMkLst>
        </pc:spChg>
        <pc:spChg chg="mod">
          <ac:chgData name="Bryn Portella" userId="cac9ba8b-dbd7-41cd-af06-e643c8802b55" providerId="ADAL" clId="{12734D53-1F01-4FAD-AF1B-43D29069F308}" dt="2021-05-06T20:28:10.370" v="226" actId="113"/>
          <ac:spMkLst>
            <pc:docMk/>
            <pc:sldMk cId="4094787109" sldId="321"/>
            <ac:spMk id="5" creationId="{B02FDB98-93AA-4157-AB6A-FDAFAAB1ECE6}"/>
          </ac:spMkLst>
        </pc:spChg>
        <pc:spChg chg="mod">
          <ac:chgData name="Bryn Portella" userId="cac9ba8b-dbd7-41cd-af06-e643c8802b55" providerId="ADAL" clId="{12734D53-1F01-4FAD-AF1B-43D29069F308}" dt="2021-05-06T20:28:02.897" v="225" actId="404"/>
          <ac:spMkLst>
            <pc:docMk/>
            <pc:sldMk cId="4094787109" sldId="321"/>
            <ac:spMk id="8" creationId="{26185FFE-AF4E-4DB1-BA29-72A8E5B5B829}"/>
          </ac:spMkLst>
        </pc:spChg>
      </pc:sldChg>
      <pc:sldChg chg="addSp modSp new mod modAnim">
        <pc:chgData name="Bryn Portella" userId="cac9ba8b-dbd7-41cd-af06-e643c8802b55" providerId="ADAL" clId="{12734D53-1F01-4FAD-AF1B-43D29069F308}" dt="2021-05-06T20:39:01.012" v="617" actId="20577"/>
        <pc:sldMkLst>
          <pc:docMk/>
          <pc:sldMk cId="3618358364" sldId="322"/>
        </pc:sldMkLst>
        <pc:spChg chg="mod">
          <ac:chgData name="Bryn Portella" userId="cac9ba8b-dbd7-41cd-af06-e643c8802b55" providerId="ADAL" clId="{12734D53-1F01-4FAD-AF1B-43D29069F308}" dt="2021-05-06T20:35:21.770" v="271" actId="20577"/>
          <ac:spMkLst>
            <pc:docMk/>
            <pc:sldMk cId="3618358364" sldId="322"/>
            <ac:spMk id="2" creationId="{CF60DF9C-618F-4269-9AAA-C98F70AAF50B}"/>
          </ac:spMkLst>
        </pc:spChg>
        <pc:spChg chg="mod">
          <ac:chgData name="Bryn Portella" userId="cac9ba8b-dbd7-41cd-af06-e643c8802b55" providerId="ADAL" clId="{12734D53-1F01-4FAD-AF1B-43D29069F308}" dt="2021-05-06T20:38:39.130" v="597" actId="20577"/>
          <ac:spMkLst>
            <pc:docMk/>
            <pc:sldMk cId="3618358364" sldId="322"/>
            <ac:spMk id="3" creationId="{EE352D43-12BF-4E92-ABC5-FD9BDEF0C694}"/>
          </ac:spMkLst>
        </pc:spChg>
        <pc:spChg chg="add mod">
          <ac:chgData name="Bryn Portella" userId="cac9ba8b-dbd7-41cd-af06-e643c8802b55" providerId="ADAL" clId="{12734D53-1F01-4FAD-AF1B-43D29069F308}" dt="2021-05-06T20:39:01.012" v="617" actId="20577"/>
          <ac:spMkLst>
            <pc:docMk/>
            <pc:sldMk cId="3618358364" sldId="322"/>
            <ac:spMk id="5" creationId="{C6D9C457-804F-4A59-A697-D64F37F4759C}"/>
          </ac:spMkLst>
        </pc:spChg>
      </pc:sldChg>
      <pc:sldChg chg="add">
        <pc:chgData name="Bryn Portella" userId="cac9ba8b-dbd7-41cd-af06-e643c8802b55" providerId="ADAL" clId="{12734D53-1F01-4FAD-AF1B-43D29069F308}" dt="2021-05-06T20:41:33.855" v="618"/>
        <pc:sldMkLst>
          <pc:docMk/>
          <pc:sldMk cId="2069948468" sldId="323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1570642640" sldId="325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513808385" sldId="326"/>
        </pc:sldMkLst>
      </pc:sldChg>
      <pc:sldChg chg="add del">
        <pc:chgData name="Bryn Portella" userId="cac9ba8b-dbd7-41cd-af06-e643c8802b55" providerId="ADAL" clId="{12734D53-1F01-4FAD-AF1B-43D29069F308}" dt="2021-05-06T20:41:33.855" v="618"/>
        <pc:sldMkLst>
          <pc:docMk/>
          <pc:sldMk cId="3413610162" sldId="327"/>
        </pc:sldMkLst>
      </pc:sldChg>
      <pc:sldChg chg="add del">
        <pc:chgData name="Bryn Portella" userId="cac9ba8b-dbd7-41cd-af06-e643c8802b55" providerId="ADAL" clId="{12734D53-1F01-4FAD-AF1B-43D29069F308}" dt="2021-05-06T20:21:42.272" v="35" actId="47"/>
        <pc:sldMkLst>
          <pc:docMk/>
          <pc:sldMk cId="42712346" sldId="32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4D7E2-214A-44AF-8488-F1B0F7D009CD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D525-AD3C-4C28-AC95-48A60D73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8645-22F3-4192-9D81-D6786BEE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Loops, static, method basics</a:t>
            </a:r>
          </a:p>
        </p:txBody>
      </p:sp>
    </p:spTree>
    <p:extLst>
      <p:ext uri="{BB962C8B-B14F-4D97-AF65-F5344CB8AC3E}">
        <p14:creationId xmlns:p14="http://schemas.microsoft.com/office/powerpoint/2010/main" val="40416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Running static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printDogFact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(“Dogs are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awesome”);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Dog.printDogFact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58803"/>
              <a:gd name="adj4" fmla="val -65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Then we call it using the class name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5754019" y="3215732"/>
            <a:ext cx="2595582" cy="972828"/>
            <a:chOff x="5754019" y="3215732"/>
            <a:chExt cx="2595582" cy="97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5754019" y="3880783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47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DF9C-618F-4269-9AAA-C98F70A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43-12BF-4E92-ABC5-FD9BDEF0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Have two methods of the same name in the same class with DIFFERENT PARAMETER LISTS. </a:t>
            </a:r>
          </a:p>
          <a:p>
            <a:r>
              <a:rPr lang="en-US" sz="2000" dirty="0"/>
              <a:t>Must differ in order of the types of parameters,  number of parameters, or both.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FECE-CF40-4332-AA60-4E966CC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C6D9C457-804F-4A59-A697-D64F37F4759C}"/>
              </a:ext>
            </a:extLst>
          </p:cNvPr>
          <p:cNvSpPr txBox="1">
            <a:spLocks/>
          </p:cNvSpPr>
          <p:nvPr/>
        </p:nvSpPr>
        <p:spPr>
          <a:xfrm>
            <a:off x="1339369" y="2990858"/>
            <a:ext cx="6465261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(“Yum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feed(){ //different instructions 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3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Return value 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2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4650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07131" y="1875491"/>
            <a:ext cx="3315626" cy="2907768"/>
            <a:chOff x="4807131" y="1875491"/>
            <a:chExt cx="3315626" cy="290776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07131" y="1875491"/>
              <a:ext cx="3315626" cy="2907768"/>
              <a:chOff x="4807131" y="1875491"/>
              <a:chExt cx="3315626" cy="290776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/>
              <p:nvPr/>
            </p:nvCxnSpPr>
            <p:spPr>
              <a:xfrm flipV="1">
                <a:off x="4807131" y="3108960"/>
                <a:ext cx="1672046" cy="1674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776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24978" y="3574811"/>
            <a:ext cx="3378238" cy="1820523"/>
            <a:chOff x="4824978" y="3574811"/>
            <a:chExt cx="3378238" cy="18205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24978" y="3574811"/>
              <a:ext cx="3378238" cy="1820523"/>
              <a:chOff x="4824978" y="3574811"/>
              <a:chExt cx="3378238" cy="182052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4978" y="4558185"/>
                <a:ext cx="1639966" cy="505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7633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</a:p>
            <a:p>
              <a:r>
                <a:rPr lang="en-US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8"/>
            <a:ext cx="8446356" cy="44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/>
              <a:t> means that the variable or method “belongs to” the class, instead of each object of the class.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methods can be invoked from the class, instead of an object.</a:t>
            </a:r>
            <a:endParaRPr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/>
              <a:t>instead of…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/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/>
              <a:t> variables share a value across all object instances of a class. Changes to the variable value in one object will change the value in all objects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78B4-46F1-4308-B821-763497970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472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public Dog(double s, String b){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size = s;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breed = b;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/>
                <a:cs typeface="Courier New"/>
              </a:rPr>
              <a:t>		count++;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Dog(5, “Poodle”);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new Dog(50, “Pitbull”);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FF7C25-969E-437E-8596-2806CEFDFAE3}"/>
              </a:ext>
            </a:extLst>
          </p:cNvPr>
          <p:cNvGrpSpPr/>
          <p:nvPr/>
        </p:nvGrpSpPr>
        <p:grpSpPr>
          <a:xfrm>
            <a:off x="4868091" y="1875491"/>
            <a:ext cx="3254666" cy="3366427"/>
            <a:chOff x="4868091" y="1875491"/>
            <a:chExt cx="3254666" cy="33664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ED7B54-FF22-4DE4-ADA4-C7CA627CF409}"/>
                </a:ext>
              </a:extLst>
            </p:cNvPr>
            <p:cNvGrpSpPr/>
            <p:nvPr/>
          </p:nvGrpSpPr>
          <p:grpSpPr>
            <a:xfrm>
              <a:off x="4868091" y="1875491"/>
              <a:ext cx="3254666" cy="3366427"/>
              <a:chOff x="4868091" y="1875491"/>
              <a:chExt cx="3254666" cy="336642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B999C8-350A-4E99-9E68-529A166FD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3108961"/>
                <a:ext cx="1611086" cy="2132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aphic 8" descr="Dog">
                <a:extLst>
                  <a:ext uri="{FF2B5EF4-FFF2-40B4-BE49-F238E27FC236}">
                    <a16:creationId xmlns:a16="http://schemas.microsoft.com/office/drawing/2014/main" id="{702FC0B9-481D-49B5-AB8F-F5A048829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02234" y="187549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402B10-D82D-462E-82D9-E881AAE93B34}"/>
                </a:ext>
              </a:extLst>
            </p:cNvPr>
            <p:cNvSpPr txBox="1"/>
            <p:nvPr/>
          </p:nvSpPr>
          <p:spPr>
            <a:xfrm>
              <a:off x="7026648" y="2451030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Poodle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09B08-7BDA-4E49-AB35-5BA10FDDA54E}"/>
              </a:ext>
            </a:extLst>
          </p:cNvPr>
          <p:cNvGrpSpPr/>
          <p:nvPr/>
        </p:nvGrpSpPr>
        <p:grpSpPr>
          <a:xfrm>
            <a:off x="4868091" y="3574811"/>
            <a:ext cx="3335125" cy="1963840"/>
            <a:chOff x="4868091" y="3574811"/>
            <a:chExt cx="3335125" cy="19638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FAFEFF-672A-4C96-B350-1B01726B0476}"/>
                </a:ext>
              </a:extLst>
            </p:cNvPr>
            <p:cNvGrpSpPr/>
            <p:nvPr/>
          </p:nvGrpSpPr>
          <p:grpSpPr>
            <a:xfrm>
              <a:off x="4868091" y="3574811"/>
              <a:ext cx="3335125" cy="1963840"/>
              <a:chOff x="4868091" y="3574811"/>
              <a:chExt cx="3335125" cy="196384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490662-C485-4C4C-A6D4-0EF82D169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8091" y="4558186"/>
                <a:ext cx="1596853" cy="980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phic 11" descr="Dog">
                <a:extLst>
                  <a:ext uri="{FF2B5EF4-FFF2-40B4-BE49-F238E27FC236}">
                    <a16:creationId xmlns:a16="http://schemas.microsoft.com/office/drawing/2014/main" id="{3CDD8A71-E5D3-41FB-8EF5-1EB196B47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82693" y="3574811"/>
                <a:ext cx="1820523" cy="1820523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E47C45-926A-408F-B136-A6D1D94F73FB}"/>
                </a:ext>
              </a:extLst>
            </p:cNvPr>
            <p:cNvSpPr txBox="1"/>
            <p:nvPr/>
          </p:nvSpPr>
          <p:spPr>
            <a:xfrm>
              <a:off x="7026648" y="4161865"/>
              <a:ext cx="638316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Pitbull</a:t>
              </a:r>
              <a:endParaRPr lang="en-US" dirty="0">
                <a:solidFill>
                  <a:schemeClr val="accent6"/>
                </a:solidFill>
                <a:latin typeface="Segoe Print" panose="02000600000000000000" pitchFamily="2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50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2B274-982A-4884-BDCC-FFA21D6BF2AA}"/>
              </a:ext>
            </a:extLst>
          </p:cNvPr>
          <p:cNvGrpSpPr/>
          <p:nvPr/>
        </p:nvGrpSpPr>
        <p:grpSpPr>
          <a:xfrm>
            <a:off x="7636577" y="2785752"/>
            <a:ext cx="1080478" cy="1172508"/>
            <a:chOff x="7636577" y="2785752"/>
            <a:chExt cx="1080478" cy="11725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4896E-DE95-48A0-A76A-2816CCE5DFAA}"/>
                </a:ext>
              </a:extLst>
            </p:cNvPr>
            <p:cNvSpPr/>
            <p:nvPr/>
          </p:nvSpPr>
          <p:spPr>
            <a:xfrm>
              <a:off x="7683512" y="3295351"/>
              <a:ext cx="1033543" cy="49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count = </a:t>
              </a:r>
            </a:p>
            <a:p>
              <a:pPr algn="ctr"/>
              <a:r>
                <a:rPr lang="en-US" sz="1400" dirty="0">
                  <a:latin typeface="Segoe Print" panose="02000600000000000000" pitchFamily="2" charset="0"/>
                </a:rPr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51EBFF8-DC3C-4E47-8FD7-32E0E7168C7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577" y="2785752"/>
              <a:ext cx="442891" cy="477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E38B16-88EA-4C3D-9228-AD050FCB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3177" y="3813021"/>
              <a:ext cx="200039" cy="14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Restrictions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645919"/>
            <a:ext cx="8398230" cy="427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b="1" dirty="0"/>
              <a:t>static methods can only </a:t>
            </a:r>
            <a:r>
              <a:rPr lang="en-US" sz="1750" b="1" u="sng" dirty="0"/>
              <a:t>directly</a:t>
            </a:r>
            <a:r>
              <a:rPr lang="en-US" sz="1750" b="1" dirty="0"/>
              <a:t> </a:t>
            </a:r>
            <a:r>
              <a:rPr lang="en-US" sz="1750" b="1" u="sng" dirty="0"/>
              <a:t>call</a:t>
            </a:r>
            <a:r>
              <a:rPr lang="en-US" sz="1750" b="1" dirty="0"/>
              <a:t> other static methods.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strike="sngStrik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800" b="1" strike="sngStrik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b="1" i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b="1" i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12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CLASSPATH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Only one class can be compiled at a time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one class that is being compiled references another class, the compiler will search for the relevant compiled .class file.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Courier New"/>
                <a:ea typeface="Courier New"/>
                <a:cs typeface="Courier New"/>
                <a:sym typeface="Courier New"/>
              </a:rPr>
              <a:t>public class Test2 { Test1 test = new Test1(); 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” is a list of all the directories where the compiler is allowed to look for dependent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Will search in the current folder by default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Can search in other folders by compiling with the “-</a:t>
            </a:r>
            <a:r>
              <a:rPr lang="en-US" sz="185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 folder1:folder2: …” flag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CLASSPATH can also be set as an OS environment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IDEs will manage projects – every file in a project will be included in the </a:t>
            </a:r>
            <a:r>
              <a:rPr lang="en-US" sz="2220" dirty="0" err="1">
                <a:latin typeface="Arial"/>
                <a:ea typeface="Arial"/>
                <a:cs typeface="Arial"/>
                <a:sym typeface="Arial"/>
              </a:rPr>
              <a:t>classpath</a:t>
            </a: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 for that project. External libraries can be added as well (sometimes called the Build Path)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/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1D9C5E363B4FBB5A0628368947A5" ma:contentTypeVersion="8" ma:contentTypeDescription="Create a new document." ma:contentTypeScope="" ma:versionID="7e8de2e7111f7577b61836a013e460c6">
  <xsd:schema xmlns:xsd="http://www.w3.org/2001/XMLSchema" xmlns:xs="http://www.w3.org/2001/XMLSchema" xmlns:p="http://schemas.microsoft.com/office/2006/metadata/properties" xmlns:ns2="7773fb9e-23cf-4f32-baba-844873fe0831" xmlns:ns3="90b70799-090d-4e7b-99b1-71c8f2bf884e" targetNamespace="http://schemas.microsoft.com/office/2006/metadata/properties" ma:root="true" ma:fieldsID="08e3f6f5fdbc45c43147bcfbacfec29f" ns2:_="" ns3:_="">
    <xsd:import namespace="7773fb9e-23cf-4f32-baba-844873fe0831"/>
    <xsd:import namespace="90b70799-090d-4e7b-99b1-71c8f2bf8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3fb9e-23cf-4f32-baba-844873fe0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70799-090d-4e7b-99b1-71c8f2bf8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CD5E3-81E2-414C-BED9-7ACD03A135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59204A-3351-4582-84C1-ACA446305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DA661-64F4-4055-8200-4F83DB2D1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3fb9e-23cf-4f32-baba-844873fe0831"/>
    <ds:schemaRef ds:uri="90b70799-090d-4e7b-99b1-71c8f2bf8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475</TotalTime>
  <Words>2224</Words>
  <Application>Microsoft Office PowerPoint</Application>
  <PresentationFormat>On-screen Show (4:3)</PresentationFormat>
  <Paragraphs>343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Print</vt:lpstr>
      <vt:lpstr>Segoe Script</vt:lpstr>
      <vt:lpstr>Revature</vt:lpstr>
      <vt:lpstr>Arrays, Loops, static, method basics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Methods</vt:lpstr>
      <vt:lpstr>Anatomy of a Method - Java</vt:lpstr>
      <vt:lpstr>Method Signature</vt:lpstr>
      <vt:lpstr>Creating Objects and Invoking Methods</vt:lpstr>
      <vt:lpstr>Creating Objects and Invoking Methods</vt:lpstr>
      <vt:lpstr>Passing data into Methods</vt:lpstr>
      <vt:lpstr>Method Overloading</vt:lpstr>
      <vt:lpstr>So how do we get information from a method?...</vt:lpstr>
      <vt:lpstr>Passing parameters to a Java Program</vt:lpstr>
      <vt:lpstr>varargs...</vt:lpstr>
      <vt:lpstr>varargs... (cont)</vt:lpstr>
      <vt:lpstr>varargs… (cont)</vt:lpstr>
      <vt:lpstr>Instance Variables</vt:lpstr>
      <vt:lpstr>The static Keyword</vt:lpstr>
      <vt:lpstr>Static Variables</vt:lpstr>
      <vt:lpstr>static Restrictions</vt:lpstr>
      <vt:lpstr>CLASSPATH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5</cp:revision>
  <dcterms:created xsi:type="dcterms:W3CDTF">2021-05-06T19:48:32Z</dcterms:created>
  <dcterms:modified xsi:type="dcterms:W3CDTF">2021-06-10T21:35:15Z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0x010100DB501D9C5E363B4FBB5A0628368947A5</vt:lpwstr>
  </property>
</Properties>
</file>