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77" r:id="rId2"/>
    <p:sldId id="382" r:id="rId3"/>
    <p:sldId id="390" r:id="rId4"/>
    <p:sldId id="391" r:id="rId5"/>
    <p:sldId id="392" r:id="rId6"/>
    <p:sldId id="393" r:id="rId7"/>
    <p:sldId id="394" r:id="rId8"/>
    <p:sldId id="395" r:id="rId9"/>
    <p:sldId id="396" r:id="rId10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p hw" initials="eh" lastIdx="2" clrIdx="0">
    <p:extLst>
      <p:ext uri="{19B8F6BF-5375-455C-9EA6-DF929625EA0E}">
        <p15:presenceInfo xmlns:p15="http://schemas.microsoft.com/office/powerpoint/2012/main" userId="esp h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50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774B3-F4D7-4DF6-B4D6-F5F316CC8AC7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B540F-2A8A-4633-9323-DF97EA12E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66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263297" y="6028866"/>
            <a:ext cx="5310671" cy="3048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GB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850363" y="6016166"/>
            <a:ext cx="2767503" cy="304800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200" dirty="0">
                <a:latin typeface="맑은 고딕" pitchFamily="50" charset="-127"/>
                <a:ea typeface="맑은 고딕" pitchFamily="50" charset="-127"/>
              </a:rPr>
              <a:t>Area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07882" y="584200"/>
            <a:ext cx="5310671" cy="304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GB" sz="12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7882" y="584200"/>
            <a:ext cx="5310671" cy="3149600"/>
          </a:xfrm>
          <a:prstGeom prst="roundRect">
            <a:avLst>
              <a:gd name="adj" fmla="val 376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>
              <a:defRPr sz="1200">
                <a:latin typeface="+mj-lt"/>
              </a:defRPr>
            </a:lvl1pPr>
          </a:lstStyle>
          <a:p>
            <a:pPr lvl="0"/>
            <a:r>
              <a:rPr lang="en-GB" sz="1200" dirty="0"/>
              <a:t>Manufacture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23215" y="3904042"/>
            <a:ext cx="5310671" cy="304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GB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92715" y="3904042"/>
            <a:ext cx="5325151" cy="1795876"/>
          </a:xfrm>
          <a:prstGeom prst="roundRect">
            <a:avLst>
              <a:gd name="adj" fmla="val 538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lvl="0">
              <a:defRPr sz="1200">
                <a:latin typeface="+mj-lt"/>
              </a:defRPr>
            </a:lvl1pPr>
          </a:lstStyle>
          <a:p>
            <a:pPr lvl="0"/>
            <a:r>
              <a:rPr lang="en-GB" sz="1200" dirty="0">
                <a:latin typeface="맑은 고딕" pitchFamily="50" charset="-127"/>
                <a:ea typeface="맑은 고딕" pitchFamily="50" charset="-127"/>
              </a:rPr>
              <a:t>Next steps</a:t>
            </a:r>
          </a:p>
        </p:txBody>
      </p:sp>
      <p:sp>
        <p:nvSpPr>
          <p:cNvPr id="4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8678675" y="6016166"/>
            <a:ext cx="2562525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맑은 고딕" pitchFamily="50" charset="-127"/>
                <a:ea typeface="맑은 고딕" pitchFamily="50" charset="-127"/>
              </a:defRPr>
            </a:lvl1pPr>
            <a:lvl5pPr algn="ctr">
              <a:defRPr sz="2400" baseline="0"/>
            </a:lvl5pPr>
          </a:lstStyle>
          <a:p>
            <a:pPr lvl="0"/>
            <a:r>
              <a:rPr lang="en-GB" dirty="0"/>
              <a:t>YY cm2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92715" y="908051"/>
            <a:ext cx="5325151" cy="285840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400">
                <a:latin typeface="맑은 고딕" pitchFamily="50" charset="-127"/>
                <a:ea typeface="맑은 고딕" pitchFamily="50" charset="-127"/>
              </a:defRPr>
            </a:lvl1pPr>
            <a:lvl2pPr>
              <a:defRPr sz="1400">
                <a:latin typeface="맑은 고딕" pitchFamily="50" charset="-127"/>
                <a:ea typeface="맑은 고딕" pitchFamily="50" charset="-127"/>
              </a:defRPr>
            </a:lvl2pPr>
            <a:lvl3pPr>
              <a:defRPr sz="14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4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292715" y="4222810"/>
            <a:ext cx="5325151" cy="14743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400">
                <a:latin typeface="맑은 고딕" pitchFamily="50" charset="-127"/>
                <a:ea typeface="맑은 고딕" pitchFamily="50" charset="-127"/>
              </a:defRPr>
            </a:lvl1pPr>
            <a:lvl2pPr>
              <a:defRPr sz="1400">
                <a:latin typeface="맑은 고딕" pitchFamily="50" charset="-127"/>
                <a:ea typeface="맑은 고딕" pitchFamily="50" charset="-127"/>
              </a:defRPr>
            </a:lvl2pPr>
            <a:lvl3pPr>
              <a:defRPr sz="14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4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263297" y="6016166"/>
            <a:ext cx="2767503" cy="304800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200" dirty="0">
                <a:latin typeface="맑은 고딕" pitchFamily="50" charset="-127"/>
                <a:ea typeface="맑은 고딕" pitchFamily="50" charset="-127"/>
              </a:rPr>
              <a:t>Capacity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2103" y="584201"/>
            <a:ext cx="5132851" cy="410587"/>
          </a:xfrm>
          <a:prstGeom prst="roundRect">
            <a:avLst/>
          </a:prstGeom>
          <a:noFill/>
          <a:ln w="9525"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GB" sz="1200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2667" y="1390009"/>
            <a:ext cx="5148452" cy="495681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400">
                <a:latin typeface="맑은 고딕" pitchFamily="50" charset="-127"/>
                <a:ea typeface="맑은 고딕" pitchFamily="50" charset="-127"/>
              </a:defRPr>
            </a:lvl1pPr>
            <a:lvl2pPr>
              <a:defRPr sz="1400">
                <a:latin typeface="맑은 고딕" pitchFamily="50" charset="-127"/>
                <a:ea typeface="맑은 고딕" pitchFamily="50" charset="-127"/>
              </a:defRPr>
            </a:lvl2pPr>
            <a:lvl3pPr>
              <a:defRPr sz="14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400">
                <a:latin typeface="맑은 고딕" pitchFamily="50" charset="-127"/>
                <a:ea typeface="맑은 고딕" pitchFamily="50" charset="-127"/>
              </a:defRPr>
            </a:lvl5pPr>
            <a:lvl6pPr marL="271463" indent="-271463">
              <a:buClr>
                <a:srgbClr val="00B050"/>
              </a:buClr>
              <a:buFont typeface="Wingdings" pitchFamily="2" charset="2"/>
              <a:buChar char="ü"/>
              <a:defRPr sz="1400">
                <a:solidFill>
                  <a:schemeClr val="tx1"/>
                </a:solidFill>
              </a:defRPr>
            </a:lvl6pPr>
            <a:lvl7pPr marL="271463" indent="-271463">
              <a:buClr>
                <a:srgbClr val="FF0000"/>
              </a:buClr>
              <a:buFont typeface="Wingdings" pitchFamily="2" charset="2"/>
              <a:buChar char=""/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90" y="584201"/>
            <a:ext cx="5151855" cy="4105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6294808" y="6016166"/>
            <a:ext cx="2562525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맑은 고딕" pitchFamily="50" charset="-127"/>
                <a:ea typeface="맑은 고딕" pitchFamily="50" charset="-127"/>
              </a:defRPr>
            </a:lvl1pPr>
            <a:lvl5pPr algn="ctr">
              <a:defRPr sz="2400" baseline="0"/>
            </a:lvl5pPr>
          </a:lstStyle>
          <a:p>
            <a:pPr lvl="0"/>
            <a:r>
              <a:rPr lang="en-GB" dirty="0"/>
              <a:t>Xx mg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592103" y="1231900"/>
            <a:ext cx="5132851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92103" y="584200"/>
            <a:ext cx="5132851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92103" y="934500"/>
            <a:ext cx="5148452" cy="237113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2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8176" y="15209"/>
            <a:ext cx="10176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669925" indent="0">
              <a:buNone/>
              <a:defRPr/>
            </a:lvl4pPr>
          </a:lstStyle>
          <a:p>
            <a:pPr lvl="0"/>
            <a:r>
              <a:rPr lang="en-US" dirty="0"/>
              <a:t>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19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47733" y="-12"/>
            <a:ext cx="7044267" cy="68580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9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86FE0-5A34-458B-ADF1-EA7B2308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63AE82-CB91-45CC-BD0C-6E7E88EA6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EC70A-3908-4636-9FBF-58CF04A7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1CC8-3ECF-44F2-A00E-DD38682A1E3E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2A0B9-143B-4F01-82BC-5D3A4D60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0300E-CB4D-463F-B0ED-AE169386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9649-A32C-42D1-AC16-21B6E8FD2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32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-12"/>
            <a:ext cx="8585200" cy="5397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1531600" y="6553200"/>
            <a:ext cx="437845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/>
            <a:fld id="{2A84A90C-8544-471F-95B8-9204BF43563E}" type="slidenum">
              <a:rPr lang="en-GB" sz="800" smtClean="0">
                <a:solidFill>
                  <a:srgbClr val="333333"/>
                </a:solidFill>
                <a:latin typeface="Calibri"/>
              </a:rPr>
              <a:pPr algn="r" eaLnBrk="0" hangingPunct="0"/>
              <a:t>‹#›</a:t>
            </a:fld>
            <a:endParaRPr lang="en-GB" sz="800" b="1" dirty="0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04344" y="6550194"/>
            <a:ext cx="1655083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800" dirty="0">
                <a:solidFill>
                  <a:srgbClr val="333333"/>
                </a:solidFill>
                <a:latin typeface="Calibri"/>
              </a:rPr>
              <a:t>2018 © ESP Co.,</a:t>
            </a:r>
            <a:r>
              <a:rPr lang="en-GB" sz="800" baseline="0" dirty="0">
                <a:solidFill>
                  <a:srgbClr val="333333"/>
                </a:solidFill>
                <a:latin typeface="Calibri"/>
              </a:rPr>
              <a:t> </a:t>
            </a:r>
            <a:r>
              <a:rPr lang="en-GB" sz="800" dirty="0">
                <a:solidFill>
                  <a:srgbClr val="333333"/>
                </a:solidFill>
                <a:latin typeface="Calibri"/>
              </a:rPr>
              <a:t>Ltd.</a:t>
            </a:r>
            <a:endParaRPr lang="en-GB" sz="800" b="1" dirty="0">
              <a:solidFill>
                <a:srgbClr val="333333"/>
              </a:solidFill>
              <a:latin typeface="Calibri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438901"/>
            <a:ext cx="12192000" cy="5442"/>
          </a:xfrm>
          <a:prstGeom prst="line">
            <a:avLst/>
          </a:prstGeom>
          <a:solidFill>
            <a:schemeClr val="bg2">
              <a:lumMod val="25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직사각형 8"/>
          <p:cNvSpPr/>
          <p:nvPr/>
        </p:nvSpPr>
        <p:spPr>
          <a:xfrm>
            <a:off x="8585200" y="0"/>
            <a:ext cx="3606800" cy="539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29029" y="21772"/>
            <a:ext cx="85852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088" y="6526158"/>
            <a:ext cx="377376" cy="25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739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txStyles>
    <p:titleStyle>
      <a:lvl1pPr marL="174625" indent="0" algn="l" rtl="0" eaLnBrk="1" fontAlgn="base" latinLnBrk="1" hangingPunct="1">
        <a:spcBef>
          <a:spcPct val="0"/>
        </a:spcBef>
        <a:spcAft>
          <a:spcPct val="0"/>
        </a:spcAft>
        <a:defRPr sz="2200" b="0" baseline="0">
          <a:solidFill>
            <a:schemeClr val="bg1"/>
          </a:solidFill>
          <a:latin typeface="HY견고딕" pitchFamily="18" charset="-127"/>
          <a:ea typeface="HY견고딕" pitchFamily="18" charset="-127"/>
          <a:cs typeface="Verdana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0" marR="0" indent="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None/>
        <a:tabLst/>
        <a:defRPr lang="en-US" sz="1600" b="0" baseline="0" noProof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Verdana" pitchFamily="34" charset="0"/>
        </a:defRPr>
      </a:lvl1pPr>
      <a:lvl2pPr marL="285750" marR="0" indent="-28575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Arial" pitchFamily="34" charset="0"/>
        <a:buChar char="•"/>
        <a:tabLst/>
        <a:defRPr lang="en-US" sz="1600" baseline="0" noProof="0" dirty="0" smtClean="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542925" marR="0" indent="-2508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Arial" pitchFamily="34" charset="0"/>
        <a:buChar char="•"/>
        <a:tabLst/>
        <a:defRPr lang="en-US" sz="1600" baseline="0" noProof="0" dirty="0" smtClean="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98525" marR="0" indent="-2286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tabLst/>
        <a:defRPr lang="en-US" sz="1400" noProof="0" dirty="0" smtClean="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0" marR="0" indent="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urier New" pitchFamily="49" charset="0"/>
        <a:buNone/>
        <a:tabLst/>
        <a:defRPr sz="1600" baseline="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0" marR="0" indent="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None/>
        <a:tabLst/>
        <a:defRPr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0" marR="0" indent="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None/>
        <a:tabLst/>
        <a:defRPr sz="1800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0" indent="0" algn="l" rtl="0" eaLnBrk="1" fontAlgn="base" latinLnBrk="1" hangingPunct="1">
        <a:spcBef>
          <a:spcPct val="20000"/>
        </a:spcBef>
        <a:spcAft>
          <a:spcPct val="0"/>
        </a:spcAft>
        <a:buNone/>
        <a:defRPr sz="1600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0" indent="0" algn="l" rtl="0" eaLnBrk="1" fontAlgn="base" latinLnBrk="1" hangingPunct="1">
        <a:spcBef>
          <a:spcPct val="20000"/>
        </a:spcBef>
        <a:spcAft>
          <a:spcPct val="0"/>
        </a:spcAft>
        <a:buNone/>
        <a:defRPr lang="en-GB" sz="1600" b="0" dirty="0" smtClean="0">
          <a:solidFill>
            <a:schemeClr val="tx1"/>
          </a:solidFill>
          <a:latin typeface="+mn-lt"/>
          <a:ea typeface="Verdana" pitchFamily="34" charset="0"/>
          <a:cs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832279" y="1107947"/>
            <a:ext cx="8420100" cy="2520280"/>
          </a:xfrm>
          <a:prstGeom prst="rect">
            <a:avLst/>
          </a:prstGeom>
        </p:spPr>
        <p:txBody>
          <a:bodyPr anchor="ctr"/>
          <a:lstStyle>
            <a:lvl1pPr algn="ctr" defTabSz="885825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85825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85825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85825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85825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defTabSz="885825" rtl="0" fontAlgn="base" latinLnBrk="1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defTabSz="885825" rtl="0" fontAlgn="base" latinLnBrk="1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defTabSz="885825" rtl="0" fontAlgn="base" latinLnBrk="1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defTabSz="885825" rtl="0" fontAlgn="base" latinLnBrk="1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en-US" altLang="ko-KR" sz="54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2575229" y="4564283"/>
            <a:ext cx="6934200" cy="1127125"/>
          </a:xfrm>
          <a:prstGeom prst="rect">
            <a:avLst/>
          </a:prstGeom>
        </p:spPr>
        <p:txBody>
          <a:bodyPr/>
          <a:lstStyle>
            <a:lvl1pPr marL="331788" indent="-331788" algn="l" defTabSz="885825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77813" algn="l" defTabSz="885825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1106488" indent="-220663" algn="l" defTabSz="885825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547813" indent="-220663" algn="l" defTabSz="885825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90725" indent="-222250" algn="l" defTabSz="885825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47925" indent="-222250" algn="l" defTabSz="885825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05125" indent="-222250" algn="l" defTabSz="885825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362325" indent="-222250" algn="l" defTabSz="885825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19525" indent="-222250" algn="l" defTabSz="885825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US" altLang="ko-KR" kern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2021.05.28</a:t>
            </a:r>
            <a:endParaRPr lang="ko-KR" altLang="en-US" kern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68DC747-266A-403C-A769-1E0425209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221" y="1891218"/>
            <a:ext cx="9300216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계수기 테스트 프로그램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8214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4582C2-497E-4085-82D5-90544F50E3B1}"/>
              </a:ext>
            </a:extLst>
          </p:cNvPr>
          <p:cNvSpPr txBox="1"/>
          <p:nvPr/>
        </p:nvSpPr>
        <p:spPr>
          <a:xfrm>
            <a:off x="1733385" y="5876977"/>
            <a:ext cx="2747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&lt;</a:t>
            </a:r>
            <a:r>
              <a:rPr lang="ko-KR" altLang="en-US" sz="1600" dirty="0" smtClean="0">
                <a:latin typeface="+mj-lt"/>
              </a:rPr>
              <a:t>프로그램 실행 초기 </a:t>
            </a:r>
            <a:r>
              <a:rPr lang="en-US" altLang="ko-KR" sz="1600" dirty="0" smtClean="0">
                <a:latin typeface="+mj-lt"/>
              </a:rPr>
              <a:t>UI&gt;</a:t>
            </a:r>
            <a:endParaRPr lang="ko-KR" altLang="en-US" sz="1600" dirty="0" err="1">
              <a:latin typeface="+mj-l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0884E38-3C5C-41BE-84FA-690D0A85D280}"/>
              </a:ext>
            </a:extLst>
          </p:cNvPr>
          <p:cNvSpPr txBox="1">
            <a:spLocks/>
          </p:cNvSpPr>
          <p:nvPr/>
        </p:nvSpPr>
        <p:spPr>
          <a:xfrm>
            <a:off x="22400" y="23854"/>
            <a:ext cx="85852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4625" indent="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200" b="0" baseline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Verdana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kern="0" dirty="0"/>
              <a:t>1-1. </a:t>
            </a:r>
            <a:r>
              <a:rPr lang="ko-KR" altLang="en-US" sz="2400" dirty="0" smtClean="0"/>
              <a:t>프로그램 </a:t>
            </a:r>
            <a:r>
              <a:rPr lang="en-US" altLang="ko-KR" sz="2400" dirty="0"/>
              <a:t>UI</a:t>
            </a:r>
            <a:endParaRPr lang="ko-KR" altLang="en-US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56" y="793214"/>
            <a:ext cx="5405849" cy="46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4582C2-497E-4085-82D5-90544F50E3B1}"/>
              </a:ext>
            </a:extLst>
          </p:cNvPr>
          <p:cNvSpPr txBox="1"/>
          <p:nvPr/>
        </p:nvSpPr>
        <p:spPr>
          <a:xfrm>
            <a:off x="6370320" y="821271"/>
            <a:ext cx="5548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lt"/>
              </a:rPr>
              <a:t>프로그램 실행 초기 </a:t>
            </a:r>
            <a:r>
              <a:rPr lang="en-US" altLang="ko-KR" sz="1600" dirty="0" smtClean="0">
                <a:latin typeface="+mj-lt"/>
              </a:rPr>
              <a:t>UI</a:t>
            </a:r>
            <a:br>
              <a:rPr lang="en-US" altLang="ko-KR" sz="1600" dirty="0" smtClean="0">
                <a:latin typeface="+mj-lt"/>
              </a:rPr>
            </a:br>
            <a:r>
              <a:rPr lang="en-US" altLang="ko-KR" sz="1600" dirty="0" smtClean="0">
                <a:latin typeface="+mj-lt"/>
              </a:rPr>
              <a:t/>
            </a:r>
            <a:br>
              <a:rPr lang="en-US" altLang="ko-KR" sz="1600" dirty="0" smtClean="0">
                <a:latin typeface="+mj-lt"/>
              </a:rPr>
            </a:br>
            <a:r>
              <a:rPr lang="en-US" altLang="ko-KR" sz="1600" dirty="0" smtClean="0">
                <a:latin typeface="+mj-lt"/>
              </a:rPr>
              <a:t># </a:t>
            </a:r>
            <a:r>
              <a:rPr lang="ko-KR" altLang="en-US" sz="1600" dirty="0" smtClean="0">
                <a:latin typeface="+mj-lt"/>
              </a:rPr>
              <a:t>통신 포트 탐색 후 </a:t>
            </a:r>
            <a:r>
              <a:rPr lang="ko-KR" altLang="en-US" sz="1600" dirty="0" err="1" smtClean="0">
                <a:latin typeface="+mj-lt"/>
              </a:rPr>
              <a:t>콤보박스</a:t>
            </a:r>
            <a:r>
              <a:rPr lang="ko-KR" altLang="en-US" sz="1600" dirty="0" smtClean="0">
                <a:latin typeface="+mj-lt"/>
              </a:rPr>
              <a:t> 추가</a:t>
            </a:r>
            <a:r>
              <a:rPr lang="en-US" altLang="ko-KR" sz="1600" dirty="0" smtClean="0">
                <a:latin typeface="+mj-lt"/>
              </a:rPr>
              <a:t/>
            </a:r>
            <a:br>
              <a:rPr lang="en-US" altLang="ko-KR" sz="1600" dirty="0" smtClean="0">
                <a:latin typeface="+mj-lt"/>
              </a:rPr>
            </a:br>
            <a:r>
              <a:rPr lang="en-US" altLang="ko-KR" sz="1600" dirty="0" smtClean="0">
                <a:latin typeface="+mj-lt"/>
              </a:rPr>
              <a:t># </a:t>
            </a:r>
            <a:r>
              <a:rPr lang="ko-KR" altLang="en-US" sz="1600" dirty="0" smtClean="0">
                <a:latin typeface="+mj-lt"/>
              </a:rPr>
              <a:t>통신 속도 </a:t>
            </a:r>
            <a:r>
              <a:rPr lang="en-US" altLang="ko-KR" sz="1600" dirty="0" smtClean="0">
                <a:latin typeface="+mj-lt"/>
              </a:rPr>
              <a:t>921600 </a:t>
            </a:r>
            <a:r>
              <a:rPr lang="ko-KR" altLang="en-US" sz="1600" dirty="0" smtClean="0">
                <a:latin typeface="+mj-lt"/>
              </a:rPr>
              <a:t>고정</a:t>
            </a:r>
            <a:r>
              <a:rPr lang="en-US" altLang="ko-KR" sz="1600" dirty="0" smtClean="0">
                <a:latin typeface="+mj-lt"/>
              </a:rPr>
              <a:t>( </a:t>
            </a:r>
            <a:r>
              <a:rPr lang="ko-KR" altLang="en-US" sz="1600" dirty="0" smtClean="0">
                <a:latin typeface="+mj-lt"/>
              </a:rPr>
              <a:t>수정 불가 </a:t>
            </a:r>
            <a:r>
              <a:rPr lang="en-US" altLang="ko-KR" sz="1600" dirty="0" smtClean="0">
                <a:latin typeface="+mj-lt"/>
              </a:rPr>
              <a:t>)</a:t>
            </a:r>
            <a:br>
              <a:rPr lang="en-US" altLang="ko-KR" sz="1600" dirty="0" smtClean="0">
                <a:latin typeface="+mj-lt"/>
              </a:rPr>
            </a:br>
            <a:endParaRPr lang="ko-KR" altLang="en-US" sz="1600" dirty="0">
              <a:latin typeface="+mj-lt"/>
            </a:endParaRPr>
          </a:p>
        </p:txBody>
      </p:sp>
      <p:sp>
        <p:nvSpPr>
          <p:cNvPr id="3" name="모서리가 둥근 사각형 설명선 2"/>
          <p:cNvSpPr/>
          <p:nvPr/>
        </p:nvSpPr>
        <p:spPr bwMode="auto">
          <a:xfrm>
            <a:off x="3107003" y="915531"/>
            <a:ext cx="1073426" cy="270344"/>
          </a:xfrm>
          <a:prstGeom prst="wedgeRoundRectCallout">
            <a:avLst>
              <a:gd name="adj1" fmla="val -39351"/>
              <a:gd name="adj2" fmla="val 9779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고정</a:t>
            </a:r>
            <a:endParaRPr lang="ko-KR" altLang="en-US" sz="10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78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4582C2-497E-4085-82D5-90544F50E3B1}"/>
              </a:ext>
            </a:extLst>
          </p:cNvPr>
          <p:cNvSpPr txBox="1"/>
          <p:nvPr/>
        </p:nvSpPr>
        <p:spPr>
          <a:xfrm>
            <a:off x="1733385" y="5876977"/>
            <a:ext cx="2747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&lt;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시리얼포트</a:t>
            </a:r>
            <a:r>
              <a:rPr lang="en-US" altLang="ko-KR" sz="1600" dirty="0"/>
              <a:t> </a:t>
            </a:r>
            <a:r>
              <a:rPr lang="ko-KR" altLang="en-US" sz="1600" dirty="0"/>
              <a:t>연결 후 </a:t>
            </a:r>
            <a:r>
              <a:rPr lang="en-US" altLang="ko-KR" sz="1600" dirty="0" smtClean="0">
                <a:latin typeface="+mj-lt"/>
              </a:rPr>
              <a:t>&gt;</a:t>
            </a:r>
            <a:endParaRPr lang="ko-KR" altLang="en-US" sz="1600" dirty="0" err="1">
              <a:latin typeface="+mj-l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0884E38-3C5C-41BE-84FA-690D0A85D280}"/>
              </a:ext>
            </a:extLst>
          </p:cNvPr>
          <p:cNvSpPr txBox="1">
            <a:spLocks/>
          </p:cNvSpPr>
          <p:nvPr/>
        </p:nvSpPr>
        <p:spPr>
          <a:xfrm>
            <a:off x="22400" y="23854"/>
            <a:ext cx="85852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4625" indent="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200" b="0" baseline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Verdana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/>
              <a:t>1-2. </a:t>
            </a:r>
            <a:r>
              <a:rPr lang="ko-KR" altLang="en-US" dirty="0"/>
              <a:t>시리얼 포트 </a:t>
            </a:r>
            <a:r>
              <a:rPr lang="ko-KR" altLang="en-US" dirty="0" smtClean="0"/>
              <a:t>연결</a:t>
            </a:r>
            <a:endParaRPr lang="ko-KR" altLang="en-US" kern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4582C2-497E-4085-82D5-90544F50E3B1}"/>
              </a:ext>
            </a:extLst>
          </p:cNvPr>
          <p:cNvSpPr txBox="1"/>
          <p:nvPr/>
        </p:nvSpPr>
        <p:spPr>
          <a:xfrm>
            <a:off x="6370320" y="821271"/>
            <a:ext cx="5548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 </a:t>
            </a:r>
            <a:r>
              <a:rPr lang="ko-KR" altLang="en-US" sz="1600" dirty="0"/>
              <a:t>버튼 클릭 가능</a:t>
            </a:r>
            <a:r>
              <a:rPr lang="en-US" altLang="ko-KR" sz="1600" dirty="0"/>
              <a:t> (Connect, </a:t>
            </a:r>
            <a:r>
              <a:rPr lang="ko-KR" altLang="en-US" sz="1600" dirty="0"/>
              <a:t>설정 버튼 제외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 err="1"/>
              <a:t>랜선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미연결시</a:t>
            </a:r>
            <a:r>
              <a:rPr lang="ko-KR" altLang="en-US" sz="1600" dirty="0"/>
              <a:t> </a:t>
            </a:r>
            <a:r>
              <a:rPr lang="ko-KR" altLang="en-US" sz="1600" b="1" dirty="0"/>
              <a:t>주기적</a:t>
            </a:r>
            <a:r>
              <a:rPr lang="ko-KR" altLang="en-US" sz="1600" dirty="0"/>
              <a:t>으로 </a:t>
            </a:r>
            <a:r>
              <a:rPr lang="en-US" altLang="ko-KR" sz="1600" dirty="0"/>
              <a:t>DISCONNECT! </a:t>
            </a:r>
            <a:r>
              <a:rPr lang="ko-KR" altLang="en-US" sz="1600" dirty="0"/>
              <a:t>표시</a:t>
            </a:r>
            <a:endParaRPr lang="en-US" altLang="ko-KR" sz="1600" dirty="0"/>
          </a:p>
          <a:p>
            <a:r>
              <a:rPr lang="en-US" altLang="ko-KR" sz="1600" dirty="0" smtClean="0">
                <a:latin typeface="+mj-lt"/>
              </a:rPr>
              <a:t/>
            </a:r>
            <a:br>
              <a:rPr lang="en-US" altLang="ko-KR" sz="1600" dirty="0" smtClean="0">
                <a:latin typeface="+mj-lt"/>
              </a:rPr>
            </a:br>
            <a:endParaRPr lang="ko-KR" altLang="en-US" sz="1600"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6" y="821271"/>
            <a:ext cx="535646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6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4582C2-497E-4085-82D5-90544F50E3B1}"/>
              </a:ext>
            </a:extLst>
          </p:cNvPr>
          <p:cNvSpPr txBox="1"/>
          <p:nvPr/>
        </p:nvSpPr>
        <p:spPr>
          <a:xfrm>
            <a:off x="1733385" y="5876977"/>
            <a:ext cx="2747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&lt;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네트워크 확인 버튼 클릭 </a:t>
            </a:r>
            <a:r>
              <a:rPr lang="en-US" altLang="ko-KR" sz="1600" dirty="0" smtClean="0">
                <a:latin typeface="+mj-lt"/>
              </a:rPr>
              <a:t>&gt;</a:t>
            </a:r>
            <a:endParaRPr lang="ko-KR" altLang="en-US" sz="1600" dirty="0" err="1">
              <a:latin typeface="+mj-l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0884E38-3C5C-41BE-84FA-690D0A85D280}"/>
              </a:ext>
            </a:extLst>
          </p:cNvPr>
          <p:cNvSpPr txBox="1">
            <a:spLocks/>
          </p:cNvSpPr>
          <p:nvPr/>
        </p:nvSpPr>
        <p:spPr>
          <a:xfrm>
            <a:off x="22400" y="23854"/>
            <a:ext cx="85852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4625" indent="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200" b="0" baseline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Verdana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 smtClean="0"/>
              <a:t>1-3. </a:t>
            </a:r>
            <a:r>
              <a:rPr lang="ko-KR" altLang="en-US" dirty="0" smtClean="0"/>
              <a:t>네트워크 확인</a:t>
            </a:r>
            <a:endParaRPr lang="ko-KR" altLang="en-US" kern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4582C2-497E-4085-82D5-90544F50E3B1}"/>
              </a:ext>
            </a:extLst>
          </p:cNvPr>
          <p:cNvSpPr txBox="1"/>
          <p:nvPr/>
        </p:nvSpPr>
        <p:spPr>
          <a:xfrm>
            <a:off x="6370320" y="821271"/>
            <a:ext cx="5548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 </a:t>
            </a:r>
            <a:r>
              <a:rPr lang="ko-KR" altLang="en-US" sz="1600" dirty="0" err="1" smtClean="0"/>
              <a:t>랜선</a:t>
            </a:r>
            <a:r>
              <a:rPr lang="ko-KR" altLang="en-US" sz="1600" dirty="0" smtClean="0"/>
              <a:t> 연결 중이면 </a:t>
            </a:r>
            <a:r>
              <a:rPr lang="en-US" altLang="ko-KR" sz="1600" dirty="0" smtClean="0"/>
              <a:t>UI </a:t>
            </a:r>
            <a:r>
              <a:rPr lang="ko-KR" altLang="en-US" sz="1600" dirty="0" smtClean="0"/>
              <a:t>변경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# </a:t>
            </a:r>
            <a:r>
              <a:rPr lang="ko-KR" altLang="en-US" sz="1600" dirty="0" err="1"/>
              <a:t>랜선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연결 후에도 변경이 안될 시 네트워크 확인 버튼 클릭</a:t>
            </a:r>
            <a:endParaRPr lang="en-US" altLang="ko-KR" sz="1600" dirty="0" smtClean="0"/>
          </a:p>
          <a:p>
            <a:r>
              <a:rPr lang="en-US" altLang="ko-KR" sz="1600" dirty="0">
                <a:latin typeface="+mj-lt"/>
              </a:rPr>
              <a:t>(</a:t>
            </a:r>
            <a:r>
              <a:rPr lang="en-US" altLang="ko-KR" sz="1600" b="1" dirty="0" err="1" smtClean="0">
                <a:latin typeface="+mj-lt"/>
              </a:rPr>
              <a:t>soc_recon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명령어로 소켓 </a:t>
            </a:r>
            <a:r>
              <a:rPr lang="ko-KR" altLang="en-US" sz="1600" dirty="0" err="1" smtClean="0">
                <a:latin typeface="+mj-lt"/>
              </a:rPr>
              <a:t>재연결</a:t>
            </a:r>
            <a:r>
              <a:rPr lang="ko-KR" altLang="en-US" sz="1600" dirty="0" smtClean="0">
                <a:latin typeface="+mj-lt"/>
              </a:rPr>
              <a:t> 시도</a:t>
            </a:r>
            <a:r>
              <a:rPr lang="en-US" altLang="ko-KR" sz="1600" dirty="0" smtClean="0">
                <a:latin typeface="+mj-lt"/>
              </a:rPr>
              <a:t>)</a:t>
            </a:r>
            <a:br>
              <a:rPr lang="en-US" altLang="ko-KR" sz="1600" dirty="0" smtClean="0">
                <a:latin typeface="+mj-lt"/>
              </a:rPr>
            </a:br>
            <a:endParaRPr lang="ko-KR" altLang="en-US" sz="16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22" y="821271"/>
            <a:ext cx="538097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4582C2-497E-4085-82D5-90544F50E3B1}"/>
              </a:ext>
            </a:extLst>
          </p:cNvPr>
          <p:cNvSpPr txBox="1"/>
          <p:nvPr/>
        </p:nvSpPr>
        <p:spPr>
          <a:xfrm>
            <a:off x="1733385" y="5876977"/>
            <a:ext cx="2747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&lt;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초기값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조회 버튼 클릭 </a:t>
            </a:r>
            <a:r>
              <a:rPr lang="en-US" altLang="ko-KR" sz="1600" dirty="0" smtClean="0">
                <a:latin typeface="+mj-lt"/>
              </a:rPr>
              <a:t>&gt;</a:t>
            </a:r>
            <a:endParaRPr lang="ko-KR" altLang="en-US" sz="1600" dirty="0" err="1">
              <a:latin typeface="+mj-l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0884E38-3C5C-41BE-84FA-690D0A85D280}"/>
              </a:ext>
            </a:extLst>
          </p:cNvPr>
          <p:cNvSpPr txBox="1">
            <a:spLocks/>
          </p:cNvSpPr>
          <p:nvPr/>
        </p:nvSpPr>
        <p:spPr>
          <a:xfrm>
            <a:off x="22400" y="23854"/>
            <a:ext cx="85852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4625" indent="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200" b="0" baseline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Verdana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 smtClean="0"/>
              <a:t>1-4. </a:t>
            </a:r>
            <a:r>
              <a:rPr lang="ko-KR" altLang="en-US" dirty="0" err="1" smtClean="0"/>
              <a:t>서버설정</a:t>
            </a:r>
            <a:r>
              <a:rPr lang="ko-KR" altLang="en-US" dirty="0" smtClean="0"/>
              <a:t> 초기값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조회 버튼</a:t>
            </a:r>
            <a:endParaRPr lang="ko-KR" altLang="en-US" kern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4582C2-497E-4085-82D5-90544F50E3B1}"/>
              </a:ext>
            </a:extLst>
          </p:cNvPr>
          <p:cNvSpPr txBox="1"/>
          <p:nvPr/>
        </p:nvSpPr>
        <p:spPr>
          <a:xfrm>
            <a:off x="6370320" y="821271"/>
            <a:ext cx="55486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초기값 버튼</a:t>
            </a:r>
            <a:endParaRPr lang="en-US" altLang="ko-KR" sz="1600" b="1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# Server_Config.ini </a:t>
            </a:r>
            <a:r>
              <a:rPr lang="ko-KR" altLang="en-US" sz="1600" dirty="0" smtClean="0"/>
              <a:t>파일에 저장된 </a:t>
            </a:r>
            <a:r>
              <a:rPr lang="ko-KR" altLang="en-US" sz="1600" dirty="0" err="1" smtClean="0"/>
              <a:t>디폴트값</a:t>
            </a:r>
            <a:r>
              <a:rPr lang="ko-KR" altLang="en-US" sz="1600" dirty="0" smtClean="0"/>
              <a:t> 표시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+mj-lt"/>
              </a:rPr>
              <a:t>※</a:t>
            </a:r>
            <a:r>
              <a:rPr lang="en-US" altLang="ko-KR" sz="1600" b="1" dirty="0" smtClean="0">
                <a:latin typeface="+mj-lt"/>
              </a:rPr>
              <a:t> </a:t>
            </a:r>
            <a:r>
              <a:rPr lang="ko-KR" altLang="en-US" sz="1600" b="1" dirty="0" err="1" smtClean="0">
                <a:latin typeface="+mj-lt"/>
              </a:rPr>
              <a:t>변경점</a:t>
            </a:r>
            <a:endParaRPr lang="en-US" altLang="ko-KR" sz="1600" b="1" dirty="0" smtClean="0">
              <a:latin typeface="+mj-lt"/>
            </a:endParaRPr>
          </a:p>
          <a:p>
            <a:r>
              <a:rPr lang="en-US" altLang="ko-KR" sz="1600" dirty="0" smtClean="0">
                <a:latin typeface="+mj-lt"/>
              </a:rPr>
              <a:t>1. </a:t>
            </a:r>
            <a:r>
              <a:rPr lang="ko-KR" altLang="en-US" sz="1600" dirty="0" smtClean="0">
                <a:latin typeface="+mj-lt"/>
              </a:rPr>
              <a:t>초기화 버튼에서 초기값 버튼으로 변경</a:t>
            </a:r>
            <a:endParaRPr lang="en-US" altLang="ko-KR" sz="1600" dirty="0" smtClean="0">
              <a:latin typeface="+mj-lt"/>
            </a:endParaRPr>
          </a:p>
          <a:p>
            <a:r>
              <a:rPr lang="en-US" altLang="ko-KR" sz="1600" dirty="0" smtClean="0">
                <a:latin typeface="+mj-lt"/>
              </a:rPr>
              <a:t>2</a:t>
            </a:r>
            <a:r>
              <a:rPr lang="en-US" altLang="ko-KR" sz="1600" dirty="0" smtClean="0">
                <a:latin typeface="+mj-lt"/>
              </a:rPr>
              <a:t>. UI </a:t>
            </a:r>
            <a:r>
              <a:rPr lang="ko-KR" altLang="en-US" sz="1600" dirty="0" smtClean="0">
                <a:latin typeface="+mj-lt"/>
              </a:rPr>
              <a:t>화면 비우는 기능에서 디폴트 값 표시로 변경</a:t>
            </a:r>
            <a:r>
              <a:rPr lang="en-US" altLang="ko-KR" sz="1600" dirty="0">
                <a:latin typeface="+mj-lt"/>
              </a:rPr>
              <a:t/>
            </a:r>
            <a:br>
              <a:rPr lang="en-US" altLang="ko-KR" sz="1600" dirty="0">
                <a:latin typeface="+mj-lt"/>
              </a:rPr>
            </a:br>
            <a:r>
              <a:rPr lang="en-US" altLang="ko-KR" sz="1600" dirty="0" smtClean="0">
                <a:latin typeface="+mj-lt"/>
              </a:rPr>
              <a:t>3. </a:t>
            </a:r>
            <a:r>
              <a:rPr lang="ko-KR" altLang="en-US" sz="1600" dirty="0" smtClean="0">
                <a:latin typeface="+mj-lt"/>
              </a:rPr>
              <a:t>자동으로 </a:t>
            </a:r>
            <a:r>
              <a:rPr lang="ko-KR" altLang="en-US" sz="1600" dirty="0" err="1" smtClean="0">
                <a:latin typeface="+mj-lt"/>
              </a:rPr>
              <a:t>디폴트값으로</a:t>
            </a:r>
            <a:r>
              <a:rPr lang="ko-KR" altLang="en-US" sz="1600" dirty="0" smtClean="0">
                <a:latin typeface="+mj-lt"/>
              </a:rPr>
              <a:t> </a:t>
            </a:r>
            <a:r>
              <a:rPr lang="ko-KR" altLang="en-US" sz="1600" dirty="0" err="1" smtClean="0">
                <a:latin typeface="+mj-lt"/>
              </a:rPr>
              <a:t>셋팅</a:t>
            </a:r>
            <a:r>
              <a:rPr lang="ko-KR" altLang="en-US" sz="1600" dirty="0" smtClean="0">
                <a:latin typeface="+mj-lt"/>
              </a:rPr>
              <a:t> 하는 기능 제거</a:t>
            </a:r>
            <a:r>
              <a:rPr lang="en-US" altLang="ko-KR" sz="1600" dirty="0" smtClean="0">
                <a:latin typeface="+mj-lt"/>
              </a:rPr>
              <a:t/>
            </a:r>
            <a:br>
              <a:rPr lang="en-US" altLang="ko-KR" sz="1600" dirty="0" smtClean="0">
                <a:latin typeface="+mj-lt"/>
              </a:rPr>
            </a:br>
            <a:r>
              <a:rPr lang="en-US" altLang="ko-KR" sz="1600" dirty="0" smtClean="0">
                <a:latin typeface="+mj-lt"/>
              </a:rPr>
              <a:t/>
            </a:r>
            <a:br>
              <a:rPr lang="en-US" altLang="ko-KR" sz="1600" dirty="0" smtClean="0">
                <a:latin typeface="+mj-lt"/>
              </a:rPr>
            </a:br>
            <a:r>
              <a:rPr lang="en-US" altLang="ko-KR" sz="1600" dirty="0" smtClean="0">
                <a:latin typeface="+mj-lt"/>
              </a:rPr>
              <a:t>                                               </a:t>
            </a:r>
            <a:r>
              <a:rPr lang="ko-KR" altLang="en-US" sz="1600" b="1" dirty="0" smtClean="0">
                <a:latin typeface="+mj-lt"/>
              </a:rPr>
              <a:t>조회 버튼</a:t>
            </a:r>
            <a:endParaRPr lang="en-US" altLang="ko-KR" sz="1600" b="1" dirty="0" smtClean="0">
              <a:latin typeface="+mj-lt"/>
            </a:endParaRPr>
          </a:p>
          <a:p>
            <a:endParaRPr lang="en-US" altLang="ko-KR" sz="1600" dirty="0" smtClean="0">
              <a:latin typeface="+mj-lt"/>
            </a:endParaRPr>
          </a:p>
          <a:p>
            <a:r>
              <a:rPr lang="en-US" altLang="ko-KR" sz="1600" dirty="0" smtClean="0">
                <a:latin typeface="+mj-lt"/>
              </a:rPr>
              <a:t># Console </a:t>
            </a:r>
            <a:r>
              <a:rPr lang="ko-KR" altLang="en-US" sz="1600" dirty="0" smtClean="0">
                <a:latin typeface="+mj-lt"/>
              </a:rPr>
              <a:t>창에 </a:t>
            </a:r>
            <a:r>
              <a:rPr lang="en-US" altLang="ko-KR" sz="1600" dirty="0" err="1" smtClean="0">
                <a:latin typeface="+mj-lt"/>
              </a:rPr>
              <a:t>sh_sysinfo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명령어 입력</a:t>
            </a:r>
            <a:r>
              <a:rPr lang="en-US" altLang="ko-KR" sz="1600" dirty="0" smtClean="0">
                <a:latin typeface="+mj-lt"/>
              </a:rPr>
              <a:t/>
            </a:r>
            <a:br>
              <a:rPr lang="en-US" altLang="ko-KR" sz="1600" dirty="0" smtClean="0">
                <a:latin typeface="+mj-lt"/>
              </a:rPr>
            </a:br>
            <a:r>
              <a:rPr lang="en-US" altLang="ko-KR" sz="1600" dirty="0" smtClean="0">
                <a:latin typeface="+mj-lt"/>
              </a:rPr>
              <a:t># </a:t>
            </a:r>
            <a:r>
              <a:rPr lang="ko-KR" altLang="en-US" sz="1600" dirty="0" smtClean="0">
                <a:latin typeface="+mj-lt"/>
              </a:rPr>
              <a:t>현재 </a:t>
            </a:r>
            <a:r>
              <a:rPr lang="ko-KR" altLang="en-US" sz="1600" dirty="0" err="1" smtClean="0">
                <a:latin typeface="+mj-lt"/>
              </a:rPr>
              <a:t>셋팅된</a:t>
            </a:r>
            <a:r>
              <a:rPr lang="ko-KR" altLang="en-US" sz="1600" dirty="0" smtClean="0">
                <a:latin typeface="+mj-lt"/>
              </a:rPr>
              <a:t> 서버 </a:t>
            </a:r>
            <a:r>
              <a:rPr lang="ko-KR" altLang="en-US" sz="1600" dirty="0" err="1" smtClean="0">
                <a:latin typeface="+mj-lt"/>
              </a:rPr>
              <a:t>설정값</a:t>
            </a:r>
            <a:r>
              <a:rPr lang="ko-KR" altLang="en-US" sz="1600" dirty="0" smtClean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UI</a:t>
            </a:r>
            <a:r>
              <a:rPr lang="ko-KR" altLang="en-US" sz="1600" dirty="0" smtClean="0">
                <a:latin typeface="+mj-lt"/>
              </a:rPr>
              <a:t>에 표시</a:t>
            </a:r>
            <a:r>
              <a:rPr lang="en-US" altLang="ko-KR" sz="1600" dirty="0" smtClean="0">
                <a:latin typeface="+mj-lt"/>
              </a:rPr>
              <a:t/>
            </a:r>
            <a:br>
              <a:rPr lang="en-US" altLang="ko-KR" sz="1600" dirty="0" smtClean="0">
                <a:latin typeface="+mj-lt"/>
              </a:rPr>
            </a:br>
            <a:r>
              <a:rPr lang="en-US" altLang="ko-KR" sz="1600" dirty="0" smtClean="0">
                <a:latin typeface="+mj-lt"/>
              </a:rPr>
              <a:t># </a:t>
            </a:r>
            <a:r>
              <a:rPr lang="ko-KR" altLang="en-US" sz="1600" dirty="0" smtClean="0">
                <a:latin typeface="+mj-lt"/>
              </a:rPr>
              <a:t>성공적으로 조회되면 설정 버튼 클릭 가능</a:t>
            </a:r>
            <a:r>
              <a:rPr lang="en-US" altLang="ko-KR" sz="1600" dirty="0" smtClean="0">
                <a:latin typeface="+mj-lt"/>
              </a:rPr>
              <a:t/>
            </a:r>
            <a:br>
              <a:rPr lang="en-US" altLang="ko-KR" sz="1600" dirty="0" smtClean="0">
                <a:latin typeface="+mj-lt"/>
              </a:rPr>
            </a:br>
            <a:r>
              <a:rPr lang="en-US" altLang="ko-KR" sz="1600" dirty="0" smtClean="0">
                <a:latin typeface="+mj-lt"/>
              </a:rPr>
              <a:t># Console </a:t>
            </a:r>
            <a:r>
              <a:rPr lang="ko-KR" altLang="en-US" sz="1600" dirty="0" smtClean="0">
                <a:latin typeface="+mj-lt"/>
              </a:rPr>
              <a:t>창에 </a:t>
            </a:r>
            <a:r>
              <a:rPr lang="en-US" altLang="ko-KR" sz="1600" dirty="0" smtClean="0">
                <a:latin typeface="+mj-lt"/>
              </a:rPr>
              <a:t>COMPLEAT </a:t>
            </a:r>
            <a:r>
              <a:rPr lang="ko-KR" altLang="en-US" sz="1600" dirty="0" smtClean="0">
                <a:latin typeface="+mj-lt"/>
              </a:rPr>
              <a:t>메시지 표시</a:t>
            </a:r>
            <a:endParaRPr lang="en-US" altLang="ko-KR" sz="1600" dirty="0" smtClean="0"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※</a:t>
            </a:r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변경점</a:t>
            </a:r>
            <a:endParaRPr lang="en-US" altLang="ko-KR" sz="1600" b="1" dirty="0"/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조회 버튼 누르기 전에 설정 버튼 불가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2. Report Period </a:t>
            </a:r>
            <a:r>
              <a:rPr lang="ko-KR" altLang="en-US" sz="1600" dirty="0"/>
              <a:t>의 단위 </a:t>
            </a:r>
            <a:r>
              <a:rPr lang="en-US" altLang="ko-KR" sz="1600" dirty="0"/>
              <a:t>(min)</a:t>
            </a:r>
            <a:r>
              <a:rPr lang="ko-KR" altLang="en-US" sz="1600" dirty="0"/>
              <a:t>을 라인에서 라벨로 이동</a:t>
            </a:r>
            <a:endParaRPr lang="en-US" altLang="ko-KR" sz="1600" dirty="0"/>
          </a:p>
          <a:p>
            <a:endParaRPr lang="ko-KR" altLang="en-US" sz="1600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2" y="821271"/>
            <a:ext cx="5388882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5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4582C2-497E-4085-82D5-90544F50E3B1}"/>
              </a:ext>
            </a:extLst>
          </p:cNvPr>
          <p:cNvSpPr txBox="1"/>
          <p:nvPr/>
        </p:nvSpPr>
        <p:spPr>
          <a:xfrm>
            <a:off x="1460008" y="5803388"/>
            <a:ext cx="2747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&lt;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ini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파일이 없을 시 </a:t>
            </a:r>
            <a:r>
              <a:rPr lang="en-US" altLang="ko-KR" sz="1600" dirty="0" smtClean="0">
                <a:latin typeface="+mj-lt"/>
              </a:rPr>
              <a:t>&gt;</a:t>
            </a:r>
            <a:endParaRPr lang="ko-KR" altLang="en-US" sz="1600" dirty="0" err="1">
              <a:latin typeface="+mj-l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0884E38-3C5C-41BE-84FA-690D0A85D280}"/>
              </a:ext>
            </a:extLst>
          </p:cNvPr>
          <p:cNvSpPr txBox="1">
            <a:spLocks/>
          </p:cNvSpPr>
          <p:nvPr/>
        </p:nvSpPr>
        <p:spPr>
          <a:xfrm>
            <a:off x="22400" y="23854"/>
            <a:ext cx="85852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4625" indent="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200" b="0" baseline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Verdana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 smtClean="0"/>
              <a:t>1-5. Server_Config.ini </a:t>
            </a:r>
            <a:r>
              <a:rPr lang="ko-KR" altLang="en-US" dirty="0" smtClean="0"/>
              <a:t>파일</a:t>
            </a:r>
            <a:endParaRPr lang="ko-KR" altLang="en-US" kern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4582C2-497E-4085-82D5-90544F50E3B1}"/>
              </a:ext>
            </a:extLst>
          </p:cNvPr>
          <p:cNvSpPr txBox="1"/>
          <p:nvPr/>
        </p:nvSpPr>
        <p:spPr>
          <a:xfrm>
            <a:off x="6370320" y="821271"/>
            <a:ext cx="55486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초기값 버튼</a:t>
            </a:r>
            <a:endParaRPr lang="en-US" altLang="ko-KR" sz="1600" b="1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# Server_Config.ini </a:t>
            </a:r>
            <a:r>
              <a:rPr lang="ko-KR" altLang="en-US" sz="1600" dirty="0" smtClean="0"/>
              <a:t>파일이 없을 때 초기화 버튼 클릭</a:t>
            </a:r>
            <a:endParaRPr lang="en-US" altLang="ko-KR" sz="1600" dirty="0" smtClean="0"/>
          </a:p>
          <a:p>
            <a:r>
              <a:rPr lang="en-US" altLang="ko-KR" sz="1600" dirty="0" smtClean="0"/>
              <a:t># </a:t>
            </a:r>
            <a:r>
              <a:rPr lang="ko-KR" altLang="en-US" sz="1600" dirty="0" smtClean="0"/>
              <a:t>서버 설정의 디폴트 값을 </a:t>
            </a:r>
            <a:r>
              <a:rPr lang="en-US" altLang="ko-KR" sz="1600" dirty="0" err="1" smtClean="0"/>
              <a:t>ini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파일에 입력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+mj-lt"/>
              </a:rPr>
              <a:t>※</a:t>
            </a:r>
            <a:r>
              <a:rPr lang="en-US" altLang="ko-KR" sz="1600" b="1" dirty="0" smtClean="0">
                <a:latin typeface="+mj-lt"/>
              </a:rPr>
              <a:t> </a:t>
            </a:r>
            <a:r>
              <a:rPr lang="ko-KR" altLang="en-US" sz="1600" b="1" dirty="0" err="1" smtClean="0">
                <a:latin typeface="+mj-lt"/>
              </a:rPr>
              <a:t>변경점</a:t>
            </a:r>
            <a:endParaRPr lang="en-US" altLang="ko-KR" sz="1600" b="1" dirty="0" smtClean="0">
              <a:latin typeface="+mj-lt"/>
            </a:endParaRPr>
          </a:p>
          <a:p>
            <a:r>
              <a:rPr lang="en-US" altLang="ko-KR" sz="1600" dirty="0" smtClean="0">
                <a:latin typeface="+mj-lt"/>
              </a:rPr>
              <a:t>1. </a:t>
            </a:r>
            <a:r>
              <a:rPr lang="ko-KR" altLang="en-US" sz="1600" dirty="0" smtClean="0">
                <a:latin typeface="+mj-lt"/>
              </a:rPr>
              <a:t>경고 메시지 팝업 표시</a:t>
            </a:r>
            <a:endParaRPr lang="en-US" altLang="ko-KR" sz="1600" dirty="0">
              <a:latin typeface="+mj-lt"/>
            </a:endParaRPr>
          </a:p>
          <a:p>
            <a:r>
              <a:rPr lang="en-US" altLang="ko-KR" sz="1600" dirty="0" smtClean="0">
                <a:latin typeface="+mj-lt"/>
              </a:rPr>
              <a:t>2. </a:t>
            </a:r>
            <a:r>
              <a:rPr lang="en-US" altLang="ko-KR" sz="1600" dirty="0" err="1" smtClean="0">
                <a:latin typeface="+mj-lt"/>
              </a:rPr>
              <a:t>ini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파일 자동 생성</a:t>
            </a:r>
            <a:r>
              <a:rPr lang="en-US" altLang="ko-KR" sz="1600" dirty="0">
                <a:latin typeface="+mj-lt"/>
              </a:rPr>
              <a:t/>
            </a:r>
            <a:br>
              <a:rPr lang="en-US" altLang="ko-KR" sz="1600" dirty="0">
                <a:latin typeface="+mj-lt"/>
              </a:rPr>
            </a:br>
            <a:r>
              <a:rPr lang="en-US" altLang="ko-KR" sz="1600" dirty="0" smtClean="0">
                <a:latin typeface="+mj-lt"/>
              </a:rPr>
              <a:t>3. </a:t>
            </a:r>
            <a:r>
              <a:rPr lang="en-US" altLang="ko-KR" sz="1600" dirty="0" err="1" smtClean="0">
                <a:latin typeface="+mj-lt"/>
              </a:rPr>
              <a:t>Ini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파일 생성 경로 수정 </a:t>
            </a:r>
            <a:r>
              <a:rPr lang="en-US" altLang="ko-KR" sz="1600" dirty="0" smtClean="0">
                <a:latin typeface="+mj-lt"/>
              </a:rPr>
              <a:t>(</a:t>
            </a:r>
            <a:r>
              <a:rPr lang="ko-KR" altLang="en-US" sz="1600" dirty="0" smtClean="0">
                <a:latin typeface="+mj-lt"/>
              </a:rPr>
              <a:t>현재 경로의 디버그 폴더 안</a:t>
            </a:r>
            <a:r>
              <a:rPr lang="en-US" altLang="ko-KR" sz="1600" dirty="0" smtClean="0">
                <a:latin typeface="+mj-lt"/>
              </a:rPr>
              <a:t>)</a:t>
            </a:r>
            <a:br>
              <a:rPr lang="en-US" altLang="ko-KR" sz="1600" dirty="0" smtClean="0">
                <a:latin typeface="+mj-lt"/>
              </a:rPr>
            </a:br>
            <a:endParaRPr lang="en-US" altLang="ko-KR" sz="1600" dirty="0" smtClean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7" y="821271"/>
            <a:ext cx="5187621" cy="46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43" y="3586479"/>
            <a:ext cx="2562583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2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4582C2-497E-4085-82D5-90544F50E3B1}"/>
              </a:ext>
            </a:extLst>
          </p:cNvPr>
          <p:cNvSpPr txBox="1"/>
          <p:nvPr/>
        </p:nvSpPr>
        <p:spPr>
          <a:xfrm>
            <a:off x="961535" y="5729053"/>
            <a:ext cx="384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&lt;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시리얼 넘버 수정 후 설정 버튼 클릭 </a:t>
            </a:r>
            <a:r>
              <a:rPr lang="en-US" altLang="ko-KR" sz="1600" dirty="0" smtClean="0">
                <a:latin typeface="+mj-lt"/>
              </a:rPr>
              <a:t>&gt;</a:t>
            </a:r>
            <a:endParaRPr lang="ko-KR" altLang="en-US" sz="1600" dirty="0" err="1">
              <a:latin typeface="+mj-l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0884E38-3C5C-41BE-84FA-690D0A85D280}"/>
              </a:ext>
            </a:extLst>
          </p:cNvPr>
          <p:cNvSpPr txBox="1">
            <a:spLocks/>
          </p:cNvSpPr>
          <p:nvPr/>
        </p:nvSpPr>
        <p:spPr>
          <a:xfrm>
            <a:off x="22400" y="23854"/>
            <a:ext cx="85852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4625" indent="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200" b="0" baseline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Verdana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 smtClean="0"/>
              <a:t>1-6. </a:t>
            </a:r>
            <a:r>
              <a:rPr lang="ko-KR" altLang="en-US" dirty="0" smtClean="0"/>
              <a:t>설정 버튼</a:t>
            </a:r>
            <a:endParaRPr lang="ko-KR" altLang="en-US" kern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4582C2-497E-4085-82D5-90544F50E3B1}"/>
              </a:ext>
            </a:extLst>
          </p:cNvPr>
          <p:cNvSpPr txBox="1"/>
          <p:nvPr/>
        </p:nvSpPr>
        <p:spPr>
          <a:xfrm>
            <a:off x="6370320" y="821271"/>
            <a:ext cx="55486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설정 버튼</a:t>
            </a:r>
            <a:endParaRPr lang="en-US" altLang="ko-KR" sz="1600" b="1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# </a:t>
            </a:r>
            <a:r>
              <a:rPr lang="ko-KR" altLang="en-US" sz="1600" dirty="0" smtClean="0"/>
              <a:t>조회 버튼 클릭 후 설정 버튼 클릭 가능</a:t>
            </a:r>
            <a:endParaRPr lang="en-US" altLang="ko-KR" sz="1600" dirty="0" smtClean="0"/>
          </a:p>
          <a:p>
            <a:r>
              <a:rPr lang="en-US" altLang="ko-KR" sz="1600" dirty="0" smtClean="0"/>
              <a:t># </a:t>
            </a:r>
            <a:r>
              <a:rPr lang="ko-KR" altLang="en-US" sz="1600" dirty="0" smtClean="0"/>
              <a:t>변경 하고 싶은 값을 수정하고 버튼 클릭 시 서버 설정</a:t>
            </a:r>
            <a:endParaRPr lang="en-US" altLang="ko-KR" sz="1600" dirty="0" smtClean="0"/>
          </a:p>
          <a:p>
            <a:r>
              <a:rPr lang="en-US" altLang="ko-KR" sz="1600" dirty="0" smtClean="0"/>
              <a:t># </a:t>
            </a:r>
            <a:r>
              <a:rPr lang="ko-KR" altLang="en-US" sz="1600" dirty="0" smtClean="0"/>
              <a:t>조회된 서버 정보와 비교하여 </a:t>
            </a:r>
            <a:r>
              <a:rPr lang="ko-KR" altLang="en-US" sz="1600" dirty="0" err="1" smtClean="0"/>
              <a:t>변경점이</a:t>
            </a:r>
            <a:r>
              <a:rPr lang="ko-KR" altLang="en-US" sz="1600" dirty="0" smtClean="0"/>
              <a:t> 있을 시 팝업</a:t>
            </a:r>
            <a:endParaRPr lang="en-US" altLang="ko-KR" sz="1600" dirty="0" smtClean="0"/>
          </a:p>
          <a:p>
            <a:r>
              <a:rPr lang="en-US" altLang="ko-KR" sz="1600" dirty="0"/>
              <a:t>#</a:t>
            </a:r>
            <a:r>
              <a:rPr lang="en-US" altLang="ko-KR" sz="1600" dirty="0" smtClean="0"/>
              <a:t> </a:t>
            </a:r>
            <a:r>
              <a:rPr lang="ko-KR" altLang="en-US" sz="1600" b="1" dirty="0" smtClean="0"/>
              <a:t>디바이스 코드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전송 주기</a:t>
            </a:r>
            <a:r>
              <a:rPr lang="en-US" altLang="ko-KR" sz="1600" b="1" dirty="0" smtClean="0"/>
              <a:t>, Threshold </a:t>
            </a:r>
            <a:r>
              <a:rPr lang="ko-KR" altLang="en-US" sz="1600" b="1" dirty="0" smtClean="0"/>
              <a:t>변경 불가</a:t>
            </a:r>
            <a:endParaRPr lang="en-US" altLang="ko-KR" sz="1600" b="1" dirty="0" smtClean="0"/>
          </a:p>
          <a:p>
            <a:endParaRPr lang="en-US" altLang="ko-KR" sz="1600" dirty="0"/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+mj-lt"/>
              </a:rPr>
              <a:t>※</a:t>
            </a:r>
            <a:r>
              <a:rPr lang="en-US" altLang="ko-KR" sz="1600" b="1" dirty="0" smtClean="0">
                <a:latin typeface="+mj-lt"/>
              </a:rPr>
              <a:t> </a:t>
            </a:r>
            <a:r>
              <a:rPr lang="ko-KR" altLang="en-US" sz="1600" b="1" dirty="0" err="1" smtClean="0">
                <a:latin typeface="+mj-lt"/>
              </a:rPr>
              <a:t>변경점</a:t>
            </a:r>
            <a:endParaRPr lang="en-US" altLang="ko-KR" sz="1600" b="1" dirty="0" smtClean="0">
              <a:latin typeface="+mj-lt"/>
            </a:endParaRPr>
          </a:p>
          <a:p>
            <a:r>
              <a:rPr lang="en-US" altLang="ko-KR" sz="1600" dirty="0" smtClean="0">
                <a:latin typeface="+mj-lt"/>
              </a:rPr>
              <a:t>1. </a:t>
            </a:r>
            <a:r>
              <a:rPr lang="ko-KR" altLang="en-US" sz="1600" dirty="0" smtClean="0">
                <a:latin typeface="+mj-lt"/>
              </a:rPr>
              <a:t>설정 버튼 </a:t>
            </a:r>
            <a:r>
              <a:rPr lang="ko-KR" altLang="en-US" sz="1600" dirty="0" err="1" smtClean="0">
                <a:latin typeface="+mj-lt"/>
              </a:rPr>
              <a:t>클릭시</a:t>
            </a:r>
            <a:r>
              <a:rPr lang="ko-KR" altLang="en-US" sz="1600" dirty="0" smtClean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IP, PORT, SERIAL NO </a:t>
            </a:r>
            <a:r>
              <a:rPr lang="ko-KR" altLang="en-US" sz="1600" dirty="0" smtClean="0">
                <a:latin typeface="+mj-lt"/>
              </a:rPr>
              <a:t>순으로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수정</a:t>
            </a:r>
            <a:r>
              <a:rPr lang="en-US" altLang="ko-KR" sz="1600" dirty="0" smtClean="0">
                <a:latin typeface="+mj-lt"/>
              </a:rPr>
              <a:t>X</a:t>
            </a:r>
            <a:br>
              <a:rPr lang="en-US" altLang="ko-KR" sz="1600" dirty="0" smtClean="0">
                <a:latin typeface="+mj-lt"/>
              </a:rPr>
            </a:br>
            <a:r>
              <a:rPr lang="en-US" altLang="ko-KR" sz="1600" dirty="0" smtClean="0">
                <a:latin typeface="+mj-lt"/>
              </a:rPr>
              <a:t>2. </a:t>
            </a:r>
            <a:r>
              <a:rPr lang="ko-KR" altLang="en-US" sz="1600" dirty="0" err="1" smtClean="0">
                <a:latin typeface="+mj-lt"/>
              </a:rPr>
              <a:t>엔터키</a:t>
            </a:r>
            <a:r>
              <a:rPr lang="ko-KR" altLang="en-US" sz="1600" dirty="0" smtClean="0">
                <a:latin typeface="+mj-lt"/>
              </a:rPr>
              <a:t> </a:t>
            </a:r>
            <a:r>
              <a:rPr lang="ko-KR" altLang="en-US" sz="1600" dirty="0" err="1" smtClean="0">
                <a:latin typeface="+mj-lt"/>
              </a:rPr>
              <a:t>입력시</a:t>
            </a:r>
            <a:r>
              <a:rPr lang="ko-KR" altLang="en-US" sz="1600" dirty="0" smtClean="0">
                <a:latin typeface="+mj-lt"/>
              </a:rPr>
              <a:t> 데이터 전송 </a:t>
            </a:r>
            <a:r>
              <a:rPr lang="en-US" altLang="ko-KR" sz="1600" dirty="0" smtClean="0">
                <a:latin typeface="+mj-lt"/>
              </a:rPr>
              <a:t>X</a:t>
            </a:r>
            <a:r>
              <a:rPr lang="en-US" altLang="ko-KR" sz="1600" dirty="0">
                <a:latin typeface="+mj-lt"/>
              </a:rPr>
              <a:t/>
            </a:r>
            <a:br>
              <a:rPr lang="en-US" altLang="ko-KR" sz="1600" dirty="0">
                <a:latin typeface="+mj-lt"/>
              </a:rPr>
            </a:br>
            <a:r>
              <a:rPr lang="en-US" altLang="ko-KR" sz="1600" dirty="0" smtClean="0">
                <a:latin typeface="+mj-lt"/>
              </a:rPr>
              <a:t>3. </a:t>
            </a:r>
            <a:r>
              <a:rPr lang="ko-KR" altLang="en-US" sz="1600" dirty="0" smtClean="0">
                <a:latin typeface="+mj-lt"/>
              </a:rPr>
              <a:t>자동으로 </a:t>
            </a:r>
            <a:r>
              <a:rPr lang="ko-KR" altLang="en-US" sz="1600" dirty="0" err="1" smtClean="0">
                <a:latin typeface="+mj-lt"/>
              </a:rPr>
              <a:t>디폴트값으로</a:t>
            </a:r>
            <a:r>
              <a:rPr lang="ko-KR" altLang="en-US" sz="1600" dirty="0" smtClean="0">
                <a:latin typeface="+mj-lt"/>
              </a:rPr>
              <a:t> </a:t>
            </a:r>
            <a:r>
              <a:rPr lang="ko-KR" altLang="en-US" sz="1600" dirty="0" err="1" smtClean="0">
                <a:latin typeface="+mj-lt"/>
              </a:rPr>
              <a:t>셋팅</a:t>
            </a:r>
            <a:r>
              <a:rPr lang="ko-KR" altLang="en-US" sz="1600" dirty="0" smtClean="0">
                <a:latin typeface="+mj-lt"/>
              </a:rPr>
              <a:t> 하는 기능 제거</a:t>
            </a:r>
            <a:r>
              <a:rPr lang="en-US" altLang="ko-KR" sz="1600" dirty="0" smtClean="0">
                <a:latin typeface="+mj-lt"/>
              </a:rPr>
              <a:t/>
            </a:r>
            <a:br>
              <a:rPr lang="en-US" altLang="ko-KR" sz="1600" dirty="0" smtClean="0">
                <a:latin typeface="+mj-lt"/>
              </a:rPr>
            </a:br>
            <a:r>
              <a:rPr lang="en-US" altLang="ko-KR" sz="1600" dirty="0" smtClean="0">
                <a:latin typeface="+mj-lt"/>
              </a:rPr>
              <a:t>4. </a:t>
            </a:r>
            <a:r>
              <a:rPr lang="ko-KR" altLang="en-US" sz="1600" dirty="0" smtClean="0">
                <a:latin typeface="+mj-lt"/>
              </a:rPr>
              <a:t>연속 설정 방지를 위해 클릭 후 버튼 클릭 불가능</a:t>
            </a:r>
            <a:r>
              <a:rPr lang="en-US" altLang="ko-KR" sz="1600" dirty="0" smtClean="0">
                <a:latin typeface="+mj-lt"/>
              </a:rPr>
              <a:t/>
            </a:r>
            <a:br>
              <a:rPr lang="en-US" altLang="ko-KR" sz="1600" dirty="0" smtClean="0">
                <a:latin typeface="+mj-lt"/>
              </a:rPr>
            </a:br>
            <a:endParaRPr lang="ko-KR" altLang="en-US" sz="16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3" y="821271"/>
            <a:ext cx="5400000" cy="46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5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4582C2-497E-4085-82D5-90544F50E3B1}"/>
              </a:ext>
            </a:extLst>
          </p:cNvPr>
          <p:cNvSpPr txBox="1"/>
          <p:nvPr/>
        </p:nvSpPr>
        <p:spPr>
          <a:xfrm>
            <a:off x="876694" y="5340110"/>
            <a:ext cx="188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&lt;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 smtClean="0"/>
              <a:t>번 게이트 </a:t>
            </a:r>
            <a:r>
              <a:rPr lang="en-US" altLang="ko-KR" sz="1600" dirty="0" smtClean="0">
                <a:latin typeface="+mj-lt"/>
              </a:rPr>
              <a:t>&gt;</a:t>
            </a:r>
            <a:endParaRPr lang="ko-KR" altLang="en-US" sz="1600" dirty="0" err="1">
              <a:latin typeface="+mj-l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0884E38-3C5C-41BE-84FA-690D0A85D280}"/>
              </a:ext>
            </a:extLst>
          </p:cNvPr>
          <p:cNvSpPr txBox="1">
            <a:spLocks/>
          </p:cNvSpPr>
          <p:nvPr/>
        </p:nvSpPr>
        <p:spPr>
          <a:xfrm>
            <a:off x="22400" y="23854"/>
            <a:ext cx="85852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4625" indent="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200" b="0" baseline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Verdana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 smtClean="0"/>
              <a:t>2-1. </a:t>
            </a:r>
            <a:r>
              <a:rPr lang="ko-KR" altLang="en-US" dirty="0" smtClean="0"/>
              <a:t>게이트 동작 확인</a:t>
            </a:r>
            <a:endParaRPr lang="ko-KR" altLang="en-US" kern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4582C2-497E-4085-82D5-90544F50E3B1}"/>
              </a:ext>
            </a:extLst>
          </p:cNvPr>
          <p:cNvSpPr txBox="1"/>
          <p:nvPr/>
        </p:nvSpPr>
        <p:spPr>
          <a:xfrm>
            <a:off x="4315000" y="821269"/>
            <a:ext cx="333928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j-lt"/>
              </a:rPr>
              <a:t>센서 게이트 </a:t>
            </a:r>
            <a:r>
              <a:rPr lang="en-US" altLang="ko-KR" sz="1600" dirty="0" smtClean="0">
                <a:latin typeface="+mj-lt"/>
              </a:rPr>
              <a:t/>
            </a:r>
            <a:br>
              <a:rPr lang="en-US" altLang="ko-KR" sz="1600" dirty="0" smtClean="0">
                <a:latin typeface="+mj-lt"/>
              </a:rPr>
            </a:br>
            <a:r>
              <a:rPr lang="en-US" altLang="ko-KR" sz="1600" dirty="0" smtClean="0">
                <a:latin typeface="+mj-lt"/>
              </a:rPr>
              <a:t>3</a:t>
            </a:r>
            <a:r>
              <a:rPr lang="ko-KR" altLang="en-US" sz="1600" dirty="0" smtClean="0">
                <a:latin typeface="+mj-lt"/>
              </a:rPr>
              <a:t>번에서 </a:t>
            </a:r>
            <a:r>
              <a:rPr lang="en-US" altLang="ko-KR" sz="1600" dirty="0" smtClean="0">
                <a:latin typeface="+mj-lt"/>
              </a:rPr>
              <a:t>1</a:t>
            </a:r>
            <a:r>
              <a:rPr lang="ko-KR" altLang="en-US" sz="1600" dirty="0" smtClean="0">
                <a:latin typeface="+mj-lt"/>
              </a:rPr>
              <a:t>번 변경 후</a:t>
            </a:r>
            <a:r>
              <a:rPr lang="en-US" altLang="ko-KR" sz="1600" dirty="0" smtClean="0">
                <a:latin typeface="+mj-lt"/>
              </a:rPr>
              <a:t/>
            </a:r>
            <a:br>
              <a:rPr lang="en-US" altLang="ko-KR" sz="1600" dirty="0" smtClean="0">
                <a:latin typeface="+mj-lt"/>
              </a:rPr>
            </a:br>
            <a:r>
              <a:rPr lang="en-US" altLang="ko-KR" sz="1600" dirty="0" smtClean="0">
                <a:latin typeface="+mj-lt"/>
              </a:rPr>
              <a:t>---------------------&gt;</a:t>
            </a:r>
            <a:br>
              <a:rPr lang="en-US" altLang="ko-KR" sz="1600" dirty="0" smtClean="0">
                <a:latin typeface="+mj-lt"/>
              </a:rPr>
            </a:br>
            <a:endParaRPr lang="en-US" altLang="ko-KR" sz="1600" dirty="0" smtClean="0">
              <a:latin typeface="+mj-lt"/>
            </a:endParaRPr>
          </a:p>
          <a:p>
            <a:r>
              <a:rPr lang="en-US" altLang="ko-KR" sz="1600" dirty="0" smtClean="0">
                <a:latin typeface="+mj-lt"/>
              </a:rPr>
              <a:t>         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 </a:t>
            </a:r>
          </a:p>
          <a:p>
            <a:endParaRPr lang="en-US" altLang="ko-KR" sz="1600" dirty="0">
              <a:latin typeface="+mj-lt"/>
            </a:endParaRPr>
          </a:p>
          <a:p>
            <a:endParaRPr lang="en-US" altLang="ko-KR" sz="1600" dirty="0" smtClean="0"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endParaRPr lang="en-US" altLang="ko-KR" sz="1600" dirty="0" smtClean="0"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endParaRPr lang="en-US" altLang="ko-KR" sz="1600" dirty="0" smtClean="0"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endParaRPr lang="en-US" altLang="ko-KR" sz="1600" dirty="0" smtClean="0">
              <a:latin typeface="+mj-lt"/>
            </a:endParaRPr>
          </a:p>
          <a:p>
            <a:endParaRPr lang="en-US" altLang="ko-KR" sz="1600" dirty="0" smtClean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        </a:t>
            </a:r>
            <a:r>
              <a:rPr lang="en-US" altLang="ko-KR" dirty="0" smtClean="0">
                <a:latin typeface="+mj-lt"/>
              </a:rPr>
              <a:t># </a:t>
            </a:r>
            <a:r>
              <a:rPr lang="ko-KR" altLang="en-US" dirty="0" smtClean="0">
                <a:latin typeface="+mj-lt"/>
              </a:rPr>
              <a:t>모든 게이트의 인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smtClean="0">
                <a:latin typeface="+mj-lt"/>
              </a:rPr>
              <a:t>아웃 확인</a:t>
            </a:r>
            <a:r>
              <a:rPr lang="en-US" altLang="ko-KR" dirty="0" smtClean="0">
                <a:latin typeface="+mj-lt"/>
              </a:rPr>
              <a:t/>
            </a:r>
            <a:br>
              <a:rPr lang="en-US" altLang="ko-KR" dirty="0" smtClean="0">
                <a:latin typeface="+mj-lt"/>
              </a:rPr>
            </a:br>
            <a:r>
              <a:rPr lang="en-US" altLang="ko-KR" dirty="0" smtClean="0">
                <a:latin typeface="+mj-lt"/>
              </a:rPr>
              <a:t>          # </a:t>
            </a:r>
            <a:r>
              <a:rPr lang="ko-KR" altLang="en-US" dirty="0" smtClean="0">
                <a:latin typeface="+mj-lt"/>
              </a:rPr>
              <a:t>초기화 버튼 </a:t>
            </a:r>
            <a:r>
              <a:rPr lang="ko-KR" altLang="en-US" dirty="0" err="1" smtClean="0">
                <a:latin typeface="+mj-lt"/>
              </a:rPr>
              <a:t>클릭시</a:t>
            </a:r>
            <a:r>
              <a:rPr lang="ko-KR" altLang="en-US" dirty="0" smtClean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UI </a:t>
            </a:r>
            <a:r>
              <a:rPr lang="ko-KR" altLang="en-US" dirty="0" smtClean="0">
                <a:latin typeface="+mj-lt"/>
              </a:rPr>
              <a:t>초기화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         </a:t>
            </a:r>
            <a:endParaRPr lang="ko-KR" altLang="en-US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54" y="821269"/>
            <a:ext cx="4584951" cy="432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7" y="821269"/>
            <a:ext cx="4465490" cy="43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4582C2-497E-4085-82D5-90544F50E3B1}"/>
              </a:ext>
            </a:extLst>
          </p:cNvPr>
          <p:cNvSpPr txBox="1"/>
          <p:nvPr/>
        </p:nvSpPr>
        <p:spPr>
          <a:xfrm>
            <a:off x="8729220" y="5342554"/>
            <a:ext cx="1885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&lt;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 게이트 </a:t>
            </a:r>
            <a:r>
              <a:rPr lang="en-US" altLang="ko-KR" sz="1600" dirty="0" smtClean="0">
                <a:latin typeface="+mj-lt"/>
              </a:rPr>
              <a:t>&gt;</a:t>
            </a:r>
            <a:endParaRPr lang="ko-KR" altLang="en-US" sz="16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185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4582C2-497E-4085-82D5-90544F50E3B1}"/>
              </a:ext>
            </a:extLst>
          </p:cNvPr>
          <p:cNvSpPr txBox="1"/>
          <p:nvPr/>
        </p:nvSpPr>
        <p:spPr>
          <a:xfrm>
            <a:off x="2148644" y="4918686"/>
            <a:ext cx="8559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&lt;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데이터 </a:t>
            </a:r>
            <a:r>
              <a:rPr lang="ko-KR" altLang="en-US" sz="1600" dirty="0" err="1" smtClean="0"/>
              <a:t>수신시</a:t>
            </a:r>
            <a:r>
              <a:rPr lang="ko-KR" altLang="en-US" sz="1600" dirty="0" smtClean="0"/>
              <a:t> 앞서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 수신한 데이터</a:t>
            </a:r>
            <a:r>
              <a:rPr lang="ko-KR" altLang="en-US" sz="1600" dirty="0" smtClean="0"/>
              <a:t>에 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후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수신한 데이터</a:t>
            </a:r>
            <a:r>
              <a:rPr lang="ko-KR" altLang="en-US" sz="1600" dirty="0" smtClean="0"/>
              <a:t>가 붙어서 출력 </a:t>
            </a:r>
            <a:r>
              <a:rPr lang="en-US" altLang="ko-KR" sz="1600" dirty="0" smtClean="0">
                <a:latin typeface="+mj-lt"/>
              </a:rPr>
              <a:t>&gt;</a:t>
            </a:r>
            <a:endParaRPr lang="ko-KR" altLang="en-US" sz="1600" dirty="0" err="1">
              <a:latin typeface="+mj-l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0884E38-3C5C-41BE-84FA-690D0A85D280}"/>
              </a:ext>
            </a:extLst>
          </p:cNvPr>
          <p:cNvSpPr txBox="1">
            <a:spLocks/>
          </p:cNvSpPr>
          <p:nvPr/>
        </p:nvSpPr>
        <p:spPr>
          <a:xfrm>
            <a:off x="22400" y="23854"/>
            <a:ext cx="85852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4625" indent="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200" b="0" baseline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Verdana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 smtClean="0"/>
              <a:t>2-2. </a:t>
            </a:r>
            <a:r>
              <a:rPr lang="ko-KR" altLang="en-US" dirty="0" smtClean="0"/>
              <a:t>미해결 사항</a:t>
            </a:r>
            <a:endParaRPr lang="ko-KR" altLang="en-US" kern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4582C2-497E-4085-82D5-90544F50E3B1}"/>
              </a:ext>
            </a:extLst>
          </p:cNvPr>
          <p:cNvSpPr txBox="1"/>
          <p:nvPr/>
        </p:nvSpPr>
        <p:spPr>
          <a:xfrm>
            <a:off x="2646732" y="2866888"/>
            <a:ext cx="7128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lt"/>
              </a:rPr>
              <a:t>&lt;</a:t>
            </a:r>
            <a:r>
              <a:rPr lang="ko-KR" altLang="en-US" sz="1600" dirty="0" smtClean="0">
                <a:latin typeface="+mj-lt"/>
              </a:rPr>
              <a:t>통신 데이터 </a:t>
            </a:r>
            <a:r>
              <a:rPr lang="ko-KR" altLang="en-US" sz="1600" dirty="0" err="1" smtClean="0">
                <a:latin typeface="+mj-lt"/>
              </a:rPr>
              <a:t>수신시</a:t>
            </a:r>
            <a:r>
              <a:rPr lang="ko-KR" altLang="en-US" sz="1600" dirty="0" smtClean="0">
                <a:latin typeface="+mj-lt"/>
              </a:rPr>
              <a:t> 디버깅 창에 반복적으로 </a:t>
            </a:r>
            <a:r>
              <a:rPr lang="ko-KR" altLang="en-US" sz="1600" b="1" dirty="0" smtClean="0">
                <a:solidFill>
                  <a:srgbClr val="FF0000"/>
                </a:solidFill>
                <a:latin typeface="+mj-lt"/>
              </a:rPr>
              <a:t>같은 </a:t>
            </a:r>
            <a:r>
              <a:rPr lang="ko-KR" altLang="en-US" sz="1600" b="1" dirty="0" smtClean="0">
                <a:solidFill>
                  <a:srgbClr val="FF0000"/>
                </a:solidFill>
                <a:latin typeface="+mj-lt"/>
              </a:rPr>
              <a:t>데이터</a:t>
            </a:r>
            <a:r>
              <a:rPr lang="ko-KR" altLang="en-US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출력</a:t>
            </a:r>
            <a:r>
              <a:rPr lang="en-US" altLang="ko-KR" sz="1600" dirty="0" smtClean="0">
                <a:latin typeface="+mj-lt"/>
              </a:rPr>
              <a:t>&gt;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" y="777919"/>
            <a:ext cx="11499758" cy="19652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" y="3598857"/>
            <a:ext cx="11499758" cy="109569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48644" y="5667330"/>
            <a:ext cx="697819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이러한 반복적인 데이터 출력 문제 때문에 </a:t>
            </a:r>
            <a:r>
              <a:rPr lang="en-US" altLang="ko-KR" dirty="0" smtClean="0"/>
              <a:t>if ~ if else</a:t>
            </a:r>
            <a:r>
              <a:rPr lang="ko-KR" altLang="en-US" dirty="0" err="1" smtClean="0"/>
              <a:t>조건문의</a:t>
            </a:r>
            <a:r>
              <a:rPr lang="ko-KR" altLang="en-US" dirty="0" smtClean="0"/>
              <a:t> 첫번째 조건에서 막힘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해결책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앞에 </a:t>
            </a:r>
            <a:r>
              <a:rPr lang="en-US" altLang="ko-KR" dirty="0" smtClean="0"/>
              <a:t>bool </a:t>
            </a:r>
            <a:r>
              <a:rPr lang="ko-KR" altLang="en-US" dirty="0" smtClean="0"/>
              <a:t>타입 인자를 생성해서 조건 빠져 나가기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# </a:t>
            </a:r>
            <a:r>
              <a:rPr lang="ko-KR" altLang="en-US" dirty="0" smtClean="0"/>
              <a:t>근본적인 문제는 미해결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52506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-esp">
  <a:themeElements>
    <a:clrScheme name="42T">
      <a:dk1>
        <a:srgbClr val="333333"/>
      </a:dk1>
      <a:lt1>
        <a:srgbClr val="FFFFFF"/>
      </a:lt1>
      <a:dk2>
        <a:srgbClr val="7582C0"/>
      </a:dk2>
      <a:lt2>
        <a:srgbClr val="E6E6E6"/>
      </a:lt2>
      <a:accent1>
        <a:srgbClr val="C7CDE5"/>
      </a:accent1>
      <a:accent2>
        <a:srgbClr val="7582C0"/>
      </a:accent2>
      <a:accent3>
        <a:srgbClr val="E6E6E6"/>
      </a:accent3>
      <a:accent4>
        <a:srgbClr val="FFC905"/>
      </a:accent4>
      <a:accent5>
        <a:srgbClr val="96BF77"/>
      </a:accent5>
      <a:accent6>
        <a:srgbClr val="C00000"/>
      </a:accent6>
      <a:hlink>
        <a:srgbClr val="333333"/>
      </a:hlink>
      <a:folHlink>
        <a:srgbClr val="C00000"/>
      </a:folHlink>
    </a:clrScheme>
    <a:fontScheme name="42T 2012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9F9F9"/>
        </a:solidFill>
        <a:ln w="3175">
          <a:solidFill>
            <a:schemeClr val="bg1">
              <a:lumMod val="75000"/>
            </a:schemeClr>
          </a:solidFill>
        </a:ln>
        <a:effectLst/>
      </a:spPr>
      <a:bodyPr lIns="0" tIns="0" rIns="0" bIns="0" anchor="ctr"/>
      <a:lstStyle>
        <a:defPPr algn="ctr">
          <a:defRPr sz="105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err="1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2-esp" id="{9CDF415C-AB67-476F-8153-27CB31BDF434}" vid="{D970BC4B-AC44-4781-905B-19E90E54E39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테마2-esp</Template>
  <TotalTime>20182</TotalTime>
  <Words>276</Words>
  <Application>Microsoft Office PowerPoint</Application>
  <PresentationFormat>와이드스크린</PresentationFormat>
  <Paragraphs>71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HY견고딕</vt:lpstr>
      <vt:lpstr>HY헤드라인M</vt:lpstr>
      <vt:lpstr>맑은 고딕</vt:lpstr>
      <vt:lpstr>Arial</vt:lpstr>
      <vt:lpstr>Calibri</vt:lpstr>
      <vt:lpstr>Courier New</vt:lpstr>
      <vt:lpstr>Verdana</vt:lpstr>
      <vt:lpstr>Wingdings</vt:lpstr>
      <vt:lpstr>테마2-esp</vt:lpstr>
      <vt:lpstr>계수기 테스트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 발표 양식</dc:title>
  <dc:creator>hotdigi</dc:creator>
  <cp:lastModifiedBy>esp hw</cp:lastModifiedBy>
  <cp:revision>331</cp:revision>
  <cp:lastPrinted>2019-04-25T11:09:20Z</cp:lastPrinted>
  <dcterms:created xsi:type="dcterms:W3CDTF">2017-08-04T01:05:42Z</dcterms:created>
  <dcterms:modified xsi:type="dcterms:W3CDTF">2021-05-28T00:41:36Z</dcterms:modified>
</cp:coreProperties>
</file>