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1B611A-93B3-435F-AFBF-A1455759CA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22F08C-1F90-492E-9A4C-9284D85CDA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61D69F-6A05-4D3A-A3C1-7345A756690E}" type="datetimeFigureOut">
              <a:rPr lang="en-IN" smtClean="0"/>
              <a:t>31-03-2020</a:t>
            </a:fld>
            <a:endParaRPr lang="en-IN"/>
          </a:p>
        </p:txBody>
      </p:sp>
      <p:sp>
        <p:nvSpPr>
          <p:cNvPr id="4" name="Footer Placeholder 3">
            <a:extLst>
              <a:ext uri="{FF2B5EF4-FFF2-40B4-BE49-F238E27FC236}">
                <a16:creationId xmlns:a16="http://schemas.microsoft.com/office/drawing/2014/main" id="{B911A87E-798C-449D-9446-BC144B0F8C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D93BEA2-23F7-4F62-B3C9-1E8A90203C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6B8907-0B39-426E-80A8-2D415FBECB09}" type="slidenum">
              <a:rPr lang="en-IN" smtClean="0"/>
              <a:t>‹#›</a:t>
            </a:fld>
            <a:endParaRPr lang="en-IN"/>
          </a:p>
        </p:txBody>
      </p:sp>
    </p:spTree>
    <p:extLst>
      <p:ext uri="{BB962C8B-B14F-4D97-AF65-F5344CB8AC3E}">
        <p14:creationId xmlns:p14="http://schemas.microsoft.com/office/powerpoint/2010/main" val="37368664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3AB51-7F88-4F17-B78B-E86EE3265F85}" type="datetimeFigureOut">
              <a:rPr lang="en-IN" smtClean="0"/>
              <a:t>31-03-2020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DED59-B0DE-4572-B2E6-B1050E077062}" type="slidenum">
              <a:rPr lang="en-IN" smtClean="0"/>
              <a:t>‹#›</a:t>
            </a:fld>
            <a:endParaRPr lang="en-IN"/>
          </a:p>
        </p:txBody>
      </p:sp>
    </p:spTree>
    <p:extLst>
      <p:ext uri="{BB962C8B-B14F-4D97-AF65-F5344CB8AC3E}">
        <p14:creationId xmlns:p14="http://schemas.microsoft.com/office/powerpoint/2010/main" val="17681771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F50AD4-F7CC-4828-AC00-5523A92204AE}"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9089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23EF0E-1E1C-4BA7-80AC-FCD30FE59CC7}"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69677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A5CC54-E3BF-4A60-B09C-9C079637926D}"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98975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D68A26-AF57-466C-BFDB-F6B2CBA04000}"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178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E8F519-8A51-4A7A-8F0B-E50A760AD2CC}"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234121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E91EDF-647E-44ED-9B29-26B9712ECED1}" type="datetime1">
              <a:rPr lang="en-IN" smtClean="0"/>
              <a:t>31-03-2020</a:t>
            </a:fld>
            <a:endParaRPr lang="en-IN"/>
          </a:p>
        </p:txBody>
      </p:sp>
      <p:sp>
        <p:nvSpPr>
          <p:cNvPr id="4" name="Footer Placeholder 3"/>
          <p:cNvSpPr>
            <a:spLocks noGrp="1"/>
          </p:cNvSpPr>
          <p:nvPr>
            <p:ph type="ftr" sz="quarter" idx="11"/>
          </p:nvPr>
        </p:nvSpPr>
        <p:spPr/>
        <p:txBody>
          <a:bodyPr/>
          <a:lstStyle/>
          <a:p>
            <a:r>
              <a:rPr lang="en-US"/>
              <a:t>By : Jaimini Dave [JD Hacks]</a:t>
            </a:r>
            <a:endParaRPr lang="en-IN"/>
          </a:p>
        </p:txBody>
      </p:sp>
      <p:sp>
        <p:nvSpPr>
          <p:cNvPr id="5" name="Slide Number Placeholder 4"/>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54512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3131F7-6F6D-4356-A009-0DD254360E21}" type="datetime1">
              <a:rPr lang="en-IN" smtClean="0"/>
              <a:t>31-03-2020</a:t>
            </a:fld>
            <a:endParaRPr lang="en-IN"/>
          </a:p>
        </p:txBody>
      </p:sp>
      <p:sp>
        <p:nvSpPr>
          <p:cNvPr id="4" name="Footer Placeholder 3"/>
          <p:cNvSpPr>
            <a:spLocks noGrp="1"/>
          </p:cNvSpPr>
          <p:nvPr>
            <p:ph type="ftr" sz="quarter" idx="11"/>
          </p:nvPr>
        </p:nvSpPr>
        <p:spPr/>
        <p:txBody>
          <a:bodyPr/>
          <a:lstStyle/>
          <a:p>
            <a:r>
              <a:rPr lang="en-US"/>
              <a:t>By : Jaimini Dave [JD Hacks]</a:t>
            </a:r>
            <a:endParaRPr lang="en-IN"/>
          </a:p>
        </p:txBody>
      </p:sp>
      <p:sp>
        <p:nvSpPr>
          <p:cNvPr id="5" name="Slide Number Placeholder 4"/>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4247154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182E5-F55C-4A65-8B13-BB640D52F163}"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3295242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D43EC-3052-461D-B5A2-07DC816D25B3}"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11136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2998E-EE60-4A70-B0E6-102AA4BF1D14}"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9577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1F47E3-6F78-4332-BB76-83D57FA447CA}" type="datetime1">
              <a:rPr lang="en-IN" smtClean="0"/>
              <a:t>31-03-2020</a:t>
            </a:fld>
            <a:endParaRPr lang="en-IN"/>
          </a:p>
        </p:txBody>
      </p:sp>
      <p:sp>
        <p:nvSpPr>
          <p:cNvPr id="5" name="Footer Placeholder 4"/>
          <p:cNvSpPr>
            <a:spLocks noGrp="1"/>
          </p:cNvSpPr>
          <p:nvPr>
            <p:ph type="ftr" sz="quarter" idx="11"/>
          </p:nvPr>
        </p:nvSpPr>
        <p:spPr/>
        <p:txBody>
          <a:bodyPr/>
          <a:lstStyle/>
          <a:p>
            <a:r>
              <a:rPr lang="en-US"/>
              <a:t>By : Jaimini Dave [JD Hacks]</a:t>
            </a:r>
            <a:endParaRPr lang="en-IN"/>
          </a:p>
        </p:txBody>
      </p:sp>
      <p:sp>
        <p:nvSpPr>
          <p:cNvPr id="6" name="Slide Number Placeholder 5"/>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310754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D4464-5808-4C92-8F69-DE3AF3D88BE4}"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68013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F802C-3CAA-49E0-8641-D1D08CC64E60}" type="datetime1">
              <a:rPr lang="en-IN" smtClean="0"/>
              <a:t>31-03-2020</a:t>
            </a:fld>
            <a:endParaRPr lang="en-IN"/>
          </a:p>
        </p:txBody>
      </p:sp>
      <p:sp>
        <p:nvSpPr>
          <p:cNvPr id="8" name="Footer Placeholder 7"/>
          <p:cNvSpPr>
            <a:spLocks noGrp="1"/>
          </p:cNvSpPr>
          <p:nvPr>
            <p:ph type="ftr" sz="quarter" idx="11"/>
          </p:nvPr>
        </p:nvSpPr>
        <p:spPr/>
        <p:txBody>
          <a:bodyPr/>
          <a:lstStyle/>
          <a:p>
            <a:r>
              <a:rPr lang="en-US"/>
              <a:t>By : Jaimini Dave [JD Hacks]</a:t>
            </a:r>
            <a:endParaRPr lang="en-IN"/>
          </a:p>
        </p:txBody>
      </p:sp>
      <p:sp>
        <p:nvSpPr>
          <p:cNvPr id="9" name="Slide Number Placeholder 8"/>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87253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FAE5C1-E2A4-4552-B4D3-F8B34E2BAE99}" type="datetime1">
              <a:rPr lang="en-IN" smtClean="0"/>
              <a:t>31-03-2020</a:t>
            </a:fld>
            <a:endParaRPr lang="en-IN"/>
          </a:p>
        </p:txBody>
      </p:sp>
      <p:sp>
        <p:nvSpPr>
          <p:cNvPr id="4" name="Footer Placeholder 3"/>
          <p:cNvSpPr>
            <a:spLocks noGrp="1"/>
          </p:cNvSpPr>
          <p:nvPr>
            <p:ph type="ftr" sz="quarter" idx="11"/>
          </p:nvPr>
        </p:nvSpPr>
        <p:spPr/>
        <p:txBody>
          <a:bodyPr/>
          <a:lstStyle/>
          <a:p>
            <a:r>
              <a:rPr lang="en-US"/>
              <a:t>By : Jaimini Dave [JD Hacks]</a:t>
            </a:r>
            <a:endParaRPr lang="en-IN"/>
          </a:p>
        </p:txBody>
      </p:sp>
      <p:sp>
        <p:nvSpPr>
          <p:cNvPr id="5" name="Slide Number Placeholder 4"/>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133752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E8CDB-40D7-49E8-955D-CD04A00A6754}" type="datetime1">
              <a:rPr lang="en-IN" smtClean="0"/>
              <a:t>31-03-2020</a:t>
            </a:fld>
            <a:endParaRPr lang="en-IN"/>
          </a:p>
        </p:txBody>
      </p:sp>
      <p:sp>
        <p:nvSpPr>
          <p:cNvPr id="3" name="Footer Placeholder 2"/>
          <p:cNvSpPr>
            <a:spLocks noGrp="1"/>
          </p:cNvSpPr>
          <p:nvPr>
            <p:ph type="ftr" sz="quarter" idx="11"/>
          </p:nvPr>
        </p:nvSpPr>
        <p:spPr/>
        <p:txBody>
          <a:bodyPr/>
          <a:lstStyle/>
          <a:p>
            <a:r>
              <a:rPr lang="en-US"/>
              <a:t>By : Jaimini Dave [JD Hacks]</a:t>
            </a:r>
            <a:endParaRPr lang="en-IN"/>
          </a:p>
        </p:txBody>
      </p:sp>
      <p:sp>
        <p:nvSpPr>
          <p:cNvPr id="4" name="Slide Number Placeholder 3"/>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56874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59F2A2-0CE1-413A-99B3-E2B64910D764}"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333006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8EC5D-E408-40EF-9215-974E7184CAF8}" type="datetime1">
              <a:rPr lang="en-IN" smtClean="0"/>
              <a:t>31-03-2020</a:t>
            </a:fld>
            <a:endParaRPr lang="en-IN"/>
          </a:p>
        </p:txBody>
      </p:sp>
      <p:sp>
        <p:nvSpPr>
          <p:cNvPr id="6" name="Footer Placeholder 5"/>
          <p:cNvSpPr>
            <a:spLocks noGrp="1"/>
          </p:cNvSpPr>
          <p:nvPr>
            <p:ph type="ftr" sz="quarter" idx="11"/>
          </p:nvPr>
        </p:nvSpPr>
        <p:spPr/>
        <p:txBody>
          <a:bodyPr/>
          <a:lstStyle/>
          <a:p>
            <a:r>
              <a:rPr lang="en-US"/>
              <a:t>By : Jaimini Dave [JD Hacks]</a:t>
            </a:r>
            <a:endParaRPr lang="en-IN"/>
          </a:p>
        </p:txBody>
      </p:sp>
      <p:sp>
        <p:nvSpPr>
          <p:cNvPr id="7" name="Slide Number Placeholder 6"/>
          <p:cNvSpPr>
            <a:spLocks noGrp="1"/>
          </p:cNvSpPr>
          <p:nvPr>
            <p:ph type="sldNum" sz="quarter" idx="12"/>
          </p:nvPr>
        </p:nvSpPr>
        <p:spPr/>
        <p:txBody>
          <a:bodyPr/>
          <a:lstStyle/>
          <a:p>
            <a:fld id="{14BB176D-2D7B-4311-8655-D3F3C9A94468}" type="slidenum">
              <a:rPr lang="en-IN" smtClean="0"/>
              <a:t>‹#›</a:t>
            </a:fld>
            <a:endParaRPr lang="en-IN"/>
          </a:p>
        </p:txBody>
      </p:sp>
    </p:spTree>
    <p:extLst>
      <p:ext uri="{BB962C8B-B14F-4D97-AF65-F5344CB8AC3E}">
        <p14:creationId xmlns:p14="http://schemas.microsoft.com/office/powerpoint/2010/main" val="223354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4E35BEE-6B73-4718-9273-7EF090D52A92}" type="datetime1">
              <a:rPr lang="en-IN" smtClean="0"/>
              <a:t>31-03-2020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By : Jaimini Dave [JD Hacks]</a:t>
            </a:r>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BB176D-2D7B-4311-8655-D3F3C9A94468}" type="slidenum">
              <a:rPr lang="en-IN" smtClean="0"/>
              <a:t>‹#›</a:t>
            </a:fld>
            <a:endParaRPr lang="en-IN"/>
          </a:p>
        </p:txBody>
      </p:sp>
    </p:spTree>
    <p:extLst>
      <p:ext uri="{BB962C8B-B14F-4D97-AF65-F5344CB8AC3E}">
        <p14:creationId xmlns:p14="http://schemas.microsoft.com/office/powerpoint/2010/main" val="358579153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749D6-D072-4E36-BEB4-37D8E837AC4D}"/>
              </a:ext>
            </a:extLst>
          </p:cNvPr>
          <p:cNvSpPr>
            <a:spLocks noGrp="1"/>
          </p:cNvSpPr>
          <p:nvPr>
            <p:ph type="title"/>
          </p:nvPr>
        </p:nvSpPr>
        <p:spPr/>
        <p:txBody>
          <a:bodyPr/>
          <a:lstStyle/>
          <a:p>
            <a:pPr algn="ctr"/>
            <a:r>
              <a:rPr lang="en-US" b="1" dirty="0"/>
              <a:t>Doctor@Fingertip</a:t>
            </a:r>
            <a:endParaRPr lang="en-IN" b="1" dirty="0"/>
          </a:p>
        </p:txBody>
      </p:sp>
      <p:pic>
        <p:nvPicPr>
          <p:cNvPr id="7" name="Content Placeholder 6">
            <a:extLst>
              <a:ext uri="{FF2B5EF4-FFF2-40B4-BE49-F238E27FC236}">
                <a16:creationId xmlns:a16="http://schemas.microsoft.com/office/drawing/2014/main" id="{5E0B5CC7-13FF-4D74-BDE7-9A7CE25E6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983" y="1485900"/>
            <a:ext cx="5698435" cy="3695700"/>
          </a:xfrm>
        </p:spPr>
      </p:pic>
      <p:sp>
        <p:nvSpPr>
          <p:cNvPr id="9" name="TextBox 8">
            <a:extLst>
              <a:ext uri="{FF2B5EF4-FFF2-40B4-BE49-F238E27FC236}">
                <a16:creationId xmlns:a16="http://schemas.microsoft.com/office/drawing/2014/main" id="{23074D21-9FF0-4DC6-ABCC-4E3E81A5BD77}"/>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340143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D55A-2CBF-4EAD-B17E-90B5E4A61594}"/>
              </a:ext>
            </a:extLst>
          </p:cNvPr>
          <p:cNvSpPr>
            <a:spLocks noGrp="1"/>
          </p:cNvSpPr>
          <p:nvPr>
            <p:ph type="title"/>
          </p:nvPr>
        </p:nvSpPr>
        <p:spPr/>
        <p:txBody>
          <a:bodyPr/>
          <a:lstStyle/>
          <a:p>
            <a:r>
              <a:rPr lang="en-US" b="0" u="sng" dirty="0"/>
              <a:t>contents</a:t>
            </a:r>
            <a:endParaRPr lang="en-IN" b="0" u="sng" dirty="0"/>
          </a:p>
        </p:txBody>
      </p:sp>
      <p:sp>
        <p:nvSpPr>
          <p:cNvPr id="3" name="Content Placeholder 2">
            <a:extLst>
              <a:ext uri="{FF2B5EF4-FFF2-40B4-BE49-F238E27FC236}">
                <a16:creationId xmlns:a16="http://schemas.microsoft.com/office/drawing/2014/main" id="{0FF811AE-AC24-457D-BA12-DDE614E52252}"/>
              </a:ext>
            </a:extLst>
          </p:cNvPr>
          <p:cNvSpPr>
            <a:spLocks noGrp="1"/>
          </p:cNvSpPr>
          <p:nvPr>
            <p:ph idx="1"/>
          </p:nvPr>
        </p:nvSpPr>
        <p:spPr/>
        <p:txBody>
          <a:bodyPr/>
          <a:lstStyle/>
          <a:p>
            <a:r>
              <a:rPr lang="en-US" dirty="0"/>
              <a:t>Idea </a:t>
            </a:r>
          </a:p>
          <a:p>
            <a:r>
              <a:rPr lang="en-US" dirty="0"/>
              <a:t>Approach  of my Project</a:t>
            </a:r>
          </a:p>
          <a:p>
            <a:r>
              <a:rPr lang="en-US" dirty="0"/>
              <a:t>Innovation &amp; Scalability of the projects. </a:t>
            </a:r>
          </a:p>
          <a:p>
            <a:r>
              <a:rPr lang="en-US" dirty="0"/>
              <a:t>The business approach towards the project. </a:t>
            </a:r>
          </a:p>
          <a:p>
            <a:r>
              <a:rPr lang="en-US" dirty="0"/>
              <a:t>Tech Stacks &amp; Azure Services Used. </a:t>
            </a:r>
          </a:p>
          <a:p>
            <a:r>
              <a:rPr lang="en-US" dirty="0"/>
              <a:t>Sample Screens</a:t>
            </a:r>
            <a:endParaRPr lang="en-IN" dirty="0"/>
          </a:p>
        </p:txBody>
      </p:sp>
      <p:sp>
        <p:nvSpPr>
          <p:cNvPr id="5" name="TextBox 4">
            <a:extLst>
              <a:ext uri="{FF2B5EF4-FFF2-40B4-BE49-F238E27FC236}">
                <a16:creationId xmlns:a16="http://schemas.microsoft.com/office/drawing/2014/main" id="{57B9CCEB-801E-4E31-94A9-8655CA09CACE}"/>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32351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09A-6389-4634-98C7-BE424741EC21}"/>
              </a:ext>
            </a:extLst>
          </p:cNvPr>
          <p:cNvSpPr>
            <a:spLocks noGrp="1"/>
          </p:cNvSpPr>
          <p:nvPr>
            <p:ph type="title"/>
          </p:nvPr>
        </p:nvSpPr>
        <p:spPr>
          <a:xfrm>
            <a:off x="807777" y="315841"/>
            <a:ext cx="10353761" cy="1326321"/>
          </a:xfrm>
        </p:spPr>
        <p:txBody>
          <a:bodyPr/>
          <a:lstStyle/>
          <a:p>
            <a:r>
              <a:rPr lang="en-US" dirty="0"/>
              <a:t>Idea</a:t>
            </a:r>
            <a:endParaRPr lang="en-IN" dirty="0"/>
          </a:p>
        </p:txBody>
      </p:sp>
      <p:sp>
        <p:nvSpPr>
          <p:cNvPr id="3" name="Content Placeholder 2">
            <a:extLst>
              <a:ext uri="{FF2B5EF4-FFF2-40B4-BE49-F238E27FC236}">
                <a16:creationId xmlns:a16="http://schemas.microsoft.com/office/drawing/2014/main" id="{764CE05B-AD8E-43CA-A33F-EAD3F0CAE440}"/>
              </a:ext>
            </a:extLst>
          </p:cNvPr>
          <p:cNvSpPr>
            <a:spLocks noGrp="1"/>
          </p:cNvSpPr>
          <p:nvPr>
            <p:ph idx="1"/>
          </p:nvPr>
        </p:nvSpPr>
        <p:spPr>
          <a:xfrm>
            <a:off x="569239" y="1642162"/>
            <a:ext cx="11344466" cy="1787941"/>
          </a:xfrm>
        </p:spPr>
        <p:txBody>
          <a:bodyPr/>
          <a:lstStyle/>
          <a:p>
            <a:r>
              <a:rPr lang="en-US" dirty="0"/>
              <a:t>My main objective of developing </a:t>
            </a:r>
            <a:r>
              <a:rPr lang="en-US" dirty="0" err="1"/>
              <a:t>doctor@fingertip</a:t>
            </a:r>
            <a:r>
              <a:rPr lang="en-US" dirty="0"/>
              <a:t> app is to bridge gap between doctors &amp; patients in addition to this when we have any kind of viral or bacterial infection or such kind of diseases which spreads very fast through simple general notification kind of thing we can just alert the users across the globe as well as we can provide them authenticate information.</a:t>
            </a:r>
            <a:endParaRPr lang="en-IN" dirty="0"/>
          </a:p>
        </p:txBody>
      </p:sp>
      <p:sp>
        <p:nvSpPr>
          <p:cNvPr id="5" name="TextBox 4">
            <a:extLst>
              <a:ext uri="{FF2B5EF4-FFF2-40B4-BE49-F238E27FC236}">
                <a16:creationId xmlns:a16="http://schemas.microsoft.com/office/drawing/2014/main" id="{A997F9F2-2066-4FC1-84C5-3D1A8B8CE4F7}"/>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187783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ACFA-A50C-4EE4-BB2E-7128BA42F19E}"/>
              </a:ext>
            </a:extLst>
          </p:cNvPr>
          <p:cNvSpPr>
            <a:spLocks noGrp="1"/>
          </p:cNvSpPr>
          <p:nvPr>
            <p:ph type="title"/>
          </p:nvPr>
        </p:nvSpPr>
        <p:spPr>
          <a:xfrm>
            <a:off x="913796" y="437323"/>
            <a:ext cx="10353761" cy="1326321"/>
          </a:xfrm>
        </p:spPr>
        <p:txBody>
          <a:bodyPr/>
          <a:lstStyle/>
          <a:p>
            <a:r>
              <a:rPr lang="en-US" dirty="0"/>
              <a:t>Requirements &amp; Implementation </a:t>
            </a:r>
            <a:br>
              <a:rPr lang="en-US" dirty="0"/>
            </a:br>
            <a:r>
              <a:rPr lang="en-US" dirty="0"/>
              <a:t>of idea</a:t>
            </a:r>
            <a:endParaRPr lang="en-IN" dirty="0"/>
          </a:p>
        </p:txBody>
      </p:sp>
      <p:sp>
        <p:nvSpPr>
          <p:cNvPr id="3" name="Content Placeholder 2">
            <a:extLst>
              <a:ext uri="{FF2B5EF4-FFF2-40B4-BE49-F238E27FC236}">
                <a16:creationId xmlns:a16="http://schemas.microsoft.com/office/drawing/2014/main" id="{34B10DA8-1125-4560-9506-92B768274697}"/>
              </a:ext>
            </a:extLst>
          </p:cNvPr>
          <p:cNvSpPr>
            <a:spLocks noGrp="1"/>
          </p:cNvSpPr>
          <p:nvPr>
            <p:ph idx="1"/>
          </p:nvPr>
        </p:nvSpPr>
        <p:spPr>
          <a:xfrm>
            <a:off x="913795" y="2270545"/>
            <a:ext cx="10353762" cy="3695136"/>
          </a:xfrm>
        </p:spPr>
        <p:txBody>
          <a:bodyPr>
            <a:normAutofit lnSpcReduction="10000"/>
          </a:bodyPr>
          <a:lstStyle/>
          <a:p>
            <a:r>
              <a:rPr lang="en-US" dirty="0"/>
              <a:t>We can implement this idea by studying present doctors &amp;patients system</a:t>
            </a:r>
          </a:p>
          <a:p>
            <a:r>
              <a:rPr lang="en-US" dirty="0"/>
              <a:t>There are two modules of the projects</a:t>
            </a:r>
            <a:r>
              <a:rPr lang="en-IN" dirty="0"/>
              <a:t> (Doctors, Patients).</a:t>
            </a:r>
          </a:p>
          <a:p>
            <a:r>
              <a:rPr lang="en-IN" dirty="0"/>
              <a:t>There is one module for medical representative which  becomes bridge between patients &amp; doctors</a:t>
            </a:r>
          </a:p>
          <a:p>
            <a:r>
              <a:rPr lang="en-IN" dirty="0"/>
              <a:t>Doctors directly answers the questions asks by patients and patients asks questions to doctors.</a:t>
            </a:r>
          </a:p>
          <a:p>
            <a:r>
              <a:rPr lang="en-IN" dirty="0"/>
              <a:t>I have used Android platform for mobile app development and for back end </a:t>
            </a:r>
            <a:r>
              <a:rPr lang="en-IN" dirty="0" err="1"/>
              <a:t>api</a:t>
            </a:r>
            <a:r>
              <a:rPr lang="en-IN" dirty="0"/>
              <a:t> development we can use  Azure Virtual Machines, AZURE SQL DB for </a:t>
            </a:r>
            <a:r>
              <a:rPr lang="en-IN" dirty="0" err="1"/>
              <a:t>db</a:t>
            </a:r>
            <a:r>
              <a:rPr lang="en-IN" dirty="0"/>
              <a:t> storage other Azure technologies as per needs.</a:t>
            </a:r>
          </a:p>
          <a:p>
            <a:endParaRPr lang="en-IN" dirty="0"/>
          </a:p>
          <a:p>
            <a:endParaRPr lang="en-IN" dirty="0"/>
          </a:p>
          <a:p>
            <a:endParaRPr lang="en-IN" dirty="0"/>
          </a:p>
          <a:p>
            <a:endParaRPr lang="en-US" dirty="0"/>
          </a:p>
        </p:txBody>
      </p:sp>
      <p:sp>
        <p:nvSpPr>
          <p:cNvPr id="5" name="TextBox 4">
            <a:extLst>
              <a:ext uri="{FF2B5EF4-FFF2-40B4-BE49-F238E27FC236}">
                <a16:creationId xmlns:a16="http://schemas.microsoft.com/office/drawing/2014/main" id="{D711D81A-ECF1-4BA8-B1D5-7526E143AAE8}"/>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93739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C5D7-2845-47EB-B496-C27FBE4D6E1E}"/>
              </a:ext>
            </a:extLst>
          </p:cNvPr>
          <p:cNvSpPr>
            <a:spLocks noGrp="1"/>
          </p:cNvSpPr>
          <p:nvPr>
            <p:ph type="title"/>
          </p:nvPr>
        </p:nvSpPr>
        <p:spPr>
          <a:xfrm>
            <a:off x="913795" y="403639"/>
            <a:ext cx="10353761" cy="1326321"/>
          </a:xfrm>
        </p:spPr>
        <p:txBody>
          <a:bodyPr/>
          <a:lstStyle/>
          <a:p>
            <a:r>
              <a:rPr lang="en-US" dirty="0"/>
              <a:t>Innovation &amp; scalability </a:t>
            </a:r>
            <a:endParaRPr lang="en-IN" dirty="0"/>
          </a:p>
        </p:txBody>
      </p:sp>
      <p:sp>
        <p:nvSpPr>
          <p:cNvPr id="3" name="Content Placeholder 2">
            <a:extLst>
              <a:ext uri="{FF2B5EF4-FFF2-40B4-BE49-F238E27FC236}">
                <a16:creationId xmlns:a16="http://schemas.microsoft.com/office/drawing/2014/main" id="{4C5FCF0F-551B-478F-BA04-BFCBFE2B28C3}"/>
              </a:ext>
            </a:extLst>
          </p:cNvPr>
          <p:cNvSpPr>
            <a:spLocks noGrp="1"/>
          </p:cNvSpPr>
          <p:nvPr>
            <p:ph idx="1"/>
          </p:nvPr>
        </p:nvSpPr>
        <p:spPr>
          <a:xfrm>
            <a:off x="913793" y="1857523"/>
            <a:ext cx="10920397" cy="4331241"/>
          </a:xfrm>
        </p:spPr>
        <p:txBody>
          <a:bodyPr/>
          <a:lstStyle/>
          <a:p>
            <a:r>
              <a:rPr lang="en-US" dirty="0"/>
              <a:t>As per my knowledge there is no any app or kind of solution available in the market which connects patients &amp; doctors globally. </a:t>
            </a:r>
          </a:p>
          <a:p>
            <a:r>
              <a:rPr lang="en-IN" dirty="0"/>
              <a:t>As every country and origin of the world has different medical rules &amp; regulations in addition to that peoples food habits are also different.</a:t>
            </a:r>
          </a:p>
          <a:p>
            <a:r>
              <a:rPr lang="en-IN" dirty="0"/>
              <a:t>In terms of innovation in my app there are lots of areas we can innovate by using other AI &amp; ML technology like forwarding queries to the correct doctors, suggesting diet based on age &amp; medical reports </a:t>
            </a:r>
          </a:p>
          <a:p>
            <a:r>
              <a:rPr lang="en-IN" dirty="0"/>
              <a:t>My app can  useful for small region small city as well as whole country or whole state and I can design app accordingly. </a:t>
            </a:r>
            <a:endParaRPr lang="en-US" dirty="0"/>
          </a:p>
        </p:txBody>
      </p:sp>
      <p:sp>
        <p:nvSpPr>
          <p:cNvPr id="5" name="TextBox 4">
            <a:extLst>
              <a:ext uri="{FF2B5EF4-FFF2-40B4-BE49-F238E27FC236}">
                <a16:creationId xmlns:a16="http://schemas.microsoft.com/office/drawing/2014/main" id="{83E761CC-40E8-4860-82FB-026918F85902}"/>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9103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81E4-0A32-4F45-8079-02D4A0138DA3}"/>
              </a:ext>
            </a:extLst>
          </p:cNvPr>
          <p:cNvSpPr>
            <a:spLocks noGrp="1"/>
          </p:cNvSpPr>
          <p:nvPr>
            <p:ph type="title"/>
          </p:nvPr>
        </p:nvSpPr>
        <p:spPr/>
        <p:txBody>
          <a:bodyPr/>
          <a:lstStyle/>
          <a:p>
            <a:r>
              <a:rPr lang="en-US" dirty="0"/>
              <a:t>Business approach </a:t>
            </a:r>
            <a:endParaRPr lang="en-IN" dirty="0"/>
          </a:p>
        </p:txBody>
      </p:sp>
      <p:sp>
        <p:nvSpPr>
          <p:cNvPr id="3" name="Content Placeholder 2">
            <a:extLst>
              <a:ext uri="{FF2B5EF4-FFF2-40B4-BE49-F238E27FC236}">
                <a16:creationId xmlns:a16="http://schemas.microsoft.com/office/drawing/2014/main" id="{232CF8A4-43FF-49C2-932C-1E8ADCF5E0F2}"/>
              </a:ext>
            </a:extLst>
          </p:cNvPr>
          <p:cNvSpPr>
            <a:spLocks noGrp="1"/>
          </p:cNvSpPr>
          <p:nvPr>
            <p:ph idx="1"/>
          </p:nvPr>
        </p:nvSpPr>
        <p:spPr/>
        <p:txBody>
          <a:bodyPr/>
          <a:lstStyle/>
          <a:p>
            <a:r>
              <a:rPr lang="en-US" dirty="0"/>
              <a:t>My app can be useful for small village doctors to chief medical officer who runs his own hospital.</a:t>
            </a:r>
          </a:p>
          <a:p>
            <a:r>
              <a:rPr lang="en-US" dirty="0"/>
              <a:t>By this app same subjects or panel of doctors can discuss and share their knowledge with each other as well as they can share their experience of healing critical medical patients </a:t>
            </a:r>
          </a:p>
          <a:p>
            <a:r>
              <a:rPr lang="en-US" dirty="0"/>
              <a:t>They can able to recommend exact medicine to the patients by addressing specific medical stores in their region which enable business opportunities for medical stores representatives and also for pharma companies </a:t>
            </a:r>
            <a:endParaRPr lang="en-IN" dirty="0"/>
          </a:p>
        </p:txBody>
      </p:sp>
      <p:sp>
        <p:nvSpPr>
          <p:cNvPr id="5" name="TextBox 4">
            <a:extLst>
              <a:ext uri="{FF2B5EF4-FFF2-40B4-BE49-F238E27FC236}">
                <a16:creationId xmlns:a16="http://schemas.microsoft.com/office/drawing/2014/main" id="{89C6AD4F-5E36-4686-A95A-EE6AE51D392D}"/>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285983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E584-458C-416B-9199-2721790E7E25}"/>
              </a:ext>
            </a:extLst>
          </p:cNvPr>
          <p:cNvSpPr>
            <a:spLocks noGrp="1"/>
          </p:cNvSpPr>
          <p:nvPr>
            <p:ph type="title"/>
          </p:nvPr>
        </p:nvSpPr>
        <p:spPr>
          <a:xfrm>
            <a:off x="913795" y="503582"/>
            <a:ext cx="10353761" cy="1326321"/>
          </a:xfrm>
        </p:spPr>
        <p:txBody>
          <a:bodyPr/>
          <a:lstStyle/>
          <a:p>
            <a:r>
              <a:rPr lang="en-US" dirty="0"/>
              <a:t>Tech stacks</a:t>
            </a:r>
            <a:endParaRPr lang="en-IN" dirty="0"/>
          </a:p>
        </p:txBody>
      </p:sp>
      <p:sp>
        <p:nvSpPr>
          <p:cNvPr id="3" name="Content Placeholder 2">
            <a:extLst>
              <a:ext uri="{FF2B5EF4-FFF2-40B4-BE49-F238E27FC236}">
                <a16:creationId xmlns:a16="http://schemas.microsoft.com/office/drawing/2014/main" id="{F6A95583-6DE9-45A6-BDF2-72518B9B2EF4}"/>
              </a:ext>
            </a:extLst>
          </p:cNvPr>
          <p:cNvSpPr>
            <a:spLocks noGrp="1"/>
          </p:cNvSpPr>
          <p:nvPr>
            <p:ph idx="1"/>
          </p:nvPr>
        </p:nvSpPr>
        <p:spPr/>
        <p:txBody>
          <a:bodyPr>
            <a:normAutofit lnSpcReduction="10000"/>
          </a:bodyPr>
          <a:lstStyle/>
          <a:p>
            <a:r>
              <a:rPr lang="en-US" dirty="0"/>
              <a:t>Android</a:t>
            </a:r>
          </a:p>
          <a:p>
            <a:r>
              <a:rPr lang="en-US" dirty="0"/>
              <a:t>Azure SQL Database</a:t>
            </a:r>
          </a:p>
          <a:p>
            <a:r>
              <a:rPr lang="en-US" dirty="0"/>
              <a:t>Azure Virtual Machine</a:t>
            </a:r>
          </a:p>
          <a:p>
            <a:r>
              <a:rPr lang="en-US" dirty="0"/>
              <a:t>Azure Functions</a:t>
            </a:r>
          </a:p>
          <a:p>
            <a:r>
              <a:rPr lang="en-IN" dirty="0"/>
              <a:t>Azure DevOps</a:t>
            </a:r>
          </a:p>
          <a:p>
            <a:r>
              <a:rPr lang="en-IN" dirty="0"/>
              <a:t>Azure Blob Storage</a:t>
            </a:r>
          </a:p>
          <a:p>
            <a:r>
              <a:rPr lang="en-IN" dirty="0"/>
              <a:t>Azure Functions</a:t>
            </a:r>
          </a:p>
          <a:p>
            <a:r>
              <a:rPr lang="en-IN" dirty="0"/>
              <a:t>Azure Container Services</a:t>
            </a:r>
          </a:p>
        </p:txBody>
      </p:sp>
      <p:sp>
        <p:nvSpPr>
          <p:cNvPr id="5" name="TextBox 4">
            <a:extLst>
              <a:ext uri="{FF2B5EF4-FFF2-40B4-BE49-F238E27FC236}">
                <a16:creationId xmlns:a16="http://schemas.microsoft.com/office/drawing/2014/main" id="{E625865A-524D-4D15-95E6-860E02ABEAA1}"/>
              </a:ext>
            </a:extLst>
          </p:cNvPr>
          <p:cNvSpPr txBox="1"/>
          <p:nvPr/>
        </p:nvSpPr>
        <p:spPr>
          <a:xfrm>
            <a:off x="8322365" y="6241774"/>
            <a:ext cx="3710609" cy="369332"/>
          </a:xfrm>
          <a:prstGeom prst="rect">
            <a:avLst/>
          </a:prstGeom>
          <a:noFill/>
        </p:spPr>
        <p:txBody>
          <a:bodyPr wrap="square" rtlCol="0">
            <a:spAutoFit/>
          </a:bodyPr>
          <a:lstStyle/>
          <a:p>
            <a:r>
              <a:rPr lang="en-IN" dirty="0"/>
              <a:t>By : </a:t>
            </a:r>
            <a:r>
              <a:rPr lang="en-IN" dirty="0" err="1"/>
              <a:t>Jaimini</a:t>
            </a:r>
            <a:r>
              <a:rPr lang="en-IN" dirty="0"/>
              <a:t> Dave [ </a:t>
            </a:r>
            <a:r>
              <a:rPr lang="en-IN" dirty="0" err="1"/>
              <a:t>jd</a:t>
            </a:r>
            <a:r>
              <a:rPr lang="en-IN" dirty="0"/>
              <a:t> hacks]</a:t>
            </a:r>
          </a:p>
        </p:txBody>
      </p:sp>
    </p:spTree>
    <p:extLst>
      <p:ext uri="{BB962C8B-B14F-4D97-AF65-F5344CB8AC3E}">
        <p14:creationId xmlns:p14="http://schemas.microsoft.com/office/powerpoint/2010/main" val="249222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14B0-66BD-4D72-9432-8CE9FED93639}"/>
              </a:ext>
            </a:extLst>
          </p:cNvPr>
          <p:cNvSpPr>
            <a:spLocks noGrp="1"/>
          </p:cNvSpPr>
          <p:nvPr>
            <p:ph type="title"/>
          </p:nvPr>
        </p:nvSpPr>
        <p:spPr/>
        <p:txBody>
          <a:bodyPr/>
          <a:lstStyle/>
          <a:p>
            <a:r>
              <a:rPr lang="en-IN" dirty="0"/>
              <a:t>Sample screens</a:t>
            </a:r>
          </a:p>
        </p:txBody>
      </p:sp>
      <p:pic>
        <p:nvPicPr>
          <p:cNvPr id="6" name="Content Placeholder 5">
            <a:extLst>
              <a:ext uri="{FF2B5EF4-FFF2-40B4-BE49-F238E27FC236}">
                <a16:creationId xmlns:a16="http://schemas.microsoft.com/office/drawing/2014/main" id="{7C22D2EE-5E8E-4308-969C-39C0DA2FA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240" y="1935920"/>
            <a:ext cx="2321441" cy="4464880"/>
          </a:xfrm>
        </p:spPr>
      </p:pic>
      <p:pic>
        <p:nvPicPr>
          <p:cNvPr id="8" name="Picture 7">
            <a:extLst>
              <a:ext uri="{FF2B5EF4-FFF2-40B4-BE49-F238E27FC236}">
                <a16:creationId xmlns:a16="http://schemas.microsoft.com/office/drawing/2014/main" id="{4109CD46-96A6-4D5A-88D6-1D32471C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829" y="1935920"/>
            <a:ext cx="2321441" cy="4464880"/>
          </a:xfrm>
          <a:prstGeom prst="rect">
            <a:avLst/>
          </a:prstGeom>
        </p:spPr>
      </p:pic>
      <p:pic>
        <p:nvPicPr>
          <p:cNvPr id="10" name="Picture 9">
            <a:extLst>
              <a:ext uri="{FF2B5EF4-FFF2-40B4-BE49-F238E27FC236}">
                <a16:creationId xmlns:a16="http://schemas.microsoft.com/office/drawing/2014/main" id="{582BF32D-0EE8-40AD-8999-DD725DF18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18" y="1935920"/>
            <a:ext cx="2424219" cy="4464880"/>
          </a:xfrm>
          <a:prstGeom prst="rect">
            <a:avLst/>
          </a:prstGeom>
        </p:spPr>
      </p:pic>
    </p:spTree>
    <p:extLst>
      <p:ext uri="{BB962C8B-B14F-4D97-AF65-F5344CB8AC3E}">
        <p14:creationId xmlns:p14="http://schemas.microsoft.com/office/powerpoint/2010/main" val="96696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E340-6F94-44E4-A628-A0EE055D71E9}"/>
              </a:ext>
            </a:extLst>
          </p:cNvPr>
          <p:cNvSpPr>
            <a:spLocks noGrp="1"/>
          </p:cNvSpPr>
          <p:nvPr>
            <p:ph type="title"/>
          </p:nvPr>
        </p:nvSpPr>
        <p:spPr/>
        <p:txBody>
          <a:bodyPr/>
          <a:lstStyle/>
          <a:p>
            <a:r>
              <a:rPr lang="en-IN" dirty="0"/>
              <a:t>Sample Screens</a:t>
            </a:r>
          </a:p>
        </p:txBody>
      </p:sp>
      <p:pic>
        <p:nvPicPr>
          <p:cNvPr id="5" name="Content Placeholder 4">
            <a:extLst>
              <a:ext uri="{FF2B5EF4-FFF2-40B4-BE49-F238E27FC236}">
                <a16:creationId xmlns:a16="http://schemas.microsoft.com/office/drawing/2014/main" id="{D7B3E477-7153-43FD-BE15-F0EFC9997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2604" y="2042491"/>
            <a:ext cx="2412500" cy="4451073"/>
          </a:xfrm>
        </p:spPr>
      </p:pic>
      <p:pic>
        <p:nvPicPr>
          <p:cNvPr id="7" name="Picture 6">
            <a:extLst>
              <a:ext uri="{FF2B5EF4-FFF2-40B4-BE49-F238E27FC236}">
                <a16:creationId xmlns:a16="http://schemas.microsoft.com/office/drawing/2014/main" id="{D19FF617-CF53-4B7F-9594-CDE774367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813" y="2095499"/>
            <a:ext cx="2412500" cy="4451072"/>
          </a:xfrm>
          <a:prstGeom prst="rect">
            <a:avLst/>
          </a:prstGeom>
        </p:spPr>
      </p:pic>
      <p:pic>
        <p:nvPicPr>
          <p:cNvPr id="9" name="Picture 8">
            <a:extLst>
              <a:ext uri="{FF2B5EF4-FFF2-40B4-BE49-F238E27FC236}">
                <a16:creationId xmlns:a16="http://schemas.microsoft.com/office/drawing/2014/main" id="{23868FD3-22E7-44AC-87CF-F2099C3E4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9377" y="2095499"/>
            <a:ext cx="2412500" cy="4451074"/>
          </a:xfrm>
          <a:prstGeom prst="rect">
            <a:avLst/>
          </a:prstGeom>
        </p:spPr>
      </p:pic>
    </p:spTree>
    <p:extLst>
      <p:ext uri="{BB962C8B-B14F-4D97-AF65-F5344CB8AC3E}">
        <p14:creationId xmlns:p14="http://schemas.microsoft.com/office/powerpoint/2010/main" val="271140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1103</TotalTime>
  <Words>471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Doctor@Fingertip</vt:lpstr>
      <vt:lpstr>contents</vt:lpstr>
      <vt:lpstr>Idea</vt:lpstr>
      <vt:lpstr>Requirements &amp; Implementation  of idea</vt:lpstr>
      <vt:lpstr>Innovation &amp; scalability </vt:lpstr>
      <vt:lpstr>Business approach </vt:lpstr>
      <vt:lpstr>Tech stacks</vt:lpstr>
      <vt:lpstr>Sample screens</vt:lpstr>
      <vt:lpstr>Sample Screens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Doctor@Fingertip</dc:title>
  <dc:creator>LORD KRISHNA</dc:creator>
  <cp:lastModifiedBy>LORD KRISHNA</cp:lastModifiedBy>
  <cp:revision>13</cp:revision>
  <dcterms:created xsi:type="dcterms:W3CDTF">2020-03-30T14:24:10Z</dcterms:created>
  <dcterms:modified xsi:type="dcterms:W3CDTF">2020-03-31T09:10:05Z</dcterms:modified>
</cp:coreProperties>
</file>