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056438" cy="55800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33" y="913219"/>
            <a:ext cx="5997972" cy="1942689"/>
          </a:xfrm>
        </p:spPr>
        <p:txBody>
          <a:bodyPr anchor="b"/>
          <a:lstStyle>
            <a:lvl1pPr algn="ctr">
              <a:defRPr sz="4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2055" y="2930825"/>
            <a:ext cx="5292329" cy="1347223"/>
          </a:xfrm>
        </p:spPr>
        <p:txBody>
          <a:bodyPr/>
          <a:lstStyle>
            <a:lvl1pPr marL="0" indent="0" algn="ctr">
              <a:buNone/>
              <a:defRPr sz="1852"/>
            </a:lvl1pPr>
            <a:lvl2pPr marL="352821" indent="0" algn="ctr">
              <a:buNone/>
              <a:defRPr sz="1543"/>
            </a:lvl2pPr>
            <a:lvl3pPr marL="705642" indent="0" algn="ctr">
              <a:buNone/>
              <a:defRPr sz="1389"/>
            </a:lvl3pPr>
            <a:lvl4pPr marL="1058464" indent="0" algn="ctr">
              <a:buNone/>
              <a:defRPr sz="1235"/>
            </a:lvl4pPr>
            <a:lvl5pPr marL="1411285" indent="0" algn="ctr">
              <a:buNone/>
              <a:defRPr sz="1235"/>
            </a:lvl5pPr>
            <a:lvl6pPr marL="1764106" indent="0" algn="ctr">
              <a:buNone/>
              <a:defRPr sz="1235"/>
            </a:lvl6pPr>
            <a:lvl7pPr marL="2116927" indent="0" algn="ctr">
              <a:buNone/>
              <a:defRPr sz="1235"/>
            </a:lvl7pPr>
            <a:lvl8pPr marL="2469749" indent="0" algn="ctr">
              <a:buNone/>
              <a:defRPr sz="1235"/>
            </a:lvl8pPr>
            <a:lvl9pPr marL="2822570" indent="0" algn="ctr">
              <a:buNone/>
              <a:defRPr sz="1235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4E91-7768-47A2-B3B2-25D66FABE86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96E3-F270-411B-A110-E75A01565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5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4E91-7768-47A2-B3B2-25D66FABE86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96E3-F270-411B-A110-E75A01565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3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49764" y="297087"/>
            <a:ext cx="1521544" cy="47288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130" y="297087"/>
            <a:ext cx="4476428" cy="472884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4E91-7768-47A2-B3B2-25D66FABE86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96E3-F270-411B-A110-E75A01565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8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4E91-7768-47A2-B3B2-25D66FABE86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96E3-F270-411B-A110-E75A01565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1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455" y="1391142"/>
            <a:ext cx="6086178" cy="2321151"/>
          </a:xfrm>
        </p:spPr>
        <p:txBody>
          <a:bodyPr anchor="b"/>
          <a:lstStyle>
            <a:lvl1pPr>
              <a:defRPr sz="4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455" y="3734252"/>
            <a:ext cx="6086178" cy="1220638"/>
          </a:xfrm>
        </p:spPr>
        <p:txBody>
          <a:bodyPr/>
          <a:lstStyle>
            <a:lvl1pPr marL="0" indent="0">
              <a:buNone/>
              <a:defRPr sz="1852">
                <a:solidFill>
                  <a:schemeClr val="tx1"/>
                </a:solidFill>
              </a:defRPr>
            </a:lvl1pPr>
            <a:lvl2pPr marL="3528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2pPr>
            <a:lvl3pPr marL="705642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3pPr>
            <a:lvl4pPr marL="1058464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4pPr>
            <a:lvl5pPr marL="1411285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5pPr>
            <a:lvl6pPr marL="1764106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6pPr>
            <a:lvl7pPr marL="2116927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7pPr>
            <a:lvl8pPr marL="2469749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8pPr>
            <a:lvl9pPr marL="2822570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4E91-7768-47A2-B3B2-25D66FABE86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96E3-F270-411B-A110-E75A01565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8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130" y="1485433"/>
            <a:ext cx="2998986" cy="35404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2322" y="1485433"/>
            <a:ext cx="2998986" cy="35404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4E91-7768-47A2-B3B2-25D66FABE86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96E3-F270-411B-A110-E75A01565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3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49" y="297088"/>
            <a:ext cx="6086178" cy="107855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50" y="1367891"/>
            <a:ext cx="2985204" cy="670382"/>
          </a:xfrm>
        </p:spPr>
        <p:txBody>
          <a:bodyPr anchor="b"/>
          <a:lstStyle>
            <a:lvl1pPr marL="0" indent="0">
              <a:buNone/>
              <a:defRPr sz="1852" b="1"/>
            </a:lvl1pPr>
            <a:lvl2pPr marL="352821" indent="0">
              <a:buNone/>
              <a:defRPr sz="1543" b="1"/>
            </a:lvl2pPr>
            <a:lvl3pPr marL="705642" indent="0">
              <a:buNone/>
              <a:defRPr sz="1389" b="1"/>
            </a:lvl3pPr>
            <a:lvl4pPr marL="1058464" indent="0">
              <a:buNone/>
              <a:defRPr sz="1235" b="1"/>
            </a:lvl4pPr>
            <a:lvl5pPr marL="1411285" indent="0">
              <a:buNone/>
              <a:defRPr sz="1235" b="1"/>
            </a:lvl5pPr>
            <a:lvl6pPr marL="1764106" indent="0">
              <a:buNone/>
              <a:defRPr sz="1235" b="1"/>
            </a:lvl6pPr>
            <a:lvl7pPr marL="2116927" indent="0">
              <a:buNone/>
              <a:defRPr sz="1235" b="1"/>
            </a:lvl7pPr>
            <a:lvl8pPr marL="2469749" indent="0">
              <a:buNone/>
              <a:defRPr sz="1235" b="1"/>
            </a:lvl8pPr>
            <a:lvl9pPr marL="2822570" indent="0">
              <a:buNone/>
              <a:defRPr sz="123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50" y="2038273"/>
            <a:ext cx="2985204" cy="29979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2322" y="1367891"/>
            <a:ext cx="2999905" cy="670382"/>
          </a:xfrm>
        </p:spPr>
        <p:txBody>
          <a:bodyPr anchor="b"/>
          <a:lstStyle>
            <a:lvl1pPr marL="0" indent="0">
              <a:buNone/>
              <a:defRPr sz="1852" b="1"/>
            </a:lvl1pPr>
            <a:lvl2pPr marL="352821" indent="0">
              <a:buNone/>
              <a:defRPr sz="1543" b="1"/>
            </a:lvl2pPr>
            <a:lvl3pPr marL="705642" indent="0">
              <a:buNone/>
              <a:defRPr sz="1389" b="1"/>
            </a:lvl3pPr>
            <a:lvl4pPr marL="1058464" indent="0">
              <a:buNone/>
              <a:defRPr sz="1235" b="1"/>
            </a:lvl4pPr>
            <a:lvl5pPr marL="1411285" indent="0">
              <a:buNone/>
              <a:defRPr sz="1235" b="1"/>
            </a:lvl5pPr>
            <a:lvl6pPr marL="1764106" indent="0">
              <a:buNone/>
              <a:defRPr sz="1235" b="1"/>
            </a:lvl6pPr>
            <a:lvl7pPr marL="2116927" indent="0">
              <a:buNone/>
              <a:defRPr sz="1235" b="1"/>
            </a:lvl7pPr>
            <a:lvl8pPr marL="2469749" indent="0">
              <a:buNone/>
              <a:defRPr sz="1235" b="1"/>
            </a:lvl8pPr>
            <a:lvl9pPr marL="2822570" indent="0">
              <a:buNone/>
              <a:defRPr sz="123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72322" y="2038273"/>
            <a:ext cx="2999905" cy="29979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4E91-7768-47A2-B3B2-25D66FABE86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96E3-F270-411B-A110-E75A01565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5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4E91-7768-47A2-B3B2-25D66FABE86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96E3-F270-411B-A110-E75A01565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9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4E91-7768-47A2-B3B2-25D66FABE86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96E3-F270-411B-A110-E75A01565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3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49" y="372004"/>
            <a:ext cx="2275885" cy="1302015"/>
          </a:xfrm>
        </p:spPr>
        <p:txBody>
          <a:bodyPr anchor="b"/>
          <a:lstStyle>
            <a:lvl1pPr>
              <a:defRPr sz="24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9905" y="803427"/>
            <a:ext cx="3572322" cy="3965461"/>
          </a:xfrm>
        </p:spPr>
        <p:txBody>
          <a:bodyPr/>
          <a:lstStyle>
            <a:lvl1pPr>
              <a:defRPr sz="2469"/>
            </a:lvl1pPr>
            <a:lvl2pPr>
              <a:defRPr sz="2161"/>
            </a:lvl2pPr>
            <a:lvl3pPr>
              <a:defRPr sz="1852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49" y="1674019"/>
            <a:ext cx="2275885" cy="3101327"/>
          </a:xfrm>
        </p:spPr>
        <p:txBody>
          <a:bodyPr/>
          <a:lstStyle>
            <a:lvl1pPr marL="0" indent="0">
              <a:buNone/>
              <a:defRPr sz="1235"/>
            </a:lvl1pPr>
            <a:lvl2pPr marL="352821" indent="0">
              <a:buNone/>
              <a:defRPr sz="1080"/>
            </a:lvl2pPr>
            <a:lvl3pPr marL="705642" indent="0">
              <a:buNone/>
              <a:defRPr sz="926"/>
            </a:lvl3pPr>
            <a:lvl4pPr marL="1058464" indent="0">
              <a:buNone/>
              <a:defRPr sz="772"/>
            </a:lvl4pPr>
            <a:lvl5pPr marL="1411285" indent="0">
              <a:buNone/>
              <a:defRPr sz="772"/>
            </a:lvl5pPr>
            <a:lvl6pPr marL="1764106" indent="0">
              <a:buNone/>
              <a:defRPr sz="772"/>
            </a:lvl6pPr>
            <a:lvl7pPr marL="2116927" indent="0">
              <a:buNone/>
              <a:defRPr sz="772"/>
            </a:lvl7pPr>
            <a:lvl8pPr marL="2469749" indent="0">
              <a:buNone/>
              <a:defRPr sz="772"/>
            </a:lvl8pPr>
            <a:lvl9pPr marL="2822570" indent="0">
              <a:buNone/>
              <a:defRPr sz="7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4E91-7768-47A2-B3B2-25D66FABE86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96E3-F270-411B-A110-E75A01565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2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49" y="372004"/>
            <a:ext cx="2275885" cy="1302015"/>
          </a:xfrm>
        </p:spPr>
        <p:txBody>
          <a:bodyPr anchor="b"/>
          <a:lstStyle>
            <a:lvl1pPr>
              <a:defRPr sz="24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99905" y="803427"/>
            <a:ext cx="3572322" cy="3965461"/>
          </a:xfrm>
        </p:spPr>
        <p:txBody>
          <a:bodyPr anchor="t"/>
          <a:lstStyle>
            <a:lvl1pPr marL="0" indent="0">
              <a:buNone/>
              <a:defRPr sz="2469"/>
            </a:lvl1pPr>
            <a:lvl2pPr marL="352821" indent="0">
              <a:buNone/>
              <a:defRPr sz="2161"/>
            </a:lvl2pPr>
            <a:lvl3pPr marL="705642" indent="0">
              <a:buNone/>
              <a:defRPr sz="1852"/>
            </a:lvl3pPr>
            <a:lvl4pPr marL="1058464" indent="0">
              <a:buNone/>
              <a:defRPr sz="1543"/>
            </a:lvl4pPr>
            <a:lvl5pPr marL="1411285" indent="0">
              <a:buNone/>
              <a:defRPr sz="1543"/>
            </a:lvl5pPr>
            <a:lvl6pPr marL="1764106" indent="0">
              <a:buNone/>
              <a:defRPr sz="1543"/>
            </a:lvl6pPr>
            <a:lvl7pPr marL="2116927" indent="0">
              <a:buNone/>
              <a:defRPr sz="1543"/>
            </a:lvl7pPr>
            <a:lvl8pPr marL="2469749" indent="0">
              <a:buNone/>
              <a:defRPr sz="1543"/>
            </a:lvl8pPr>
            <a:lvl9pPr marL="2822570" indent="0">
              <a:buNone/>
              <a:defRPr sz="154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49" y="1674019"/>
            <a:ext cx="2275885" cy="3101327"/>
          </a:xfrm>
        </p:spPr>
        <p:txBody>
          <a:bodyPr/>
          <a:lstStyle>
            <a:lvl1pPr marL="0" indent="0">
              <a:buNone/>
              <a:defRPr sz="1235"/>
            </a:lvl1pPr>
            <a:lvl2pPr marL="352821" indent="0">
              <a:buNone/>
              <a:defRPr sz="1080"/>
            </a:lvl2pPr>
            <a:lvl3pPr marL="705642" indent="0">
              <a:buNone/>
              <a:defRPr sz="926"/>
            </a:lvl3pPr>
            <a:lvl4pPr marL="1058464" indent="0">
              <a:buNone/>
              <a:defRPr sz="772"/>
            </a:lvl4pPr>
            <a:lvl5pPr marL="1411285" indent="0">
              <a:buNone/>
              <a:defRPr sz="772"/>
            </a:lvl5pPr>
            <a:lvl6pPr marL="1764106" indent="0">
              <a:buNone/>
              <a:defRPr sz="772"/>
            </a:lvl6pPr>
            <a:lvl7pPr marL="2116927" indent="0">
              <a:buNone/>
              <a:defRPr sz="772"/>
            </a:lvl7pPr>
            <a:lvl8pPr marL="2469749" indent="0">
              <a:buNone/>
              <a:defRPr sz="772"/>
            </a:lvl8pPr>
            <a:lvl9pPr marL="2822570" indent="0">
              <a:buNone/>
              <a:defRPr sz="7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4E91-7768-47A2-B3B2-25D66FABE86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96E3-F270-411B-A110-E75A01565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7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5130" y="297088"/>
            <a:ext cx="6086178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130" y="1485433"/>
            <a:ext cx="6086178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130" y="5171893"/>
            <a:ext cx="1587699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54E91-7768-47A2-B3B2-25D66FABE86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7445" y="5171893"/>
            <a:ext cx="2381548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3609" y="5171893"/>
            <a:ext cx="1587699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96E3-F270-411B-A110-E75A01565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05642" rtl="0" eaLnBrk="1" latinLnBrk="0" hangingPunct="1">
        <a:lnSpc>
          <a:spcPct val="90000"/>
        </a:lnSpc>
        <a:spcBef>
          <a:spcPct val="0"/>
        </a:spcBef>
        <a:buNone/>
        <a:defRPr sz="3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411" indent="-176411" algn="l" defTabSz="705642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1pPr>
      <a:lvl2pPr marL="529232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2pPr>
      <a:lvl3pPr marL="882053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234874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4pPr>
      <a:lvl5pPr marL="1587696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5pPr>
      <a:lvl6pPr marL="1940517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6pPr>
      <a:lvl7pPr marL="2293338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7pPr>
      <a:lvl8pPr marL="2646159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8pPr>
      <a:lvl9pPr marL="2998981" indent="-176411" algn="l" defTabSz="705642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1pPr>
      <a:lvl2pPr marL="352821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2pPr>
      <a:lvl3pPr marL="705642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3pPr>
      <a:lvl4pPr marL="1058464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4pPr>
      <a:lvl5pPr marL="1411285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5pPr>
      <a:lvl6pPr marL="1764106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6pPr>
      <a:lvl7pPr marL="2116927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7pPr>
      <a:lvl8pPr marL="2469749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8pPr>
      <a:lvl9pPr marL="2822570" algn="l" defTabSz="705642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" y="46891"/>
            <a:ext cx="3030810" cy="301046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105771" y="11970"/>
            <a:ext cx="3936251" cy="2707553"/>
            <a:chOff x="4363851" y="104725"/>
            <a:chExt cx="4442721" cy="281464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3851" y="104725"/>
              <a:ext cx="4442721" cy="776778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3851" y="881503"/>
              <a:ext cx="4379353" cy="2037866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74" y="2917643"/>
            <a:ext cx="3030017" cy="2402972"/>
          </a:xfrm>
          <a:prstGeom prst="rect">
            <a:avLst/>
          </a:prstGeom>
        </p:spPr>
      </p:pic>
      <p:pic>
        <p:nvPicPr>
          <p:cNvPr id="1026" name="Picture 2" descr="Image result for Image retrieval search similar style or col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9" y="3314848"/>
            <a:ext cx="3751754" cy="160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353754" y="29625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(a)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30070" y="256293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(b)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7903" y="488984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(c)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10546" y="525917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(d)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1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12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Jiedong</dc:creator>
  <cp:lastModifiedBy>Hao Jiedong</cp:lastModifiedBy>
  <cp:revision>13</cp:revision>
  <dcterms:created xsi:type="dcterms:W3CDTF">2018-05-25T09:55:04Z</dcterms:created>
  <dcterms:modified xsi:type="dcterms:W3CDTF">2018-05-25T10:52:23Z</dcterms:modified>
</cp:coreProperties>
</file>