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59900" cy="43926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5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718884"/>
            <a:ext cx="7019925" cy="1529280"/>
          </a:xfrm>
        </p:spPr>
        <p:txBody>
          <a:bodyPr anchor="b"/>
          <a:lstStyle>
            <a:lvl1pPr algn="ctr">
              <a:defRPr sz="3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307139"/>
            <a:ext cx="7019925" cy="1060531"/>
          </a:xfrm>
        </p:spPr>
        <p:txBody>
          <a:bodyPr/>
          <a:lstStyle>
            <a:lvl1pPr marL="0" indent="0" algn="ctr">
              <a:buNone/>
              <a:defRPr sz="1537"/>
            </a:lvl1pPr>
            <a:lvl2pPr marL="292837" indent="0" algn="ctr">
              <a:buNone/>
              <a:defRPr sz="1281"/>
            </a:lvl2pPr>
            <a:lvl3pPr marL="585673" indent="0" algn="ctr">
              <a:buNone/>
              <a:defRPr sz="1153"/>
            </a:lvl3pPr>
            <a:lvl4pPr marL="878510" indent="0" algn="ctr">
              <a:buNone/>
              <a:defRPr sz="1025"/>
            </a:lvl4pPr>
            <a:lvl5pPr marL="1171346" indent="0" algn="ctr">
              <a:buNone/>
              <a:defRPr sz="1025"/>
            </a:lvl5pPr>
            <a:lvl6pPr marL="1464183" indent="0" algn="ctr">
              <a:buNone/>
              <a:defRPr sz="1025"/>
            </a:lvl6pPr>
            <a:lvl7pPr marL="1757020" indent="0" algn="ctr">
              <a:buNone/>
              <a:defRPr sz="1025"/>
            </a:lvl7pPr>
            <a:lvl8pPr marL="2049856" indent="0" algn="ctr">
              <a:buNone/>
              <a:defRPr sz="1025"/>
            </a:lvl8pPr>
            <a:lvl9pPr marL="2342693" indent="0" algn="ctr">
              <a:buNone/>
              <a:defRPr sz="102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3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33866"/>
            <a:ext cx="2018228" cy="37225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33866"/>
            <a:ext cx="5937687" cy="372253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095103"/>
            <a:ext cx="8072914" cy="1827205"/>
          </a:xfrm>
        </p:spPr>
        <p:txBody>
          <a:bodyPr anchor="b"/>
          <a:lstStyle>
            <a:lvl1pPr>
              <a:defRPr sz="3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2939594"/>
            <a:ext cx="8072914" cy="960884"/>
          </a:xfrm>
        </p:spPr>
        <p:txBody>
          <a:bodyPr/>
          <a:lstStyle>
            <a:lvl1pPr marL="0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1pPr>
            <a:lvl2pPr marL="292837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2pPr>
            <a:lvl3pPr marL="585673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3pPr>
            <a:lvl4pPr marL="87851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4pPr>
            <a:lvl5pPr marL="1171346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5pPr>
            <a:lvl6pPr marL="1464183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6pPr>
            <a:lvl7pPr marL="175702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7pPr>
            <a:lvl8pPr marL="2049856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8pPr>
            <a:lvl9pPr marL="2342693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169330"/>
            <a:ext cx="3977958" cy="27870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169330"/>
            <a:ext cx="3977958" cy="27870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33867"/>
            <a:ext cx="8072914" cy="8490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076801"/>
            <a:ext cx="3959676" cy="527723"/>
          </a:xfrm>
        </p:spPr>
        <p:txBody>
          <a:bodyPr anchor="b"/>
          <a:lstStyle>
            <a:lvl1pPr marL="0" indent="0">
              <a:buNone/>
              <a:defRPr sz="1537" b="1"/>
            </a:lvl1pPr>
            <a:lvl2pPr marL="292837" indent="0">
              <a:buNone/>
              <a:defRPr sz="1281" b="1"/>
            </a:lvl2pPr>
            <a:lvl3pPr marL="585673" indent="0">
              <a:buNone/>
              <a:defRPr sz="1153" b="1"/>
            </a:lvl3pPr>
            <a:lvl4pPr marL="878510" indent="0">
              <a:buNone/>
              <a:defRPr sz="1025" b="1"/>
            </a:lvl4pPr>
            <a:lvl5pPr marL="1171346" indent="0">
              <a:buNone/>
              <a:defRPr sz="1025" b="1"/>
            </a:lvl5pPr>
            <a:lvl6pPr marL="1464183" indent="0">
              <a:buNone/>
              <a:defRPr sz="1025" b="1"/>
            </a:lvl6pPr>
            <a:lvl7pPr marL="1757020" indent="0">
              <a:buNone/>
              <a:defRPr sz="1025" b="1"/>
            </a:lvl7pPr>
            <a:lvl8pPr marL="2049856" indent="0">
              <a:buNone/>
              <a:defRPr sz="1025" b="1"/>
            </a:lvl8pPr>
            <a:lvl9pPr marL="2342693" indent="0">
              <a:buNone/>
              <a:defRPr sz="102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604524"/>
            <a:ext cx="3959676" cy="23600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076801"/>
            <a:ext cx="3979177" cy="527723"/>
          </a:xfrm>
        </p:spPr>
        <p:txBody>
          <a:bodyPr anchor="b"/>
          <a:lstStyle>
            <a:lvl1pPr marL="0" indent="0">
              <a:buNone/>
              <a:defRPr sz="1537" b="1"/>
            </a:lvl1pPr>
            <a:lvl2pPr marL="292837" indent="0">
              <a:buNone/>
              <a:defRPr sz="1281" b="1"/>
            </a:lvl2pPr>
            <a:lvl3pPr marL="585673" indent="0">
              <a:buNone/>
              <a:defRPr sz="1153" b="1"/>
            </a:lvl3pPr>
            <a:lvl4pPr marL="878510" indent="0">
              <a:buNone/>
              <a:defRPr sz="1025" b="1"/>
            </a:lvl4pPr>
            <a:lvl5pPr marL="1171346" indent="0">
              <a:buNone/>
              <a:defRPr sz="1025" b="1"/>
            </a:lvl5pPr>
            <a:lvl6pPr marL="1464183" indent="0">
              <a:buNone/>
              <a:defRPr sz="1025" b="1"/>
            </a:lvl6pPr>
            <a:lvl7pPr marL="1757020" indent="0">
              <a:buNone/>
              <a:defRPr sz="1025" b="1"/>
            </a:lvl7pPr>
            <a:lvl8pPr marL="2049856" indent="0">
              <a:buNone/>
              <a:defRPr sz="1025" b="1"/>
            </a:lvl8pPr>
            <a:lvl9pPr marL="2342693" indent="0">
              <a:buNone/>
              <a:defRPr sz="102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604524"/>
            <a:ext cx="3979177" cy="23600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92841"/>
            <a:ext cx="3018811" cy="1024943"/>
          </a:xfrm>
        </p:spPr>
        <p:txBody>
          <a:bodyPr anchor="b"/>
          <a:lstStyle>
            <a:lvl1pPr>
              <a:defRPr sz="2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632455"/>
            <a:ext cx="4738449" cy="3121602"/>
          </a:xfrm>
        </p:spPr>
        <p:txBody>
          <a:bodyPr/>
          <a:lstStyle>
            <a:lvl1pPr>
              <a:defRPr sz="2050"/>
            </a:lvl1pPr>
            <a:lvl2pPr>
              <a:defRPr sz="1793"/>
            </a:lvl2pPr>
            <a:lvl3pPr>
              <a:defRPr sz="1537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317784"/>
            <a:ext cx="3018811" cy="2441358"/>
          </a:xfrm>
        </p:spPr>
        <p:txBody>
          <a:bodyPr/>
          <a:lstStyle>
            <a:lvl1pPr marL="0" indent="0">
              <a:buNone/>
              <a:defRPr sz="1025"/>
            </a:lvl1pPr>
            <a:lvl2pPr marL="292837" indent="0">
              <a:buNone/>
              <a:defRPr sz="897"/>
            </a:lvl2pPr>
            <a:lvl3pPr marL="585673" indent="0">
              <a:buNone/>
              <a:defRPr sz="769"/>
            </a:lvl3pPr>
            <a:lvl4pPr marL="878510" indent="0">
              <a:buNone/>
              <a:defRPr sz="641"/>
            </a:lvl4pPr>
            <a:lvl5pPr marL="1171346" indent="0">
              <a:buNone/>
              <a:defRPr sz="641"/>
            </a:lvl5pPr>
            <a:lvl6pPr marL="1464183" indent="0">
              <a:buNone/>
              <a:defRPr sz="641"/>
            </a:lvl6pPr>
            <a:lvl7pPr marL="1757020" indent="0">
              <a:buNone/>
              <a:defRPr sz="641"/>
            </a:lvl7pPr>
            <a:lvl8pPr marL="2049856" indent="0">
              <a:buNone/>
              <a:defRPr sz="641"/>
            </a:lvl8pPr>
            <a:lvl9pPr marL="2342693" indent="0">
              <a:buNone/>
              <a:defRPr sz="64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92841"/>
            <a:ext cx="3018811" cy="1024943"/>
          </a:xfrm>
        </p:spPr>
        <p:txBody>
          <a:bodyPr anchor="b"/>
          <a:lstStyle>
            <a:lvl1pPr>
              <a:defRPr sz="2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632455"/>
            <a:ext cx="4738449" cy="3121602"/>
          </a:xfrm>
        </p:spPr>
        <p:txBody>
          <a:bodyPr anchor="t"/>
          <a:lstStyle>
            <a:lvl1pPr marL="0" indent="0">
              <a:buNone/>
              <a:defRPr sz="2050"/>
            </a:lvl1pPr>
            <a:lvl2pPr marL="292837" indent="0">
              <a:buNone/>
              <a:defRPr sz="1793"/>
            </a:lvl2pPr>
            <a:lvl3pPr marL="585673" indent="0">
              <a:buNone/>
              <a:defRPr sz="1537"/>
            </a:lvl3pPr>
            <a:lvl4pPr marL="878510" indent="0">
              <a:buNone/>
              <a:defRPr sz="1281"/>
            </a:lvl4pPr>
            <a:lvl5pPr marL="1171346" indent="0">
              <a:buNone/>
              <a:defRPr sz="1281"/>
            </a:lvl5pPr>
            <a:lvl6pPr marL="1464183" indent="0">
              <a:buNone/>
              <a:defRPr sz="1281"/>
            </a:lvl6pPr>
            <a:lvl7pPr marL="1757020" indent="0">
              <a:buNone/>
              <a:defRPr sz="1281"/>
            </a:lvl7pPr>
            <a:lvl8pPr marL="2049856" indent="0">
              <a:buNone/>
              <a:defRPr sz="1281"/>
            </a:lvl8pPr>
            <a:lvl9pPr marL="2342693" indent="0">
              <a:buNone/>
              <a:defRPr sz="128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317784"/>
            <a:ext cx="3018811" cy="2441358"/>
          </a:xfrm>
        </p:spPr>
        <p:txBody>
          <a:bodyPr/>
          <a:lstStyle>
            <a:lvl1pPr marL="0" indent="0">
              <a:buNone/>
              <a:defRPr sz="1025"/>
            </a:lvl1pPr>
            <a:lvl2pPr marL="292837" indent="0">
              <a:buNone/>
              <a:defRPr sz="897"/>
            </a:lvl2pPr>
            <a:lvl3pPr marL="585673" indent="0">
              <a:buNone/>
              <a:defRPr sz="769"/>
            </a:lvl3pPr>
            <a:lvl4pPr marL="878510" indent="0">
              <a:buNone/>
              <a:defRPr sz="641"/>
            </a:lvl4pPr>
            <a:lvl5pPr marL="1171346" indent="0">
              <a:buNone/>
              <a:defRPr sz="641"/>
            </a:lvl5pPr>
            <a:lvl6pPr marL="1464183" indent="0">
              <a:buNone/>
              <a:defRPr sz="641"/>
            </a:lvl6pPr>
            <a:lvl7pPr marL="1757020" indent="0">
              <a:buNone/>
              <a:defRPr sz="641"/>
            </a:lvl7pPr>
            <a:lvl8pPr marL="2049856" indent="0">
              <a:buNone/>
              <a:defRPr sz="641"/>
            </a:lvl8pPr>
            <a:lvl9pPr marL="2342693" indent="0">
              <a:buNone/>
              <a:defRPr sz="64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4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33867"/>
            <a:ext cx="8072914" cy="84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169330"/>
            <a:ext cx="8072914" cy="27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071302"/>
            <a:ext cx="2105978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6E0-7B84-4C35-A405-D376E9ECCE2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071302"/>
            <a:ext cx="3158966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071302"/>
            <a:ext cx="2105978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E3DE-9F66-41C7-A967-F14DB974E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2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85673" rtl="0" eaLnBrk="1" latinLnBrk="0" hangingPunct="1">
        <a:lnSpc>
          <a:spcPct val="90000"/>
        </a:lnSpc>
        <a:spcBef>
          <a:spcPct val="0"/>
        </a:spcBef>
        <a:buNone/>
        <a:defRPr sz="2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418" indent="-146418" algn="l" defTabSz="585673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39255" indent="-146418" algn="l" defTabSz="58567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7" kern="1200">
          <a:solidFill>
            <a:schemeClr val="tx1"/>
          </a:solidFill>
          <a:latin typeface="+mn-lt"/>
          <a:ea typeface="+mn-ea"/>
          <a:cs typeface="+mn-cs"/>
        </a:defRPr>
      </a:lvl2pPr>
      <a:lvl3pPr marL="732092" indent="-146418" algn="l" defTabSz="58567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3pPr>
      <a:lvl4pPr marL="1024928" indent="-146418" algn="l" defTabSz="58567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4pPr>
      <a:lvl5pPr marL="1317765" indent="-146418" algn="l" defTabSz="58567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5pPr>
      <a:lvl6pPr marL="1610601" indent="-146418" algn="l" defTabSz="58567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6pPr>
      <a:lvl7pPr marL="1903438" indent="-146418" algn="l" defTabSz="58567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7pPr>
      <a:lvl8pPr marL="2196275" indent="-146418" algn="l" defTabSz="58567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8pPr>
      <a:lvl9pPr marL="2489111" indent="-146418" algn="l" defTabSz="58567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1pPr>
      <a:lvl2pPr marL="292837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2pPr>
      <a:lvl3pPr marL="585673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3pPr>
      <a:lvl4pPr marL="878510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4pPr>
      <a:lvl5pPr marL="1171346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5pPr>
      <a:lvl6pPr marL="1464183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6pPr>
      <a:lvl7pPr marL="1757020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7pPr>
      <a:lvl8pPr marL="2049856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8pPr>
      <a:lvl9pPr marL="2342693" algn="l" defTabSz="585673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" y="22950"/>
            <a:ext cx="4346090" cy="19460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10" y="48007"/>
            <a:ext cx="4745845" cy="19633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174" y="3011401"/>
            <a:ext cx="3925019" cy="4155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7523" y="19000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cs typeface="Arial" panose="020B0604020202020204" pitchFamily="34" charset="0"/>
              </a:rPr>
              <a:t>(a)</a:t>
            </a:r>
            <a:endParaRPr lang="zh-CN" altLang="en-US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7451" y="194484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cs typeface="Arial" panose="020B0604020202020204" pitchFamily="34" charset="0"/>
              </a:rPr>
              <a:t>(b)</a:t>
            </a:r>
            <a:endParaRPr lang="zh-CN" altLang="en-US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7523" y="403916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cs typeface="Arial" panose="020B0604020202020204" pitchFamily="34" charset="0"/>
              </a:rPr>
              <a:t>(c)</a:t>
            </a:r>
            <a:endParaRPr lang="zh-CN" altLang="en-US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7451" y="403916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cs typeface="Arial" panose="020B0604020202020204" pitchFamily="34" charset="0"/>
              </a:rPr>
              <a:t>(d)</a:t>
            </a:r>
            <a:endParaRPr lang="zh-CN" altLang="en-US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0" y="2314175"/>
            <a:ext cx="4255369" cy="17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2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Jiedong</dc:creator>
  <cp:lastModifiedBy>Hao Jiedong</cp:lastModifiedBy>
  <cp:revision>8</cp:revision>
  <dcterms:created xsi:type="dcterms:W3CDTF">2018-05-25T09:38:17Z</dcterms:created>
  <dcterms:modified xsi:type="dcterms:W3CDTF">2018-05-25T10:10:08Z</dcterms:modified>
</cp:coreProperties>
</file>