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a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C294EC-21DB-B540-8430-29D62E19D49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70010">
            <a:off x="4578724" y="1303026"/>
            <a:ext cx="1500574" cy="792162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American River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35739-C456-B148-BCF9-07430AA88B0E}"/>
              </a:ext>
            </a:extLst>
          </p:cNvPr>
          <p:cNvCxnSpPr>
            <a:stCxn id="24" idx="5"/>
          </p:cNvCxnSpPr>
          <p:nvPr/>
        </p:nvCxnSpPr>
        <p:spPr>
          <a:xfrm flipV="1">
            <a:off x="4259350" y="100499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DAB6-4311-554E-8A2F-4F50BE94B448}"/>
              </a:ext>
            </a:extLst>
          </p:cNvPr>
          <p:cNvCxnSpPr/>
          <p:nvPr/>
        </p:nvCxnSpPr>
        <p:spPr>
          <a:xfrm flipV="1">
            <a:off x="1610869" y="2540985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E1604-4310-9040-860E-6039E568366D}"/>
              </a:ext>
            </a:extLst>
          </p:cNvPr>
          <p:cNvCxnSpPr/>
          <p:nvPr/>
        </p:nvCxnSpPr>
        <p:spPr>
          <a:xfrm flipV="1">
            <a:off x="6535062" y="2895601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0D3250-8C67-0640-9314-11DE559F40D4}"/>
              </a:ext>
            </a:extLst>
          </p:cNvPr>
          <p:cNvCxnSpPr/>
          <p:nvPr/>
        </p:nvCxnSpPr>
        <p:spPr>
          <a:xfrm flipV="1">
            <a:off x="3806003" y="448140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560262-DC9D-8244-8C0B-482773A0007F}"/>
              </a:ext>
            </a:extLst>
          </p:cNvPr>
          <p:cNvSpPr txBox="1">
            <a:spLocks/>
          </p:cNvSpPr>
          <p:nvPr/>
        </p:nvSpPr>
        <p:spPr>
          <a:xfrm rot="19770010">
            <a:off x="6793513" y="322159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Rubicon River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447671-9560-384A-9FFC-047A780B50C0}"/>
              </a:ext>
            </a:extLst>
          </p:cNvPr>
          <p:cNvCxnSpPr>
            <a:cxnSpLocks/>
          </p:cNvCxnSpPr>
          <p:nvPr/>
        </p:nvCxnSpPr>
        <p:spPr>
          <a:xfrm>
            <a:off x="2086771" y="1405047"/>
            <a:ext cx="1254082" cy="40670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117FF1-248A-1D45-BD99-CB5D85EF843B}"/>
              </a:ext>
            </a:extLst>
          </p:cNvPr>
          <p:cNvSpPr txBox="1">
            <a:spLocks/>
          </p:cNvSpPr>
          <p:nvPr/>
        </p:nvSpPr>
        <p:spPr>
          <a:xfrm rot="1159114">
            <a:off x="2026940" y="1099216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Duncan Creek Diversion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2D2BC-DCC8-AD46-A670-E7E1FB64BCBB}"/>
              </a:ext>
            </a:extLst>
          </p:cNvPr>
          <p:cNvCxnSpPr>
            <a:cxnSpLocks/>
          </p:cNvCxnSpPr>
          <p:nvPr/>
        </p:nvCxnSpPr>
        <p:spPr>
          <a:xfrm>
            <a:off x="4214389" y="2594689"/>
            <a:ext cx="1395985" cy="80675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1B372-7E1A-A441-BBF1-20425A330A40}"/>
              </a:ext>
            </a:extLst>
          </p:cNvPr>
          <p:cNvCxnSpPr>
            <a:cxnSpLocks/>
          </p:cNvCxnSpPr>
          <p:nvPr/>
        </p:nvCxnSpPr>
        <p:spPr>
          <a:xfrm>
            <a:off x="2181374" y="3401442"/>
            <a:ext cx="3429000" cy="47775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DA53EE36-5BBE-C645-8825-43427CA98AC7}"/>
              </a:ext>
            </a:extLst>
          </p:cNvPr>
          <p:cNvSpPr/>
          <p:nvPr/>
        </p:nvSpPr>
        <p:spPr>
          <a:xfrm>
            <a:off x="5153174" y="2895602"/>
            <a:ext cx="1856233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 Hole Reservoir</a:t>
            </a:r>
          </a:p>
          <a:p>
            <a:pPr algn="ctr"/>
            <a:r>
              <a:rPr lang="en-US" sz="1400" dirty="0"/>
              <a:t>207.6 TAF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4787537-A3F7-3640-B4D8-A25ADCB0DD38}"/>
              </a:ext>
            </a:extLst>
          </p:cNvPr>
          <p:cNvSpPr/>
          <p:nvPr/>
        </p:nvSpPr>
        <p:spPr>
          <a:xfrm>
            <a:off x="2867174" y="1004997"/>
            <a:ext cx="1856234" cy="16002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French Meadows Reservoir</a:t>
            </a:r>
          </a:p>
          <a:p>
            <a:pPr algn="ctr"/>
            <a:r>
              <a:rPr lang="en-US" sz="1400" dirty="0"/>
              <a:t>136.4 TAF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5B5E19-99BB-4541-825C-964B38F1297B}"/>
              </a:ext>
            </a:extLst>
          </p:cNvPr>
          <p:cNvSpPr/>
          <p:nvPr/>
        </p:nvSpPr>
        <p:spPr>
          <a:xfrm>
            <a:off x="5602109" y="3370244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A5601-E02B-5F43-BFE0-4768ECA34545}"/>
              </a:ext>
            </a:extLst>
          </p:cNvPr>
          <p:cNvSpPr/>
          <p:nvPr/>
        </p:nvSpPr>
        <p:spPr>
          <a:xfrm>
            <a:off x="1915634" y="3271758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793E8F-F326-A441-A6FC-8ED2F3E081CC}"/>
              </a:ext>
            </a:extLst>
          </p:cNvPr>
          <p:cNvSpPr txBox="1">
            <a:spLocks/>
          </p:cNvSpPr>
          <p:nvPr/>
        </p:nvSpPr>
        <p:spPr>
          <a:xfrm>
            <a:off x="5111189" y="240315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French Meadows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15.3 MW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E3E6F2-39BF-4D44-A317-E62F6EE723E9}"/>
              </a:ext>
            </a:extLst>
          </p:cNvPr>
          <p:cNvSpPr txBox="1">
            <a:spLocks/>
          </p:cNvSpPr>
          <p:nvPr/>
        </p:nvSpPr>
        <p:spPr>
          <a:xfrm>
            <a:off x="1610869" y="3543473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122.4 MW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67F01B-1D98-D646-AFF8-CEC86A299801}"/>
              </a:ext>
            </a:extLst>
          </p:cNvPr>
          <p:cNvCxnSpPr/>
          <p:nvPr/>
        </p:nvCxnSpPr>
        <p:spPr>
          <a:xfrm flipV="1">
            <a:off x="1710427" y="248582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1D88A-63A8-0C4A-B53B-061F44F81C30}"/>
              </a:ext>
            </a:extLst>
          </p:cNvPr>
          <p:cNvCxnSpPr/>
          <p:nvPr/>
        </p:nvCxnSpPr>
        <p:spPr>
          <a:xfrm flipV="1">
            <a:off x="4098792" y="465681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6593E9-3B9C-1940-AA92-C23F0B639DE0}"/>
              </a:ext>
            </a:extLst>
          </p:cNvPr>
          <p:cNvSpPr txBox="1">
            <a:spLocks/>
          </p:cNvSpPr>
          <p:nvPr/>
        </p:nvSpPr>
        <p:spPr>
          <a:xfrm rot="19727219">
            <a:off x="1386606" y="2254411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EEE3C75-99D5-FB47-B6C0-D9506F2EE71E}"/>
              </a:ext>
            </a:extLst>
          </p:cNvPr>
          <p:cNvSpPr txBox="1">
            <a:spLocks/>
          </p:cNvSpPr>
          <p:nvPr/>
        </p:nvSpPr>
        <p:spPr>
          <a:xfrm rot="19727219">
            <a:off x="4167019" y="4821384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</p:spTree>
    <p:extLst>
      <p:ext uri="{BB962C8B-B14F-4D97-AF65-F5344CB8AC3E}">
        <p14:creationId xmlns:p14="http://schemas.microsoft.com/office/powerpoint/2010/main" val="8259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245</cp:revision>
  <dcterms:created xsi:type="dcterms:W3CDTF">2006-08-16T00:00:00Z</dcterms:created>
  <dcterms:modified xsi:type="dcterms:W3CDTF">2020-05-13T16:57:28Z</dcterms:modified>
</cp:coreProperties>
</file>