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2FFB3D-56B5-4444-B7A5-1AB381D49605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A00"/>
    <a:srgbClr val="C99700"/>
    <a:srgbClr val="002855"/>
    <a:srgbClr val="4D688C"/>
    <a:srgbClr val="ECD47F"/>
    <a:srgbClr val="F8EECC"/>
    <a:srgbClr val="F8EE00"/>
    <a:srgbClr val="ECD400"/>
    <a:srgbClr val="FFC305"/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1"/>
    <p:restoredTop sz="94613"/>
  </p:normalViewPr>
  <p:slideViewPr>
    <p:cSldViewPr>
      <p:cViewPr varScale="1">
        <p:scale>
          <a:sx n="148" d="100"/>
          <a:sy n="148" d="100"/>
        </p:scale>
        <p:origin x="83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2FEDD-B18D-4F08-B90A-F02966C56EEE}" type="datetimeFigureOut">
              <a:rPr lang="en-US" smtClean="0"/>
              <a:t>5/19/20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97F78-A2D2-4017-94F3-8344B8CF6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AB784-4AF1-413D-AB7B-F5436CAD37BA}" type="datetimeFigureOut">
              <a:rPr lang="en-US" smtClean="0"/>
              <a:t>5/19/20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B61EE-8620-4879-91C8-A7D2C140D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rgbClr val="D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752600"/>
            <a:ext cx="9144000" cy="1981200"/>
          </a:xfrm>
          <a:prstGeom prst="rect">
            <a:avLst/>
          </a:prstGeom>
          <a:solidFill>
            <a:srgbClr val="002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81200"/>
            <a:ext cx="7772400" cy="1470025"/>
          </a:xfrm>
        </p:spPr>
        <p:txBody>
          <a:bodyPr>
            <a:noAutofit/>
          </a:bodyPr>
          <a:lstStyle>
            <a:lvl1pPr algn="l">
              <a:defRPr sz="4000" b="0" i="0" cap="none" spc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1910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30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2286000"/>
          </a:xfrm>
        </p:spPr>
        <p:txBody>
          <a:bodyPr/>
          <a:lstStyle>
            <a:lvl1pPr>
              <a:defRPr sz="2800"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400"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40951"/>
            <a:ext cx="51816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This is the footer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40951"/>
            <a:ext cx="11430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828800" y="6369351"/>
            <a:ext cx="6934200" cy="0"/>
          </a:xfrm>
          <a:prstGeom prst="line">
            <a:avLst/>
          </a:prstGeom>
          <a:ln w="15875">
            <a:solidFill>
              <a:srgbClr val="ECD4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http://lawr.ucdavis.edu/images/logos/expanded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07123"/>
            <a:ext cx="1600200" cy="4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This is a 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440951"/>
            <a:ext cx="51816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This is the 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40951"/>
            <a:ext cx="11430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 Light" pitchFamily="34" charset="0"/>
                <a:ea typeface="Arial" charset="0"/>
                <a:cs typeface="Arial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828800" y="6369351"/>
            <a:ext cx="6934200" cy="0"/>
          </a:xfrm>
          <a:prstGeom prst="line">
            <a:avLst/>
          </a:prstGeom>
          <a:ln w="15875">
            <a:solidFill>
              <a:srgbClr val="ECD4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http://lawr.ucdavis.edu/images/logos/expanded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07123"/>
            <a:ext cx="1600200" cy="4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419600"/>
            <a:ext cx="8229600" cy="94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>
              <a:lumMod val="85000"/>
              <a:lumOff val="15000"/>
            </a:schemeClr>
          </a:solidFill>
          <a:latin typeface="Source Sans Pro" pitchFamily="34" charset="0"/>
          <a:ea typeface="Arial" charset="0"/>
          <a:cs typeface="Arial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Source Sans Pro Light" pitchFamily="34" charset="0"/>
          <a:ea typeface="Arial" charset="0"/>
          <a:cs typeface="Arial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43800" y="6440951"/>
            <a:ext cx="1143000" cy="26464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2C294EC-21DB-B540-8430-29D62E19D49D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9770010">
            <a:off x="4342517" y="1073160"/>
            <a:ext cx="1500574" cy="792162"/>
          </a:xfrm>
        </p:spPr>
        <p:txBody>
          <a:bodyPr>
            <a:normAutofit/>
          </a:bodyPr>
          <a:lstStyle/>
          <a:p>
            <a:pPr marL="0" indent="0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Middle Fork American River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735739-C456-B148-BCF9-07430AA88B0E}"/>
              </a:ext>
            </a:extLst>
          </p:cNvPr>
          <p:cNvCxnSpPr>
            <a:cxnSpLocks/>
          </p:cNvCxnSpPr>
          <p:nvPr/>
        </p:nvCxnSpPr>
        <p:spPr>
          <a:xfrm flipV="1">
            <a:off x="4407443" y="1250816"/>
            <a:ext cx="1351024" cy="800101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32DAB6-4311-554E-8A2F-4F50BE94B448}"/>
              </a:ext>
            </a:extLst>
          </p:cNvPr>
          <p:cNvCxnSpPr>
            <a:cxnSpLocks/>
          </p:cNvCxnSpPr>
          <p:nvPr/>
        </p:nvCxnSpPr>
        <p:spPr>
          <a:xfrm flipV="1">
            <a:off x="1420097" y="2540986"/>
            <a:ext cx="1541796" cy="915574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8E1604-4310-9040-860E-6039E568366D}"/>
              </a:ext>
            </a:extLst>
          </p:cNvPr>
          <p:cNvCxnSpPr/>
          <p:nvPr/>
        </p:nvCxnSpPr>
        <p:spPr>
          <a:xfrm flipV="1">
            <a:off x="6535062" y="2895601"/>
            <a:ext cx="1351024" cy="800101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0D3250-8C67-0640-9314-11DE559F40D4}"/>
              </a:ext>
            </a:extLst>
          </p:cNvPr>
          <p:cNvCxnSpPr/>
          <p:nvPr/>
        </p:nvCxnSpPr>
        <p:spPr>
          <a:xfrm flipV="1">
            <a:off x="3806003" y="4481407"/>
            <a:ext cx="1351024" cy="800101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0560262-DC9D-8244-8C0B-482773A0007F}"/>
              </a:ext>
            </a:extLst>
          </p:cNvPr>
          <p:cNvSpPr txBox="1">
            <a:spLocks/>
          </p:cNvSpPr>
          <p:nvPr/>
        </p:nvSpPr>
        <p:spPr>
          <a:xfrm rot="19770010">
            <a:off x="6793513" y="3221592"/>
            <a:ext cx="1500574" cy="79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Rubicon River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447671-9560-384A-9FFC-047A780B50C0}"/>
              </a:ext>
            </a:extLst>
          </p:cNvPr>
          <p:cNvCxnSpPr>
            <a:cxnSpLocks/>
          </p:cNvCxnSpPr>
          <p:nvPr/>
        </p:nvCxnSpPr>
        <p:spPr>
          <a:xfrm>
            <a:off x="2086771" y="1405047"/>
            <a:ext cx="1254082" cy="406703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7117FF1-248A-1D45-BD99-CB5D85EF843B}"/>
              </a:ext>
            </a:extLst>
          </p:cNvPr>
          <p:cNvSpPr txBox="1">
            <a:spLocks/>
          </p:cNvSpPr>
          <p:nvPr/>
        </p:nvSpPr>
        <p:spPr>
          <a:xfrm rot="1159114">
            <a:off x="2026940" y="1099216"/>
            <a:ext cx="1500574" cy="79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Duncan Creek Diversion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52D2BC-DCC8-AD46-A670-E7E1FB64BCBB}"/>
              </a:ext>
            </a:extLst>
          </p:cNvPr>
          <p:cNvCxnSpPr>
            <a:cxnSpLocks/>
          </p:cNvCxnSpPr>
          <p:nvPr/>
        </p:nvCxnSpPr>
        <p:spPr>
          <a:xfrm>
            <a:off x="4214389" y="2594689"/>
            <a:ext cx="1395985" cy="80675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81B372-7E1A-A441-BBF1-20425A330A40}"/>
              </a:ext>
            </a:extLst>
          </p:cNvPr>
          <p:cNvCxnSpPr>
            <a:cxnSpLocks/>
          </p:cNvCxnSpPr>
          <p:nvPr/>
        </p:nvCxnSpPr>
        <p:spPr>
          <a:xfrm>
            <a:off x="1707069" y="3331767"/>
            <a:ext cx="3903305" cy="547431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riangle 22">
            <a:extLst>
              <a:ext uri="{FF2B5EF4-FFF2-40B4-BE49-F238E27FC236}">
                <a16:creationId xmlns:a16="http://schemas.microsoft.com/office/drawing/2014/main" id="{DA53EE36-5BBE-C645-8825-43427CA98AC7}"/>
              </a:ext>
            </a:extLst>
          </p:cNvPr>
          <p:cNvSpPr/>
          <p:nvPr/>
        </p:nvSpPr>
        <p:spPr>
          <a:xfrm>
            <a:off x="5153174" y="2895602"/>
            <a:ext cx="1856233" cy="1600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Hell Hole Reservoir</a:t>
            </a:r>
          </a:p>
          <a:p>
            <a:pPr algn="ctr"/>
            <a:r>
              <a:rPr lang="en-US" sz="1400" dirty="0"/>
              <a:t>207.6 TAF</a:t>
            </a: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E4787537-A3F7-3640-B4D8-A25ADCB0DD38}"/>
              </a:ext>
            </a:extLst>
          </p:cNvPr>
          <p:cNvSpPr/>
          <p:nvPr/>
        </p:nvSpPr>
        <p:spPr>
          <a:xfrm>
            <a:off x="2867174" y="1004997"/>
            <a:ext cx="1856234" cy="16002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French Meadows Reservoir</a:t>
            </a:r>
          </a:p>
          <a:p>
            <a:pPr algn="ctr"/>
            <a:r>
              <a:rPr lang="en-US" sz="1400" dirty="0"/>
              <a:t>136.4 TAF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5B5E19-99BB-4541-825C-964B38F1297B}"/>
              </a:ext>
            </a:extLst>
          </p:cNvPr>
          <p:cNvSpPr/>
          <p:nvPr/>
        </p:nvSpPr>
        <p:spPr>
          <a:xfrm>
            <a:off x="5602109" y="3370244"/>
            <a:ext cx="259367" cy="259367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7A5601-E02B-5F43-BFE0-4768ECA34545}"/>
              </a:ext>
            </a:extLst>
          </p:cNvPr>
          <p:cNvSpPr/>
          <p:nvPr/>
        </p:nvSpPr>
        <p:spPr>
          <a:xfrm>
            <a:off x="2004909" y="3280535"/>
            <a:ext cx="259367" cy="259367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4793E8F-F326-A441-A6FC-8ED2F3E081CC}"/>
              </a:ext>
            </a:extLst>
          </p:cNvPr>
          <p:cNvSpPr txBox="1">
            <a:spLocks/>
          </p:cNvSpPr>
          <p:nvPr/>
        </p:nvSpPr>
        <p:spPr>
          <a:xfrm>
            <a:off x="5111189" y="2403152"/>
            <a:ext cx="1500574" cy="79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French Meadows Powerhouse</a:t>
            </a:r>
          </a:p>
          <a:p>
            <a:pPr marL="0" indent="0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15.3 MW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21E3E6F2-39BF-4D44-A317-E62F6EE723E9}"/>
              </a:ext>
            </a:extLst>
          </p:cNvPr>
          <p:cNvSpPr txBox="1">
            <a:spLocks/>
          </p:cNvSpPr>
          <p:nvPr/>
        </p:nvSpPr>
        <p:spPr>
          <a:xfrm>
            <a:off x="1610869" y="3543473"/>
            <a:ext cx="1500574" cy="79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Middle Fork Powerhouse</a:t>
            </a:r>
          </a:p>
          <a:p>
            <a:pPr marL="0" indent="0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122.4 MW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367F01B-1D98-D646-AFF8-CEC86A299801}"/>
              </a:ext>
            </a:extLst>
          </p:cNvPr>
          <p:cNvCxnSpPr/>
          <p:nvPr/>
        </p:nvCxnSpPr>
        <p:spPr>
          <a:xfrm flipV="1">
            <a:off x="1710427" y="2485822"/>
            <a:ext cx="1066800" cy="626821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71D88A-63A8-0C4A-B53B-061F44F81C30}"/>
              </a:ext>
            </a:extLst>
          </p:cNvPr>
          <p:cNvCxnSpPr/>
          <p:nvPr/>
        </p:nvCxnSpPr>
        <p:spPr>
          <a:xfrm flipV="1">
            <a:off x="4098792" y="4656812"/>
            <a:ext cx="1066800" cy="626821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26593E9-3B9C-1940-AA92-C23F0B639DE0}"/>
              </a:ext>
            </a:extLst>
          </p:cNvPr>
          <p:cNvSpPr txBox="1">
            <a:spLocks/>
          </p:cNvSpPr>
          <p:nvPr/>
        </p:nvSpPr>
        <p:spPr>
          <a:xfrm rot="19727219">
            <a:off x="1386606" y="2254411"/>
            <a:ext cx="1590834" cy="79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Environmental flow requirements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EEEE3C75-99D5-FB47-B6C0-D9506F2EE71E}"/>
              </a:ext>
            </a:extLst>
          </p:cNvPr>
          <p:cNvSpPr txBox="1">
            <a:spLocks/>
          </p:cNvSpPr>
          <p:nvPr/>
        </p:nvSpPr>
        <p:spPr>
          <a:xfrm rot="19727219">
            <a:off x="4167019" y="4821384"/>
            <a:ext cx="1590834" cy="79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Environmental flow requirements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616219-1D45-5A46-B822-99662E605050}"/>
              </a:ext>
            </a:extLst>
          </p:cNvPr>
          <p:cNvSpPr txBox="1"/>
          <p:nvPr/>
        </p:nvSpPr>
        <p:spPr>
          <a:xfrm>
            <a:off x="105571" y="10351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5/19/20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A80ED005-B04C-FB41-AD34-00904BB02F91}"/>
              </a:ext>
            </a:extLst>
          </p:cNvPr>
          <p:cNvSpPr txBox="1">
            <a:spLocks/>
          </p:cNvSpPr>
          <p:nvPr/>
        </p:nvSpPr>
        <p:spPr>
          <a:xfrm rot="1840849">
            <a:off x="3916543" y="2908905"/>
            <a:ext cx="1500574" cy="79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French Meadows-Hell Hole Tunnel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0B5402AA-8DF2-1D47-8C4F-693B5DE2AED6}"/>
              </a:ext>
            </a:extLst>
          </p:cNvPr>
          <p:cNvSpPr txBox="1">
            <a:spLocks/>
          </p:cNvSpPr>
          <p:nvPr/>
        </p:nvSpPr>
        <p:spPr>
          <a:xfrm rot="517142">
            <a:off x="3197607" y="3676318"/>
            <a:ext cx="1500574" cy="79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Hell Hole-Middle Fork Tunnel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B14C45C6-ADED-634F-9FD4-5ABC9EE335C1}"/>
              </a:ext>
            </a:extLst>
          </p:cNvPr>
          <p:cNvSpPr txBox="1">
            <a:spLocks/>
          </p:cNvSpPr>
          <p:nvPr/>
        </p:nvSpPr>
        <p:spPr>
          <a:xfrm>
            <a:off x="5784775" y="844378"/>
            <a:ext cx="1500574" cy="79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Headwaters modeled with forest treatment</a:t>
            </a:r>
          </a:p>
        </p:txBody>
      </p:sp>
    </p:spTree>
    <p:extLst>
      <p:ext uri="{BB962C8B-B14F-4D97-AF65-F5344CB8AC3E}">
        <p14:creationId xmlns:p14="http://schemas.microsoft.com/office/powerpoint/2010/main" val="82598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43800" y="6440951"/>
            <a:ext cx="1143000" cy="26464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2C294EC-21DB-B540-8430-29D62E19D49D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9770010">
            <a:off x="4578724" y="1303026"/>
            <a:ext cx="1500574" cy="792162"/>
          </a:xfrm>
        </p:spPr>
        <p:txBody>
          <a:bodyPr>
            <a:normAutofit/>
          </a:bodyPr>
          <a:lstStyle/>
          <a:p>
            <a:pPr marL="0" indent="0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Middle Fork American River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735739-C456-B148-BCF9-07430AA88B0E}"/>
              </a:ext>
            </a:extLst>
          </p:cNvPr>
          <p:cNvCxnSpPr>
            <a:stCxn id="24" idx="5"/>
          </p:cNvCxnSpPr>
          <p:nvPr/>
        </p:nvCxnSpPr>
        <p:spPr>
          <a:xfrm flipV="1">
            <a:off x="4259350" y="1004997"/>
            <a:ext cx="1351024" cy="800101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32DAB6-4311-554E-8A2F-4F50BE94B448}"/>
              </a:ext>
            </a:extLst>
          </p:cNvPr>
          <p:cNvCxnSpPr/>
          <p:nvPr/>
        </p:nvCxnSpPr>
        <p:spPr>
          <a:xfrm flipV="1">
            <a:off x="1610869" y="2540985"/>
            <a:ext cx="1351024" cy="800101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8E1604-4310-9040-860E-6039E568366D}"/>
              </a:ext>
            </a:extLst>
          </p:cNvPr>
          <p:cNvCxnSpPr/>
          <p:nvPr/>
        </p:nvCxnSpPr>
        <p:spPr>
          <a:xfrm flipV="1">
            <a:off x="6535062" y="2895601"/>
            <a:ext cx="1351024" cy="800101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0D3250-8C67-0640-9314-11DE559F40D4}"/>
              </a:ext>
            </a:extLst>
          </p:cNvPr>
          <p:cNvCxnSpPr/>
          <p:nvPr/>
        </p:nvCxnSpPr>
        <p:spPr>
          <a:xfrm flipV="1">
            <a:off x="3806003" y="4481407"/>
            <a:ext cx="1351024" cy="800101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0560262-DC9D-8244-8C0B-482773A0007F}"/>
              </a:ext>
            </a:extLst>
          </p:cNvPr>
          <p:cNvSpPr txBox="1">
            <a:spLocks/>
          </p:cNvSpPr>
          <p:nvPr/>
        </p:nvSpPr>
        <p:spPr>
          <a:xfrm rot="19770010">
            <a:off x="6793513" y="3221592"/>
            <a:ext cx="1500574" cy="79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Rubicon River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447671-9560-384A-9FFC-047A780B50C0}"/>
              </a:ext>
            </a:extLst>
          </p:cNvPr>
          <p:cNvCxnSpPr>
            <a:cxnSpLocks/>
          </p:cNvCxnSpPr>
          <p:nvPr/>
        </p:nvCxnSpPr>
        <p:spPr>
          <a:xfrm>
            <a:off x="2086771" y="1405047"/>
            <a:ext cx="1254082" cy="406703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7117FF1-248A-1D45-BD99-CB5D85EF843B}"/>
              </a:ext>
            </a:extLst>
          </p:cNvPr>
          <p:cNvSpPr txBox="1">
            <a:spLocks/>
          </p:cNvSpPr>
          <p:nvPr/>
        </p:nvSpPr>
        <p:spPr>
          <a:xfrm rot="1159114">
            <a:off x="2026940" y="1099216"/>
            <a:ext cx="1500574" cy="79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Duncan Creek Diversion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52D2BC-DCC8-AD46-A670-E7E1FB64BCBB}"/>
              </a:ext>
            </a:extLst>
          </p:cNvPr>
          <p:cNvCxnSpPr>
            <a:cxnSpLocks/>
          </p:cNvCxnSpPr>
          <p:nvPr/>
        </p:nvCxnSpPr>
        <p:spPr>
          <a:xfrm>
            <a:off x="4214389" y="2594689"/>
            <a:ext cx="1395985" cy="80675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81B372-7E1A-A441-BBF1-20425A330A40}"/>
              </a:ext>
            </a:extLst>
          </p:cNvPr>
          <p:cNvCxnSpPr>
            <a:cxnSpLocks/>
          </p:cNvCxnSpPr>
          <p:nvPr/>
        </p:nvCxnSpPr>
        <p:spPr>
          <a:xfrm>
            <a:off x="2181374" y="3401442"/>
            <a:ext cx="3429000" cy="477756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riangle 22">
            <a:extLst>
              <a:ext uri="{FF2B5EF4-FFF2-40B4-BE49-F238E27FC236}">
                <a16:creationId xmlns:a16="http://schemas.microsoft.com/office/drawing/2014/main" id="{DA53EE36-5BBE-C645-8825-43427CA98AC7}"/>
              </a:ext>
            </a:extLst>
          </p:cNvPr>
          <p:cNvSpPr/>
          <p:nvPr/>
        </p:nvSpPr>
        <p:spPr>
          <a:xfrm>
            <a:off x="5153174" y="2895602"/>
            <a:ext cx="1856233" cy="1600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Hell Hole Reservoir</a:t>
            </a:r>
          </a:p>
          <a:p>
            <a:pPr algn="ctr"/>
            <a:r>
              <a:rPr lang="en-US" sz="1400" dirty="0"/>
              <a:t>207.6 TAF</a:t>
            </a: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E4787537-A3F7-3640-B4D8-A25ADCB0DD38}"/>
              </a:ext>
            </a:extLst>
          </p:cNvPr>
          <p:cNvSpPr/>
          <p:nvPr/>
        </p:nvSpPr>
        <p:spPr>
          <a:xfrm>
            <a:off x="2867174" y="1004997"/>
            <a:ext cx="1856234" cy="16002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French Meadows Reservoir</a:t>
            </a:r>
          </a:p>
          <a:p>
            <a:pPr algn="ctr"/>
            <a:r>
              <a:rPr lang="en-US" sz="1400" dirty="0"/>
              <a:t>136.4 TAF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5B5E19-99BB-4541-825C-964B38F1297B}"/>
              </a:ext>
            </a:extLst>
          </p:cNvPr>
          <p:cNvSpPr/>
          <p:nvPr/>
        </p:nvSpPr>
        <p:spPr>
          <a:xfrm>
            <a:off x="5602109" y="3370244"/>
            <a:ext cx="259367" cy="259367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7A5601-E02B-5F43-BFE0-4768ECA34545}"/>
              </a:ext>
            </a:extLst>
          </p:cNvPr>
          <p:cNvSpPr/>
          <p:nvPr/>
        </p:nvSpPr>
        <p:spPr>
          <a:xfrm>
            <a:off x="1915634" y="3271758"/>
            <a:ext cx="259367" cy="259367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4793E8F-F326-A441-A6FC-8ED2F3E081CC}"/>
              </a:ext>
            </a:extLst>
          </p:cNvPr>
          <p:cNvSpPr txBox="1">
            <a:spLocks/>
          </p:cNvSpPr>
          <p:nvPr/>
        </p:nvSpPr>
        <p:spPr>
          <a:xfrm>
            <a:off x="5111189" y="2403152"/>
            <a:ext cx="1500574" cy="79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French Meadows Powerhouse</a:t>
            </a:r>
          </a:p>
          <a:p>
            <a:pPr marL="0" indent="0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15.3 MW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21E3E6F2-39BF-4D44-A317-E62F6EE723E9}"/>
              </a:ext>
            </a:extLst>
          </p:cNvPr>
          <p:cNvSpPr txBox="1">
            <a:spLocks/>
          </p:cNvSpPr>
          <p:nvPr/>
        </p:nvSpPr>
        <p:spPr>
          <a:xfrm>
            <a:off x="1610869" y="3543473"/>
            <a:ext cx="1500574" cy="79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Middle Fork Powerhouse</a:t>
            </a:r>
          </a:p>
          <a:p>
            <a:pPr marL="0" indent="0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122.4 MW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367F01B-1D98-D646-AFF8-CEC86A299801}"/>
              </a:ext>
            </a:extLst>
          </p:cNvPr>
          <p:cNvCxnSpPr/>
          <p:nvPr/>
        </p:nvCxnSpPr>
        <p:spPr>
          <a:xfrm flipV="1">
            <a:off x="1710427" y="2485822"/>
            <a:ext cx="1066800" cy="626821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71D88A-63A8-0C4A-B53B-061F44F81C30}"/>
              </a:ext>
            </a:extLst>
          </p:cNvPr>
          <p:cNvCxnSpPr/>
          <p:nvPr/>
        </p:nvCxnSpPr>
        <p:spPr>
          <a:xfrm flipV="1">
            <a:off x="4098792" y="4656812"/>
            <a:ext cx="1066800" cy="626821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26593E9-3B9C-1940-AA92-C23F0B639DE0}"/>
              </a:ext>
            </a:extLst>
          </p:cNvPr>
          <p:cNvSpPr txBox="1">
            <a:spLocks/>
          </p:cNvSpPr>
          <p:nvPr/>
        </p:nvSpPr>
        <p:spPr>
          <a:xfrm rot="19727219">
            <a:off x="1386606" y="2254411"/>
            <a:ext cx="1590834" cy="79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Environmental flow requirements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EEEE3C75-99D5-FB47-B6C0-D9506F2EE71E}"/>
              </a:ext>
            </a:extLst>
          </p:cNvPr>
          <p:cNvSpPr txBox="1">
            <a:spLocks/>
          </p:cNvSpPr>
          <p:nvPr/>
        </p:nvSpPr>
        <p:spPr>
          <a:xfrm rot="19727219">
            <a:off x="4167019" y="4821384"/>
            <a:ext cx="1590834" cy="79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Environmental flow requirements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591581-862C-7B41-9BAD-C607E4936405}"/>
              </a:ext>
            </a:extLst>
          </p:cNvPr>
          <p:cNvSpPr txBox="1"/>
          <p:nvPr/>
        </p:nvSpPr>
        <p:spPr>
          <a:xfrm>
            <a:off x="304800" y="1524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version</a:t>
            </a:r>
          </a:p>
        </p:txBody>
      </p:sp>
    </p:spTree>
    <p:extLst>
      <p:ext uri="{BB962C8B-B14F-4D97-AF65-F5344CB8AC3E}">
        <p14:creationId xmlns:p14="http://schemas.microsoft.com/office/powerpoint/2010/main" val="1558155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2102</TotalTime>
  <Words>89</Words>
  <Application>Microsoft Macintosh PowerPoint</Application>
  <PresentationFormat>On-screen Show (4:3)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Source Sans Pro</vt:lpstr>
      <vt:lpstr>Source Sans Pro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 Herman</dc:creator>
  <cp:lastModifiedBy>Jon Herman</cp:lastModifiedBy>
  <cp:revision>249</cp:revision>
  <dcterms:created xsi:type="dcterms:W3CDTF">2006-08-16T00:00:00Z</dcterms:created>
  <dcterms:modified xsi:type="dcterms:W3CDTF">2020-05-19T15:28:36Z</dcterms:modified>
</cp:coreProperties>
</file>