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9D231-1B14-4165-88C2-004ED745B232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0958A-011C-414C-BECD-A6BAF3AA7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73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Vector,</a:t>
            </a:r>
            <a:r>
              <a:rPr lang="es-CO" baseline="0" dirty="0" smtClean="0"/>
              <a:t> es simplemente una lista de valores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0958A-011C-414C-BECD-A6BAF3AA76E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29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7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4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1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9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90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04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3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2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89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88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5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2C7E-60AD-495D-92BC-E781D4EAED9D}" type="datetimeFigureOut">
              <a:rPr lang="es-CO" smtClean="0"/>
              <a:t>2018/03/05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F0BB-877E-4266-857C-5C24A65B1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02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 smtClean="0"/>
              <a:t>By</a:t>
            </a:r>
            <a:endParaRPr lang="es-CO" dirty="0" smtClean="0"/>
          </a:p>
          <a:p>
            <a:r>
              <a:rPr lang="es-CO" dirty="0" smtClean="0"/>
              <a:t>José Daniel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46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201"/>
          </a:xfrm>
        </p:spPr>
        <p:txBody>
          <a:bodyPr/>
          <a:lstStyle/>
          <a:p>
            <a:r>
              <a:rPr lang="es-CO" dirty="0"/>
              <a:t>programación </a:t>
            </a:r>
            <a:r>
              <a:rPr lang="es-CO" dirty="0" smtClean="0"/>
              <a:t>estadística</a:t>
            </a:r>
          </a:p>
          <a:p>
            <a:endParaRPr lang="es-CO" dirty="0" smtClean="0"/>
          </a:p>
          <a:p>
            <a:r>
              <a:rPr lang="es-CO" dirty="0" smtClean="0"/>
              <a:t>representación gráfica</a:t>
            </a:r>
          </a:p>
          <a:p>
            <a:endParaRPr lang="es-CO" dirty="0" smtClean="0"/>
          </a:p>
          <a:p>
            <a:r>
              <a:rPr lang="es-CO" dirty="0" smtClean="0"/>
              <a:t>orientado a objetos</a:t>
            </a:r>
          </a:p>
          <a:p>
            <a:endParaRPr lang="es-CO" dirty="0" smtClean="0"/>
          </a:p>
          <a:p>
            <a:r>
              <a:rPr lang="es-CO" dirty="0"/>
              <a:t>g</a:t>
            </a:r>
            <a:r>
              <a:rPr lang="es-CO" dirty="0" smtClean="0"/>
              <a:t>ratis</a:t>
            </a:r>
          </a:p>
          <a:p>
            <a:endParaRPr lang="es-CO" dirty="0" smtClean="0"/>
          </a:p>
          <a:p>
            <a:r>
              <a:rPr lang="es-CO" dirty="0" smtClean="0"/>
              <a:t>modelado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72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lo básico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operaciones</a:t>
            </a:r>
          </a:p>
          <a:p>
            <a:pPr lvl="1"/>
            <a:r>
              <a:rPr lang="es-CO" dirty="0" smtClean="0"/>
              <a:t>3*5-9/1+6+6*8</a:t>
            </a:r>
          </a:p>
          <a:p>
            <a:r>
              <a:rPr lang="es-CO" dirty="0" smtClean="0"/>
              <a:t>asignaciones</a:t>
            </a:r>
          </a:p>
          <a:p>
            <a:pPr lvl="1"/>
            <a:r>
              <a:rPr lang="es-CO" dirty="0"/>
              <a:t>x</a:t>
            </a:r>
            <a:r>
              <a:rPr lang="es-CO" dirty="0" smtClean="0"/>
              <a:t> &lt;- 2</a:t>
            </a:r>
          </a:p>
          <a:p>
            <a:pPr lvl="1"/>
            <a:r>
              <a:rPr lang="es-CO" dirty="0" smtClean="0"/>
              <a:t>2 -&gt; x</a:t>
            </a:r>
          </a:p>
          <a:p>
            <a:r>
              <a:rPr lang="es-CO" dirty="0" smtClean="0"/>
              <a:t>valores lógicos</a:t>
            </a:r>
          </a:p>
          <a:p>
            <a:pPr lvl="1"/>
            <a:r>
              <a:rPr lang="es-CO" dirty="0" smtClean="0"/>
              <a:t>4 &lt;= 3</a:t>
            </a:r>
          </a:p>
          <a:p>
            <a:pPr lvl="1"/>
            <a:r>
              <a:rPr lang="es-CO" dirty="0" smtClean="0"/>
              <a:t>"igual" == "Igual“</a:t>
            </a:r>
          </a:p>
          <a:p>
            <a:r>
              <a:rPr lang="es-CO" dirty="0" smtClean="0"/>
              <a:t>funciones</a:t>
            </a:r>
          </a:p>
          <a:p>
            <a:pPr lvl="1"/>
            <a:r>
              <a:rPr lang="es-CO" dirty="0" smtClean="0"/>
              <a:t>sum(1,85892,2)</a:t>
            </a:r>
          </a:p>
          <a:p>
            <a:pPr lvl="1"/>
            <a:r>
              <a:rPr lang="en-US" dirty="0" smtClean="0"/>
              <a:t>rep(“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cole</a:t>
            </a:r>
            <a:r>
              <a:rPr lang="en-US" dirty="0" smtClean="0"/>
              <a:t>", times = 3)</a:t>
            </a:r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900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lo básico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operaciones</a:t>
            </a:r>
          </a:p>
          <a:p>
            <a:pPr lvl="1"/>
            <a:r>
              <a:rPr lang="es-CO" dirty="0" smtClean="0"/>
              <a:t>3*5-9/1+6+6*8</a:t>
            </a:r>
          </a:p>
          <a:p>
            <a:r>
              <a:rPr lang="es-CO" dirty="0" smtClean="0"/>
              <a:t>asignaciones</a:t>
            </a:r>
          </a:p>
          <a:p>
            <a:pPr lvl="1"/>
            <a:r>
              <a:rPr lang="es-CO" dirty="0" smtClean="0"/>
              <a:t>x &lt;- 2</a:t>
            </a:r>
          </a:p>
          <a:p>
            <a:pPr lvl="1"/>
            <a:r>
              <a:rPr lang="es-CO" dirty="0" smtClean="0"/>
              <a:t>2 -&gt; x</a:t>
            </a:r>
          </a:p>
          <a:p>
            <a:r>
              <a:rPr lang="es-CO" dirty="0" smtClean="0"/>
              <a:t>valores lógicos</a:t>
            </a:r>
          </a:p>
          <a:p>
            <a:pPr lvl="1"/>
            <a:r>
              <a:rPr lang="es-CO" dirty="0" smtClean="0"/>
              <a:t>4 &lt;= 3</a:t>
            </a:r>
          </a:p>
          <a:p>
            <a:pPr lvl="1"/>
            <a:r>
              <a:rPr lang="es-CO" dirty="0" smtClean="0"/>
              <a:t>"igual" == "Igual“</a:t>
            </a:r>
          </a:p>
          <a:p>
            <a:r>
              <a:rPr lang="es-CO" dirty="0" smtClean="0"/>
              <a:t>funciones</a:t>
            </a:r>
          </a:p>
          <a:p>
            <a:pPr lvl="1"/>
            <a:r>
              <a:rPr lang="es-CO" dirty="0" smtClean="0"/>
              <a:t>sum(1,85892,2)</a:t>
            </a:r>
          </a:p>
          <a:p>
            <a:pPr lvl="1"/>
            <a:r>
              <a:rPr lang="en-US" dirty="0" smtClean="0"/>
              <a:t>rep(“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cole</a:t>
            </a:r>
            <a:r>
              <a:rPr lang="en-US" dirty="0" smtClean="0"/>
              <a:t>", times = 3)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Comandos útiles</a:t>
            </a:r>
          </a:p>
          <a:p>
            <a:pPr lvl="1"/>
            <a:r>
              <a:rPr lang="es-CO" dirty="0" err="1" smtClean="0"/>
              <a:t>Crtl+l</a:t>
            </a:r>
            <a:r>
              <a:rPr lang="es-CO" dirty="0" smtClean="0"/>
              <a:t>: limpiar pantalla</a:t>
            </a:r>
          </a:p>
          <a:p>
            <a:pPr lvl="1"/>
            <a:r>
              <a:rPr lang="es-CO" dirty="0" err="1" smtClean="0"/>
              <a:t>help</a:t>
            </a:r>
            <a:r>
              <a:rPr lang="es-CO" dirty="0" smtClean="0"/>
              <a:t>(sum)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20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Vectores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c(4, 7, 9)</a:t>
            </a:r>
          </a:p>
          <a:p>
            <a:r>
              <a:rPr lang="es-CO" dirty="0" smtClean="0"/>
              <a:t>c('a', 'b', 'c')</a:t>
            </a:r>
          </a:p>
          <a:p>
            <a:r>
              <a:rPr lang="es-CO" dirty="0" smtClean="0"/>
              <a:t>c(3, TRUE, "tres")</a:t>
            </a:r>
          </a:p>
          <a:p>
            <a:r>
              <a:rPr lang="es-CO" dirty="0" smtClean="0"/>
              <a:t>5:9  9:5</a:t>
            </a:r>
          </a:p>
          <a:p>
            <a:r>
              <a:rPr lang="es-CO" dirty="0" err="1" smtClean="0"/>
              <a:t>seq</a:t>
            </a:r>
            <a:r>
              <a:rPr lang="es-CO" dirty="0" smtClean="0"/>
              <a:t>(5, 9)</a:t>
            </a:r>
          </a:p>
          <a:p>
            <a:r>
              <a:rPr lang="es-CO" dirty="0" err="1" smtClean="0"/>
              <a:t>seq</a:t>
            </a:r>
            <a:r>
              <a:rPr lang="es-CO" dirty="0" smtClean="0"/>
              <a:t>(5, 9, 0.5)</a:t>
            </a:r>
          </a:p>
          <a:p>
            <a:r>
              <a:rPr lang="en-US" dirty="0" err="1" smtClean="0"/>
              <a:t>vectorca</a:t>
            </a:r>
            <a:r>
              <a:rPr lang="en-US" dirty="0" smtClean="0"/>
              <a:t>&lt;- c(’50’, ‘</a:t>
            </a:r>
            <a:r>
              <a:rPr lang="en-US" dirty="0" err="1" smtClean="0"/>
              <a:t>paraos</a:t>
            </a:r>
            <a:r>
              <a:rPr lang="en-US" dirty="0" smtClean="0"/>
              <a:t>’, ’50 de pie’), </a:t>
            </a:r>
            <a:r>
              <a:rPr lang="en-US" dirty="0" err="1" smtClean="0"/>
              <a:t>vectorca</a:t>
            </a:r>
            <a:r>
              <a:rPr lang="en-US" dirty="0" smtClean="0"/>
              <a:t>[1]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348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matrices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matrix</a:t>
            </a:r>
            <a:r>
              <a:rPr lang="es-CO" dirty="0" smtClean="0"/>
              <a:t>(0, 3, 4)</a:t>
            </a:r>
          </a:p>
          <a:p>
            <a:r>
              <a:rPr lang="es-CO" dirty="0" smtClean="0"/>
              <a:t>a &lt;- 1:12; </a:t>
            </a:r>
            <a:r>
              <a:rPr lang="es-CO" dirty="0" err="1" smtClean="0"/>
              <a:t>ma</a:t>
            </a:r>
            <a:r>
              <a:rPr lang="es-CO" dirty="0" smtClean="0"/>
              <a:t> &lt;- </a:t>
            </a:r>
            <a:r>
              <a:rPr lang="es-CO" dirty="0" err="1" smtClean="0"/>
              <a:t>matrix</a:t>
            </a:r>
            <a:r>
              <a:rPr lang="es-CO" dirty="0" smtClean="0"/>
              <a:t>(a, 3, 4)</a:t>
            </a:r>
          </a:p>
          <a:p>
            <a:r>
              <a:rPr lang="es-CO" dirty="0" err="1" smtClean="0"/>
              <a:t>ma</a:t>
            </a:r>
            <a:r>
              <a:rPr lang="es-CO" dirty="0" smtClean="0"/>
              <a:t>[2, 3]; </a:t>
            </a:r>
            <a:r>
              <a:rPr lang="es-CO" dirty="0" err="1" smtClean="0"/>
              <a:t>ma</a:t>
            </a:r>
            <a:r>
              <a:rPr lang="es-CO" dirty="0" smtClean="0"/>
              <a:t>[2, 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382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gráficas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p</a:t>
            </a:r>
            <a:r>
              <a:rPr lang="es-CO" dirty="0" err="1" smtClean="0"/>
              <a:t>lot</a:t>
            </a:r>
            <a:r>
              <a:rPr lang="es-CO" dirty="0" smtClean="0"/>
              <a:t>(</a:t>
            </a:r>
            <a:r>
              <a:rPr lang="es-CO" dirty="0" err="1" smtClean="0"/>
              <a:t>x,y</a:t>
            </a:r>
            <a:r>
              <a:rPr lang="es-CO" dirty="0" smtClean="0"/>
              <a:t>)</a:t>
            </a:r>
          </a:p>
          <a:p>
            <a:r>
              <a:rPr lang="es-CO" dirty="0" err="1" smtClean="0"/>
              <a:t>barplot</a:t>
            </a:r>
            <a:r>
              <a:rPr lang="es-CO" dirty="0" smtClean="0"/>
              <a:t>(</a:t>
            </a:r>
            <a:r>
              <a:rPr lang="es-CO" dirty="0" err="1" smtClean="0"/>
              <a:t>limbs</a:t>
            </a:r>
            <a:r>
              <a:rPr lang="es-CO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9347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183</Words>
  <Application>Microsoft Office PowerPoint</Application>
  <PresentationFormat>Panorámica</PresentationFormat>
  <Paragraphs>59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R</vt:lpstr>
      <vt:lpstr>introducción</vt:lpstr>
      <vt:lpstr>lo básico</vt:lpstr>
      <vt:lpstr>lo básico</vt:lpstr>
      <vt:lpstr>Vectores</vt:lpstr>
      <vt:lpstr>matrices</vt:lpstr>
      <vt:lpstr>gráficas</vt:lpstr>
    </vt:vector>
  </TitlesOfParts>
  <Company>Suramericana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Jose Daniel Hernandez Vahos</dc:creator>
  <cp:lastModifiedBy>Jose Daniel Hernandez Vahos</cp:lastModifiedBy>
  <cp:revision>13</cp:revision>
  <dcterms:created xsi:type="dcterms:W3CDTF">2018-03-06T01:19:10Z</dcterms:created>
  <dcterms:modified xsi:type="dcterms:W3CDTF">2018-03-06T14:19:20Z</dcterms:modified>
</cp:coreProperties>
</file>