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handoutMasterIdLst>
    <p:handoutMasterId r:id="rId8"/>
  </p:handoutMasterIdLst>
  <p:sldIdLst>
    <p:sldId id="258" r:id="rId3"/>
    <p:sldId id="260" r:id="rId4"/>
    <p:sldId id="261" r:id="rId5"/>
    <p:sldId id="259" r:id="rId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124" d="100"/>
          <a:sy n="124" d="100"/>
        </p:scale>
        <p:origin x="84" y="1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Live! 360 Orlando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efense.gov_News_Photo_110927-N-WJ771-108_-_U.S._Navy_Petty_Officer_2nd_Class_Joshua_B._Cary_carries_a_charged_fire_hose_across_the_flight_deck_of_the_amphibious_transport_dock_ship_USS_Denver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4" y="1635646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PowerShell Fast &amp; Furious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4008" y="2859782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Jeff Hicks</a:t>
            </a:r>
          </a:p>
          <a:p>
            <a:pPr algn="r"/>
            <a:r>
              <a:rPr lang="en-US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PSSensei</a:t>
            </a:r>
            <a:endParaRPr lang="en-US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jeffhicks</a:t>
            </a: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r"/>
            <a:endParaRPr lang="en-US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87071" y="4083918"/>
            <a:ext cx="23447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ea typeface="Arial" pitchFamily="-72" charset="0"/>
                <a:cs typeface="Arial" pitchFamily="-72" charset="0"/>
              </a:rPr>
              <a:t>Level: Intro/Intermediate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  <p:pic>
        <p:nvPicPr>
          <p:cNvPr id="3" name="Picture 2" descr="http://bit.ly/2CZdDcV">
            <a:extLst>
              <a:ext uri="{FF2B5EF4-FFF2-40B4-BE49-F238E27FC236}">
                <a16:creationId xmlns:a16="http://schemas.microsoft.com/office/drawing/2014/main" id="{0392FE3A-7EB7-4CDD-8316-E3D5371AF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14" y="2715766"/>
            <a:ext cx="1657387" cy="1657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34961C-E3D7-4C24-86D7-3BAD8C446243}"/>
              </a:ext>
            </a:extLst>
          </p:cNvPr>
          <p:cNvSpPr txBox="1"/>
          <p:nvPr/>
        </p:nvSpPr>
        <p:spPr>
          <a:xfrm>
            <a:off x="3535149" y="4426299"/>
            <a:ext cx="234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http://bit.ly/2CZdDcV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7EF45-048D-4A4E-9BB7-0882BE5B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a Soaking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B9E0BD-3168-4C73-90F5-B7F652FD1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77638" y="814829"/>
            <a:ext cx="5111750" cy="365125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C66AF4-F4E7-485D-9EE4-6C69F60FC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Tips and tricks for getting more done with PowerShell faster!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Intended for console work </a:t>
            </a:r>
            <a:r>
              <a:rPr lang="en-US"/>
              <a:t>not scripting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take notes. I will give you my demos.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1593F-2A2A-4A55-8B90-D7801DD5964B}"/>
              </a:ext>
            </a:extLst>
          </p:cNvPr>
          <p:cNvSpPr txBox="1"/>
          <p:nvPr/>
        </p:nvSpPr>
        <p:spPr>
          <a:xfrm>
            <a:off x="3575050" y="4225131"/>
            <a:ext cx="5111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4534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58E4-A9FC-4C87-BFD7-D16500AD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5674D4D6-DB22-4C63-A6DB-A08AF530E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843558"/>
            <a:ext cx="2857500" cy="28575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DF151-7798-42BB-AB77-5A1B44CA6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5050899" cy="3518297"/>
          </a:xfrm>
        </p:spPr>
        <p:txBody>
          <a:bodyPr/>
          <a:lstStyle/>
          <a:p>
            <a:r>
              <a:rPr lang="en-US" dirty="0"/>
              <a:t>https://github.com/jdhitsolutions/powershell-fast-and-furious\</a:t>
            </a:r>
          </a:p>
          <a:p>
            <a:r>
              <a:rPr lang="en-US" dirty="0"/>
              <a:t>http://bit.ly/2CZdDcV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4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287567-7DE1-43D8-93F4-28E73760D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0" y="1275606"/>
            <a:ext cx="7859216" cy="2545556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jeffhicks</a:t>
            </a:r>
            <a:endParaRPr lang="en-US" dirty="0"/>
          </a:p>
          <a:p>
            <a:r>
              <a:rPr lang="en-US" dirty="0"/>
              <a:t>https://jdhitsolutions.com</a:t>
            </a:r>
          </a:p>
          <a:p>
            <a:r>
              <a:rPr lang="en-US" dirty="0"/>
              <a:t>https://github.com/jdhitsolutions</a:t>
            </a:r>
          </a:p>
          <a:p>
            <a:r>
              <a:rPr lang="en-US" dirty="0"/>
              <a:t>https://www.pluralsight.com/authors/jeff-hicks</a:t>
            </a:r>
          </a:p>
          <a:p>
            <a:r>
              <a:rPr lang="en-US" dirty="0"/>
              <a:t>https://leanpub.com/u/jeffhicks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CA440C-1ADB-428C-9C66-1191BDB88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67494"/>
            <a:ext cx="1869975" cy="254635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D1F276-B9CA-41BC-8C79-E2B99E966A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39902"/>
            <a:ext cx="2520280" cy="10193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07CEC1D-77A0-47D8-BD48-9B3F6A10ED6C}"/>
              </a:ext>
            </a:extLst>
          </p:cNvPr>
          <p:cNvSpPr/>
          <p:nvPr/>
        </p:nvSpPr>
        <p:spPr>
          <a:xfrm>
            <a:off x="435327" y="184285"/>
            <a:ext cx="4672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0070C0"/>
                </a:solidFill>
              </a:rPr>
              <a:t>Stay in Touch</a:t>
            </a:r>
          </a:p>
        </p:txBody>
      </p:sp>
    </p:spTree>
    <p:extLst>
      <p:ext uri="{BB962C8B-B14F-4D97-AF65-F5344CB8AC3E}">
        <p14:creationId xmlns:p14="http://schemas.microsoft.com/office/powerpoint/2010/main" val="3056379508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3EF8C4D-CE28-44FA-9D50-2808DBD0B93B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3118</TotalTime>
  <Words>110</Words>
  <Application>Microsoft Office PowerPoint</Application>
  <PresentationFormat>On-screen Show (16:9)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Bold</vt:lpstr>
      <vt:lpstr>Calibri</vt:lpstr>
      <vt:lpstr>Times New Roman</vt:lpstr>
      <vt:lpstr>Visual Studio Live! New York 2015</vt:lpstr>
      <vt:lpstr>Live! 360 2018</vt:lpstr>
      <vt:lpstr>PowerPoint Presentation</vt:lpstr>
      <vt:lpstr>Prepare for a Soaking</vt:lpstr>
      <vt:lpstr>Course material</vt:lpstr>
      <vt:lpstr>PowerPoint Presentation</vt:lpstr>
    </vt:vector>
  </TitlesOfParts>
  <Company>1105 Media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Jeff Hicks</cp:lastModifiedBy>
  <cp:revision>141</cp:revision>
  <dcterms:created xsi:type="dcterms:W3CDTF">2012-12-07T00:48:42Z</dcterms:created>
  <dcterms:modified xsi:type="dcterms:W3CDTF">2019-11-15T23:30:15Z</dcterms:modified>
</cp:coreProperties>
</file>