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77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efense.gov_News_Photo_110927-N-WJ771-108_-_U.S._Navy_Petty_Officer_2nd_Class_Joshua_B._Cary_carries_a_charged_fire_hose_across_the_flight_deck_of_the_amphibious_transport_dock_ship_USS_Denver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4" y="163564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PowerShell Fast &amp; Furious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4008" y="285978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Jeff Hicks</a:t>
            </a:r>
          </a:p>
          <a:p>
            <a:pPr algn="r"/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PSSensei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jeffhicks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r"/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87071" y="4083918"/>
            <a:ext cx="2344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Intro/Intermediate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7EF45-048D-4A4E-9BB7-0882BE5B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a Soaking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B9E0BD-3168-4C73-90F5-B7F652FD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77638" y="814829"/>
            <a:ext cx="5111750" cy="36512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66AF4-F4E7-485D-9EE4-6C69F60F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Tips and tricks for getting more done with PowerShell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Intended for console work </a:t>
            </a:r>
            <a:r>
              <a:rPr lang="en-US"/>
              <a:t>not scripting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take notes. I will give you my demos.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1593F-2A2A-4A55-8B90-D7801DD5964B}"/>
              </a:ext>
            </a:extLst>
          </p:cNvPr>
          <p:cNvSpPr txBox="1"/>
          <p:nvPr/>
        </p:nvSpPr>
        <p:spPr>
          <a:xfrm>
            <a:off x="3575050" y="4225131"/>
            <a:ext cx="5111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53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87567-7DE1-43D8-93F4-28E73760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0" y="1275606"/>
            <a:ext cx="7859216" cy="2545556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endParaRPr lang="en-US" dirty="0"/>
          </a:p>
          <a:p>
            <a:r>
              <a:rPr lang="en-US" dirty="0"/>
              <a:t>https://jdhitsolutions.com</a:t>
            </a:r>
          </a:p>
          <a:p>
            <a:r>
              <a:rPr lang="en-US" dirty="0"/>
              <a:t>https://github.com/jdhitsolutions</a:t>
            </a:r>
          </a:p>
          <a:p>
            <a:r>
              <a:rPr lang="en-US" dirty="0"/>
              <a:t>https://www.pluralsight.com/authors/jeff-hicks</a:t>
            </a:r>
          </a:p>
          <a:p>
            <a:r>
              <a:rPr lang="en-US" dirty="0"/>
              <a:t>https://leanpub.com/u/jeffhicks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CA440C-1ADB-428C-9C66-1191BDB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7494"/>
            <a:ext cx="1869975" cy="25463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1F276-B9CA-41BC-8C79-E2B99E96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9902"/>
            <a:ext cx="2520280" cy="1019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7CEC1D-77A0-47D8-BD48-9B3F6A10ED6C}"/>
              </a:ext>
            </a:extLst>
          </p:cNvPr>
          <p:cNvSpPr/>
          <p:nvPr/>
        </p:nvSpPr>
        <p:spPr>
          <a:xfrm>
            <a:off x="435327" y="184285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05637950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3EF8C4D-CE28-44FA-9D50-2808DBD0B93B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84</Words>
  <Application>Microsoft Office PowerPoint</Application>
  <PresentationFormat>On-screen Show (16:9)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Prepare for a Soaking</vt:lpstr>
      <vt:lpstr>PowerPoint Presentation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Jeff Hicks</cp:lastModifiedBy>
  <cp:revision>140</cp:revision>
  <dcterms:created xsi:type="dcterms:W3CDTF">2012-12-07T00:48:42Z</dcterms:created>
  <dcterms:modified xsi:type="dcterms:W3CDTF">2019-10-21T12:36:14Z</dcterms:modified>
</cp:coreProperties>
</file>