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6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6" r:id="rId10"/>
    <p:sldId id="274" r:id="rId11"/>
    <p:sldId id="275" r:id="rId12"/>
    <p:sldId id="276" r:id="rId13"/>
    <p:sldId id="27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66"/>
            <p14:sldId id="274"/>
            <p14:sldId id="275"/>
            <p14:sldId id="276"/>
            <p14:sldId id="27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3209" autoAdjust="0"/>
  </p:normalViewPr>
  <p:slideViewPr>
    <p:cSldViewPr snapToGrid="0" snapToObjects="1">
      <p:cViewPr varScale="1">
        <p:scale>
          <a:sx n="60" d="100"/>
          <a:sy n="60" d="100"/>
        </p:scale>
        <p:origin x="89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3B563-AC17-4391-9E67-FF2C487EFB1E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270F7-65AA-4D7C-9073-295C916F12F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2000" dirty="0"/>
            <a:t>https://jdhitsolutions.com/blog</a:t>
          </a:r>
        </a:p>
      </dgm:t>
    </dgm:pt>
    <dgm:pt modelId="{487FAB36-4B59-424A-B913-0B1EF2A94BAC}" type="parTrans" cxnId="{9DC3F42F-9AEA-4D86-929D-2FB08D0CE0B4}">
      <dgm:prSet/>
      <dgm:spPr/>
      <dgm:t>
        <a:bodyPr/>
        <a:lstStyle/>
        <a:p>
          <a:endParaRPr lang="en-US"/>
        </a:p>
      </dgm:t>
    </dgm:pt>
    <dgm:pt modelId="{B453626F-918E-4818-B5E1-3494AE40AC6D}" type="sibTrans" cxnId="{9DC3F42F-9AEA-4D86-929D-2FB08D0CE0B4}">
      <dgm:prSet/>
      <dgm:spPr/>
      <dgm:t>
        <a:bodyPr/>
        <a:lstStyle/>
        <a:p>
          <a:endParaRPr lang="en-US"/>
        </a:p>
      </dgm:t>
    </dgm:pt>
    <dgm:pt modelId="{A04ED2C0-2313-4A45-B598-FFCDB13B1844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dirty="0"/>
            <a:t>jhicks@jdhitsolutions.com</a:t>
          </a:r>
        </a:p>
      </dgm:t>
    </dgm:pt>
    <dgm:pt modelId="{A2A56828-F969-4123-9423-66FAABBC5130}" type="parTrans" cxnId="{C3218196-450B-4E90-A357-C7234D1C39ED}">
      <dgm:prSet/>
      <dgm:spPr/>
      <dgm:t>
        <a:bodyPr/>
        <a:lstStyle/>
        <a:p>
          <a:endParaRPr lang="en-US"/>
        </a:p>
      </dgm:t>
    </dgm:pt>
    <dgm:pt modelId="{4863161F-F60B-432F-A9D5-37368B3F877D}" type="sibTrans" cxnId="{C3218196-450B-4E90-A357-C7234D1C39ED}">
      <dgm:prSet/>
      <dgm:spPr/>
      <dgm:t>
        <a:bodyPr/>
        <a:lstStyle/>
        <a:p>
          <a:endParaRPr lang="en-US"/>
        </a:p>
      </dgm:t>
    </dgm:pt>
    <dgm:pt modelId="{76B2950E-4E1B-46EB-8902-7B2CE6E5B3E4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2000" dirty="0"/>
            <a:t>@</a:t>
          </a:r>
          <a:r>
            <a:rPr lang="en-US" sz="2000" dirty="0" err="1"/>
            <a:t>JeffHicks</a:t>
          </a:r>
          <a:endParaRPr lang="en-US" sz="2000" dirty="0"/>
        </a:p>
      </dgm:t>
    </dgm:pt>
    <dgm:pt modelId="{435712D0-212E-40A8-A290-328585E7CB92}" type="parTrans" cxnId="{3ADAADF1-0930-4239-BB59-9F707F6D99BD}">
      <dgm:prSet/>
      <dgm:spPr/>
      <dgm:t>
        <a:bodyPr/>
        <a:lstStyle/>
        <a:p>
          <a:endParaRPr lang="en-US"/>
        </a:p>
      </dgm:t>
    </dgm:pt>
    <dgm:pt modelId="{EE6E095A-05FA-4DFA-8277-41857BBE19C8}" type="sibTrans" cxnId="{3ADAADF1-0930-4239-BB59-9F707F6D99BD}">
      <dgm:prSet/>
      <dgm:spPr/>
      <dgm:t>
        <a:bodyPr/>
        <a:lstStyle/>
        <a:p>
          <a:endParaRPr lang="en-US"/>
        </a:p>
      </dgm:t>
    </dgm:pt>
    <dgm:pt modelId="{29C9A38C-9D08-40E0-A75F-62751E631806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en-US" sz="2000" dirty="0"/>
            <a:t>http://plus.google.com/+JefferyHicks</a:t>
          </a:r>
        </a:p>
      </dgm:t>
    </dgm:pt>
    <dgm:pt modelId="{DD8FF75A-DB90-4E26-AF23-95DA5E3B92D8}" type="parTrans" cxnId="{C22A26BA-1790-4FDD-8F88-8A5A841F1550}">
      <dgm:prSet/>
      <dgm:spPr/>
      <dgm:t>
        <a:bodyPr/>
        <a:lstStyle/>
        <a:p>
          <a:endParaRPr lang="en-US"/>
        </a:p>
      </dgm:t>
    </dgm:pt>
    <dgm:pt modelId="{4C7F8CA9-45F1-4AC7-ADFA-2DC245F4DEC3}" type="sibTrans" cxnId="{C22A26BA-1790-4FDD-8F88-8A5A841F1550}">
      <dgm:prSet/>
      <dgm:spPr/>
      <dgm:t>
        <a:bodyPr/>
        <a:lstStyle/>
        <a:p>
          <a:endParaRPr lang="en-US"/>
        </a:p>
      </dgm:t>
    </dgm:pt>
    <dgm:pt modelId="{4EDA4BD7-7C1F-4F4B-B03D-243186CE2767}" type="pres">
      <dgm:prSet presAssocID="{1973B563-AC17-4391-9E67-FF2C487EFB1E}" presName="linearFlow" presStyleCnt="0">
        <dgm:presLayoutVars>
          <dgm:dir/>
          <dgm:resizeHandles val="exact"/>
        </dgm:presLayoutVars>
      </dgm:prSet>
      <dgm:spPr/>
    </dgm:pt>
    <dgm:pt modelId="{1162C7DB-FBDA-40A2-B5DE-B1668A2914EB}" type="pres">
      <dgm:prSet presAssocID="{4C0270F7-65AA-4D7C-9073-295C916F12F8}" presName="composite" presStyleCnt="0"/>
      <dgm:spPr/>
    </dgm:pt>
    <dgm:pt modelId="{3984A145-CEA3-40EB-AD4C-6D42711EDE6C}" type="pres">
      <dgm:prSet presAssocID="{4C0270F7-65AA-4D7C-9073-295C916F12F8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75DD3147-4838-4823-88DB-020BE0A68BD9}" type="pres">
      <dgm:prSet presAssocID="{4C0270F7-65AA-4D7C-9073-295C916F12F8}" presName="txShp" presStyleLbl="node1" presStyleIdx="0" presStyleCnt="4">
        <dgm:presLayoutVars>
          <dgm:bulletEnabled val="1"/>
        </dgm:presLayoutVars>
      </dgm:prSet>
      <dgm:spPr/>
    </dgm:pt>
    <dgm:pt modelId="{F82D09CD-3786-4B3F-96ED-1615EE4EFB22}" type="pres">
      <dgm:prSet presAssocID="{B453626F-918E-4818-B5E1-3494AE40AC6D}" presName="spacing" presStyleCnt="0"/>
      <dgm:spPr/>
    </dgm:pt>
    <dgm:pt modelId="{7890A7DA-13EA-4723-A4CC-99D2C327809A}" type="pres">
      <dgm:prSet presAssocID="{A04ED2C0-2313-4A45-B598-FFCDB13B1844}" presName="composite" presStyleCnt="0"/>
      <dgm:spPr/>
    </dgm:pt>
    <dgm:pt modelId="{784B40F5-E385-4564-8A99-0684E24D0E60}" type="pres">
      <dgm:prSet presAssocID="{A04ED2C0-2313-4A45-B598-FFCDB13B1844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E6EA4F-FE47-4138-A299-BF892FBA6228}" type="pres">
      <dgm:prSet presAssocID="{A04ED2C0-2313-4A45-B598-FFCDB13B1844}" presName="txShp" presStyleLbl="node1" presStyleIdx="1" presStyleCnt="4">
        <dgm:presLayoutVars>
          <dgm:bulletEnabled val="1"/>
        </dgm:presLayoutVars>
      </dgm:prSet>
      <dgm:spPr/>
    </dgm:pt>
    <dgm:pt modelId="{E4241742-4827-4B76-A388-AB4F37F0AA65}" type="pres">
      <dgm:prSet presAssocID="{4863161F-F60B-432F-A9D5-37368B3F877D}" presName="spacing" presStyleCnt="0"/>
      <dgm:spPr/>
    </dgm:pt>
    <dgm:pt modelId="{67D2F3E0-DABB-42C9-BCEC-1F8E944F6AED}" type="pres">
      <dgm:prSet presAssocID="{76B2950E-4E1B-46EB-8902-7B2CE6E5B3E4}" presName="composite" presStyleCnt="0"/>
      <dgm:spPr/>
    </dgm:pt>
    <dgm:pt modelId="{D286314F-3CE9-4382-85EC-0E8D7E870DB5}" type="pres">
      <dgm:prSet presAssocID="{76B2950E-4E1B-46EB-8902-7B2CE6E5B3E4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9384E44-B87C-4161-8784-81E5E058ACC6}" type="pres">
      <dgm:prSet presAssocID="{76B2950E-4E1B-46EB-8902-7B2CE6E5B3E4}" presName="txShp" presStyleLbl="node1" presStyleIdx="2" presStyleCnt="4" custLinFactNeighborX="-698">
        <dgm:presLayoutVars>
          <dgm:bulletEnabled val="1"/>
        </dgm:presLayoutVars>
      </dgm:prSet>
      <dgm:spPr/>
    </dgm:pt>
    <dgm:pt modelId="{11339A09-9ED7-443D-8471-11B11FAFC416}" type="pres">
      <dgm:prSet presAssocID="{EE6E095A-05FA-4DFA-8277-41857BBE19C8}" presName="spacing" presStyleCnt="0"/>
      <dgm:spPr/>
    </dgm:pt>
    <dgm:pt modelId="{D31BC61C-9B9A-471F-942E-EF42D1D451EB}" type="pres">
      <dgm:prSet presAssocID="{29C9A38C-9D08-40E0-A75F-62751E631806}" presName="composite" presStyleCnt="0"/>
      <dgm:spPr/>
    </dgm:pt>
    <dgm:pt modelId="{C4075939-FCB5-4D6D-BB8D-0AC9DC8D202E}" type="pres">
      <dgm:prSet presAssocID="{29C9A38C-9D08-40E0-A75F-62751E631806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5E41DB-2B43-4698-8E3D-A7FE397A6509}" type="pres">
      <dgm:prSet presAssocID="{29C9A38C-9D08-40E0-A75F-62751E631806}" presName="txShp" presStyleLbl="node1" presStyleIdx="3" presStyleCnt="4">
        <dgm:presLayoutVars>
          <dgm:bulletEnabled val="1"/>
        </dgm:presLayoutVars>
      </dgm:prSet>
      <dgm:spPr/>
    </dgm:pt>
  </dgm:ptLst>
  <dgm:cxnLst>
    <dgm:cxn modelId="{9DC3F42F-9AEA-4D86-929D-2FB08D0CE0B4}" srcId="{1973B563-AC17-4391-9E67-FF2C487EFB1E}" destId="{4C0270F7-65AA-4D7C-9073-295C916F12F8}" srcOrd="0" destOrd="0" parTransId="{487FAB36-4B59-424A-B913-0B1EF2A94BAC}" sibTransId="{B453626F-918E-4818-B5E1-3494AE40AC6D}"/>
    <dgm:cxn modelId="{C5F07237-85A9-46F3-A3C3-BB46A6FF4967}" type="presOf" srcId="{1973B563-AC17-4391-9E67-FF2C487EFB1E}" destId="{4EDA4BD7-7C1F-4F4B-B03D-243186CE2767}" srcOrd="0" destOrd="0" presId="urn:microsoft.com/office/officeart/2005/8/layout/vList3"/>
    <dgm:cxn modelId="{FA8B584D-0453-49D9-9DC2-5CF4AD8580A3}" type="presOf" srcId="{29C9A38C-9D08-40E0-A75F-62751E631806}" destId="{775E41DB-2B43-4698-8E3D-A7FE397A6509}" srcOrd="0" destOrd="0" presId="urn:microsoft.com/office/officeart/2005/8/layout/vList3"/>
    <dgm:cxn modelId="{C3218196-450B-4E90-A357-C7234D1C39ED}" srcId="{1973B563-AC17-4391-9E67-FF2C487EFB1E}" destId="{A04ED2C0-2313-4A45-B598-FFCDB13B1844}" srcOrd="1" destOrd="0" parTransId="{A2A56828-F969-4123-9423-66FAABBC5130}" sibTransId="{4863161F-F60B-432F-A9D5-37368B3F877D}"/>
    <dgm:cxn modelId="{C22A26BA-1790-4FDD-8F88-8A5A841F1550}" srcId="{1973B563-AC17-4391-9E67-FF2C487EFB1E}" destId="{29C9A38C-9D08-40E0-A75F-62751E631806}" srcOrd="3" destOrd="0" parTransId="{DD8FF75A-DB90-4E26-AF23-95DA5E3B92D8}" sibTransId="{4C7F8CA9-45F1-4AC7-ADFA-2DC245F4DEC3}"/>
    <dgm:cxn modelId="{7254DCC4-C974-4790-8B23-43892D4F5551}" type="presOf" srcId="{76B2950E-4E1B-46EB-8902-7B2CE6E5B3E4}" destId="{39384E44-B87C-4161-8784-81E5E058ACC6}" srcOrd="0" destOrd="0" presId="urn:microsoft.com/office/officeart/2005/8/layout/vList3"/>
    <dgm:cxn modelId="{64A368DB-0EB1-4B90-9651-0C7CBF6FC129}" type="presOf" srcId="{4C0270F7-65AA-4D7C-9073-295C916F12F8}" destId="{75DD3147-4838-4823-88DB-020BE0A68BD9}" srcOrd="0" destOrd="0" presId="urn:microsoft.com/office/officeart/2005/8/layout/vList3"/>
    <dgm:cxn modelId="{3ADAADF1-0930-4239-BB59-9F707F6D99BD}" srcId="{1973B563-AC17-4391-9E67-FF2C487EFB1E}" destId="{76B2950E-4E1B-46EB-8902-7B2CE6E5B3E4}" srcOrd="2" destOrd="0" parTransId="{435712D0-212E-40A8-A290-328585E7CB92}" sibTransId="{EE6E095A-05FA-4DFA-8277-41857BBE19C8}"/>
    <dgm:cxn modelId="{C5B129FE-4060-4E13-A492-A2312764FA00}" type="presOf" srcId="{A04ED2C0-2313-4A45-B598-FFCDB13B1844}" destId="{63E6EA4F-FE47-4138-A299-BF892FBA6228}" srcOrd="0" destOrd="0" presId="urn:microsoft.com/office/officeart/2005/8/layout/vList3"/>
    <dgm:cxn modelId="{7299E405-9D39-480F-88AC-3864BEACE3F4}" type="presParOf" srcId="{4EDA4BD7-7C1F-4F4B-B03D-243186CE2767}" destId="{1162C7DB-FBDA-40A2-B5DE-B1668A2914EB}" srcOrd="0" destOrd="0" presId="urn:microsoft.com/office/officeart/2005/8/layout/vList3"/>
    <dgm:cxn modelId="{9E0483D4-A692-468F-B1DC-FCFFF58A2E20}" type="presParOf" srcId="{1162C7DB-FBDA-40A2-B5DE-B1668A2914EB}" destId="{3984A145-CEA3-40EB-AD4C-6D42711EDE6C}" srcOrd="0" destOrd="0" presId="urn:microsoft.com/office/officeart/2005/8/layout/vList3"/>
    <dgm:cxn modelId="{5A6A5850-C3C5-4DC8-90F1-073F233044DB}" type="presParOf" srcId="{1162C7DB-FBDA-40A2-B5DE-B1668A2914EB}" destId="{75DD3147-4838-4823-88DB-020BE0A68BD9}" srcOrd="1" destOrd="0" presId="urn:microsoft.com/office/officeart/2005/8/layout/vList3"/>
    <dgm:cxn modelId="{187DE3C6-53DF-4961-963B-A2D297AAEFE8}" type="presParOf" srcId="{4EDA4BD7-7C1F-4F4B-B03D-243186CE2767}" destId="{F82D09CD-3786-4B3F-96ED-1615EE4EFB22}" srcOrd="1" destOrd="0" presId="urn:microsoft.com/office/officeart/2005/8/layout/vList3"/>
    <dgm:cxn modelId="{A8CC0E3F-466A-4D19-B646-2607EE9FD3DC}" type="presParOf" srcId="{4EDA4BD7-7C1F-4F4B-B03D-243186CE2767}" destId="{7890A7DA-13EA-4723-A4CC-99D2C327809A}" srcOrd="2" destOrd="0" presId="urn:microsoft.com/office/officeart/2005/8/layout/vList3"/>
    <dgm:cxn modelId="{62423216-C3B5-4E34-9B26-C87010BF77B0}" type="presParOf" srcId="{7890A7DA-13EA-4723-A4CC-99D2C327809A}" destId="{784B40F5-E385-4564-8A99-0684E24D0E60}" srcOrd="0" destOrd="0" presId="urn:microsoft.com/office/officeart/2005/8/layout/vList3"/>
    <dgm:cxn modelId="{37593D75-2C44-43BF-B994-F75B54C05DEF}" type="presParOf" srcId="{7890A7DA-13EA-4723-A4CC-99D2C327809A}" destId="{63E6EA4F-FE47-4138-A299-BF892FBA6228}" srcOrd="1" destOrd="0" presId="urn:microsoft.com/office/officeart/2005/8/layout/vList3"/>
    <dgm:cxn modelId="{76BF6D2E-B049-483F-8062-92510AA177E5}" type="presParOf" srcId="{4EDA4BD7-7C1F-4F4B-B03D-243186CE2767}" destId="{E4241742-4827-4B76-A388-AB4F37F0AA65}" srcOrd="3" destOrd="0" presId="urn:microsoft.com/office/officeart/2005/8/layout/vList3"/>
    <dgm:cxn modelId="{E9E84779-CB41-4736-B577-C68160C3984D}" type="presParOf" srcId="{4EDA4BD7-7C1F-4F4B-B03D-243186CE2767}" destId="{67D2F3E0-DABB-42C9-BCEC-1F8E944F6AED}" srcOrd="4" destOrd="0" presId="urn:microsoft.com/office/officeart/2005/8/layout/vList3"/>
    <dgm:cxn modelId="{F4FC89B9-BFCC-47D4-A78C-DA01FB6446FC}" type="presParOf" srcId="{67D2F3E0-DABB-42C9-BCEC-1F8E944F6AED}" destId="{D286314F-3CE9-4382-85EC-0E8D7E870DB5}" srcOrd="0" destOrd="0" presId="urn:microsoft.com/office/officeart/2005/8/layout/vList3"/>
    <dgm:cxn modelId="{4256A781-3BF9-4303-A95E-CDDABFBE4566}" type="presParOf" srcId="{67D2F3E0-DABB-42C9-BCEC-1F8E944F6AED}" destId="{39384E44-B87C-4161-8784-81E5E058ACC6}" srcOrd="1" destOrd="0" presId="urn:microsoft.com/office/officeart/2005/8/layout/vList3"/>
    <dgm:cxn modelId="{62E65B8E-CAF6-439B-A57A-EA1CE707BE21}" type="presParOf" srcId="{4EDA4BD7-7C1F-4F4B-B03D-243186CE2767}" destId="{11339A09-9ED7-443D-8471-11B11FAFC416}" srcOrd="5" destOrd="0" presId="urn:microsoft.com/office/officeart/2005/8/layout/vList3"/>
    <dgm:cxn modelId="{0ADAEEF2-BB32-4B1D-ABC9-0AB4DDC100C1}" type="presParOf" srcId="{4EDA4BD7-7C1F-4F4B-B03D-243186CE2767}" destId="{D31BC61C-9B9A-471F-942E-EF42D1D451EB}" srcOrd="6" destOrd="0" presId="urn:microsoft.com/office/officeart/2005/8/layout/vList3"/>
    <dgm:cxn modelId="{5680EA26-D91A-4DB0-8E3E-72C738DB49D9}" type="presParOf" srcId="{D31BC61C-9B9A-471F-942E-EF42D1D451EB}" destId="{C4075939-FCB5-4D6D-BB8D-0AC9DC8D202E}" srcOrd="0" destOrd="0" presId="urn:microsoft.com/office/officeart/2005/8/layout/vList3"/>
    <dgm:cxn modelId="{3CC7F1B0-D03B-48BD-88F6-4EBE2CF9087B}" type="presParOf" srcId="{D31BC61C-9B9A-471F-942E-EF42D1D451EB}" destId="{775E41DB-2B43-4698-8E3D-A7FE397A65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D3147-4838-4823-88DB-020BE0A68BD9}">
      <dsp:nvSpPr>
        <dsp:cNvPr id="0" name=""/>
        <dsp:cNvSpPr/>
      </dsp:nvSpPr>
      <dsp:spPr>
        <a:xfrm rot="10800000">
          <a:off x="1874336" y="1682"/>
          <a:ext cx="6526757" cy="921515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363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https://jdhitsolutions.com/blog</a:t>
          </a:r>
        </a:p>
      </dsp:txBody>
      <dsp:txXfrm rot="10800000">
        <a:off x="2104715" y="1682"/>
        <a:ext cx="6296378" cy="921515"/>
      </dsp:txXfrm>
    </dsp:sp>
    <dsp:sp modelId="{3984A145-CEA3-40EB-AD4C-6D42711EDE6C}">
      <dsp:nvSpPr>
        <dsp:cNvPr id="0" name=""/>
        <dsp:cNvSpPr/>
      </dsp:nvSpPr>
      <dsp:spPr>
        <a:xfrm>
          <a:off x="1413578" y="1682"/>
          <a:ext cx="921515" cy="92151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E6EA4F-FE47-4138-A299-BF892FBA6228}">
      <dsp:nvSpPr>
        <dsp:cNvPr id="0" name=""/>
        <dsp:cNvSpPr/>
      </dsp:nvSpPr>
      <dsp:spPr>
        <a:xfrm rot="10800000">
          <a:off x="1874336" y="1198277"/>
          <a:ext cx="6526757" cy="921515"/>
        </a:xfrm>
        <a:prstGeom prst="homePlat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363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jhicks@jdhitsolutions.com</a:t>
          </a:r>
        </a:p>
      </dsp:txBody>
      <dsp:txXfrm rot="10800000">
        <a:off x="2104715" y="1198277"/>
        <a:ext cx="6296378" cy="921515"/>
      </dsp:txXfrm>
    </dsp:sp>
    <dsp:sp modelId="{784B40F5-E385-4564-8A99-0684E24D0E60}">
      <dsp:nvSpPr>
        <dsp:cNvPr id="0" name=""/>
        <dsp:cNvSpPr/>
      </dsp:nvSpPr>
      <dsp:spPr>
        <a:xfrm>
          <a:off x="1413578" y="1198277"/>
          <a:ext cx="921515" cy="92151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384E44-B87C-4161-8784-81E5E058ACC6}">
      <dsp:nvSpPr>
        <dsp:cNvPr id="0" name=""/>
        <dsp:cNvSpPr/>
      </dsp:nvSpPr>
      <dsp:spPr>
        <a:xfrm rot="10800000">
          <a:off x="1828779" y="2394872"/>
          <a:ext cx="6526757" cy="921515"/>
        </a:xfrm>
        <a:prstGeom prst="homePlate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363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@</a:t>
          </a:r>
          <a:r>
            <a:rPr lang="en-US" sz="2000" kern="1200" dirty="0" err="1"/>
            <a:t>JeffHicks</a:t>
          </a:r>
          <a:endParaRPr lang="en-US" sz="2000" kern="1200" dirty="0"/>
        </a:p>
      </dsp:txBody>
      <dsp:txXfrm rot="10800000">
        <a:off x="2059158" y="2394872"/>
        <a:ext cx="6296378" cy="921515"/>
      </dsp:txXfrm>
    </dsp:sp>
    <dsp:sp modelId="{D286314F-3CE9-4382-85EC-0E8D7E870DB5}">
      <dsp:nvSpPr>
        <dsp:cNvPr id="0" name=""/>
        <dsp:cNvSpPr/>
      </dsp:nvSpPr>
      <dsp:spPr>
        <a:xfrm>
          <a:off x="1413578" y="2394872"/>
          <a:ext cx="921515" cy="92151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5E41DB-2B43-4698-8E3D-A7FE397A6509}">
      <dsp:nvSpPr>
        <dsp:cNvPr id="0" name=""/>
        <dsp:cNvSpPr/>
      </dsp:nvSpPr>
      <dsp:spPr>
        <a:xfrm rot="10800000">
          <a:off x="1874336" y="3591466"/>
          <a:ext cx="6526757" cy="921515"/>
        </a:xfrm>
        <a:prstGeom prst="homePlate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363" tIns="76200" rIns="14224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http://plus.google.com/+JefferyHicks</a:t>
          </a:r>
        </a:p>
      </dsp:txBody>
      <dsp:txXfrm rot="10800000">
        <a:off x="2104715" y="3591466"/>
        <a:ext cx="6296378" cy="921515"/>
      </dsp:txXfrm>
    </dsp:sp>
    <dsp:sp modelId="{C4075939-FCB5-4D6D-BB8D-0AC9DC8D202E}">
      <dsp:nvSpPr>
        <dsp:cNvPr id="0" name=""/>
        <dsp:cNvSpPr/>
      </dsp:nvSpPr>
      <dsp:spPr>
        <a:xfrm>
          <a:off x="1413578" y="3591466"/>
          <a:ext cx="921515" cy="92151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5B8D-B833-4FCC-ADB0-9ECB8B4112A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C2A1-ACB6-4B65-9EAC-449307AC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makes it ridiculously easy to work with data in any number of formats. You can import a CSV file and export it back out as JSON with a single command. But should you? What is the best data format and what are some of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gotchas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This session will provide plenty of demonstrations showing you how to effectively use different data formats in your PowerShell scripting. (45 min)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C2A1-ACB6-4B65-9EAC-449307AC4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Embraces the paradigm when used to pipe a list of something to a command, counters the paradigm if writing text instead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5E791-C6A4-4A96-B442-A895C47B80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 can be broken down into </a:t>
            </a:r>
            <a:r>
              <a:rPr lang="en-US" dirty="0" err="1"/>
              <a:t>cliXML</a:t>
            </a:r>
            <a:r>
              <a:rPr lang="en-US" dirty="0"/>
              <a:t> and native XML. It is fragile because you have to get everything just right in terms of tags and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5E791-C6A4-4A96-B442-A895C47B80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5E791-C6A4-4A96-B442-A895C47B80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CSV, JSON and XML (Oh My!)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Hicks</a:t>
            </a:r>
          </a:p>
          <a:p>
            <a:r>
              <a:rPr lang="en-US" dirty="0"/>
              <a:t>PowerShell Sensei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250DC-8CB4-4E06-92B3-B559D6B8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70" y="4734982"/>
            <a:ext cx="2585361" cy="10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F7A353-9C96-4E69-9E0B-B4F660CB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52144"/>
          </a:xfrm>
        </p:spPr>
        <p:txBody>
          <a:bodyPr>
            <a:normAutofit/>
          </a:bodyPr>
          <a:lstStyle/>
          <a:p>
            <a:r>
              <a:rPr lang="en-US" sz="4400" dirty="0"/>
              <a:t>Decision points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C45E1C8-7AA1-443A-8633-0297A4B65E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397" r="26397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EB21D7-87F1-4A1B-B125-30678D069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much data needs to be managed?</a:t>
            </a:r>
          </a:p>
          <a:p>
            <a:r>
              <a:rPr lang="en-US" sz="2400" dirty="0"/>
              <a:t>Who will be using your tool?</a:t>
            </a:r>
          </a:p>
          <a:p>
            <a:r>
              <a:rPr lang="en-US" sz="2400" dirty="0"/>
              <a:t>What are their expectations?</a:t>
            </a:r>
          </a:p>
          <a:p>
            <a:r>
              <a:rPr lang="en-US" sz="2400" dirty="0"/>
              <a:t>Reading vs Writing</a:t>
            </a:r>
          </a:p>
          <a:p>
            <a:r>
              <a:rPr lang="en-US" sz="2400" dirty="0"/>
              <a:t>How will persisted data be consumed?</a:t>
            </a:r>
          </a:p>
        </p:txBody>
      </p:sp>
    </p:spTree>
    <p:extLst>
      <p:ext uri="{BB962C8B-B14F-4D97-AF65-F5344CB8AC3E}">
        <p14:creationId xmlns:p14="http://schemas.microsoft.com/office/powerpoint/2010/main" val="39941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B591-62C2-4840-A1E7-B2905493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158D-03FF-4DAD-96A6-8D63A25B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All about the object</a:t>
            </a:r>
          </a:p>
          <a:p>
            <a:pPr lvl="1"/>
            <a:r>
              <a:rPr lang="en-US" dirty="0"/>
              <a:t>Don’t hard code file choices</a:t>
            </a:r>
          </a:p>
          <a:p>
            <a:pPr lvl="1"/>
            <a:r>
              <a:rPr lang="en-US" dirty="0"/>
              <a:t>Let PowerShell do its thing</a:t>
            </a:r>
          </a:p>
          <a:p>
            <a:r>
              <a:rPr lang="en-US" dirty="0"/>
              <a:t>Performance matters</a:t>
            </a:r>
          </a:p>
          <a:p>
            <a:r>
              <a:rPr lang="en-US" dirty="0"/>
              <a:t>Consider your target audience or platform</a:t>
            </a:r>
          </a:p>
          <a:p>
            <a:r>
              <a:rPr lang="en-US" dirty="0"/>
              <a:t>Don’t be afraid to change course</a:t>
            </a:r>
          </a:p>
          <a:p>
            <a:r>
              <a:rPr lang="en-US" dirty="0"/>
              <a:t>Databases best for long term, persistent storage that needs updating</a:t>
            </a:r>
          </a:p>
        </p:txBody>
      </p:sp>
    </p:spTree>
    <p:extLst>
      <p:ext uri="{BB962C8B-B14F-4D97-AF65-F5344CB8AC3E}">
        <p14:creationId xmlns:p14="http://schemas.microsoft.com/office/powerpoint/2010/main" val="235446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DC6E5-F99A-4988-86CC-D567B6B1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92000" cy="6868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40E8BD-BA9E-4397-AA03-2E0E9B5602E8}"/>
              </a:ext>
            </a:extLst>
          </p:cNvPr>
          <p:cNvSpPr txBox="1"/>
          <p:nvPr/>
        </p:nvSpPr>
        <p:spPr>
          <a:xfrm>
            <a:off x="3148238" y="4204381"/>
            <a:ext cx="623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Demo code:</a:t>
            </a:r>
          </a:p>
          <a:p>
            <a:r>
              <a:rPr lang="en-US" sz="2400" dirty="0"/>
              <a:t>https://github.com/jdhitsolutions/XXXX</a:t>
            </a:r>
          </a:p>
        </p:txBody>
      </p:sp>
    </p:spTree>
    <p:extLst>
      <p:ext uri="{BB962C8B-B14F-4D97-AF65-F5344CB8AC3E}">
        <p14:creationId xmlns:p14="http://schemas.microsoft.com/office/powerpoint/2010/main" val="99257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/>
          </p:nvPr>
        </p:nvGraphicFramePr>
        <p:xfrm>
          <a:off x="1002041" y="1655268"/>
          <a:ext cx="9814673" cy="451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37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39CE-5E6B-45E7-9530-14EB46D1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D589-DAA0-4215-94B9-4659C1D0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You have a PowerShell script or tool</a:t>
            </a:r>
          </a:p>
          <a:p>
            <a:r>
              <a:rPr lang="en-US" sz="2800" dirty="0"/>
              <a:t>It might consume data from an external source</a:t>
            </a:r>
          </a:p>
          <a:p>
            <a:pPr lvl="1"/>
            <a:r>
              <a:rPr lang="en-US" sz="2400" dirty="0"/>
              <a:t>Maybe you get to determine the external source</a:t>
            </a:r>
          </a:p>
          <a:p>
            <a:r>
              <a:rPr lang="en-US" sz="2800" dirty="0"/>
              <a:t>It might need to persist data to some type of storage </a:t>
            </a:r>
          </a:p>
          <a:p>
            <a:r>
              <a:rPr lang="en-US" sz="2800" dirty="0"/>
              <a:t>What are the right decisions?</a:t>
            </a:r>
          </a:p>
          <a:p>
            <a:r>
              <a:rPr lang="en-US" sz="2800" dirty="0"/>
              <a:t>How do you make them?</a:t>
            </a:r>
          </a:p>
        </p:txBody>
      </p:sp>
    </p:spTree>
    <p:extLst>
      <p:ext uri="{BB962C8B-B14F-4D97-AF65-F5344CB8AC3E}">
        <p14:creationId xmlns:p14="http://schemas.microsoft.com/office/powerpoint/2010/main" val="178657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DC5509E-A1D7-4020-A722-CEAF10CC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50" y="1805859"/>
            <a:ext cx="3043902" cy="4577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1B5F7-E508-451A-BA6B-7EED539E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95" y="243614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287197" y="1920303"/>
            <a:ext cx="4317109" cy="2916873"/>
          </a:xfrm>
        </p:spPr>
        <p:txBody>
          <a:bodyPr>
            <a:normAutofit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CSV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1700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8CC5-034D-416A-808F-EC378F4B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8C1DD6-4629-4727-9EAA-E10A0C0F6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F9425-5EF1-4519-A1ED-23715B962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create</a:t>
            </a:r>
          </a:p>
          <a:p>
            <a:r>
              <a:rPr lang="en-US" dirty="0"/>
              <a:t>Easy to transport</a:t>
            </a:r>
          </a:p>
          <a:p>
            <a:r>
              <a:rPr lang="en-US" dirty="0"/>
              <a:t>Easy to secure</a:t>
            </a:r>
          </a:p>
          <a:p>
            <a:r>
              <a:rPr lang="en-US" dirty="0"/>
              <a:t>Works well cross-platform</a:t>
            </a:r>
          </a:p>
          <a:p>
            <a:r>
              <a:rPr lang="en-US" dirty="0"/>
              <a:t>Embraces the PowerShell paradigm*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A14E0A-5FBC-4612-BF8E-068F17F39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54CF9-C702-45C7-B628-11D9502ADE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 parsing might be required</a:t>
            </a:r>
          </a:p>
          <a:p>
            <a:r>
              <a:rPr lang="en-US" dirty="0"/>
              <a:t>May not scale well</a:t>
            </a:r>
          </a:p>
          <a:p>
            <a:r>
              <a:rPr lang="en-US" dirty="0"/>
              <a:t>Encoding may be an issue</a:t>
            </a:r>
          </a:p>
          <a:p>
            <a:r>
              <a:rPr lang="en-US" dirty="0"/>
              <a:t>Counters the PowerShell paradigm</a:t>
            </a:r>
          </a:p>
        </p:txBody>
      </p:sp>
    </p:spTree>
    <p:extLst>
      <p:ext uri="{BB962C8B-B14F-4D97-AF65-F5344CB8AC3E}">
        <p14:creationId xmlns:p14="http://schemas.microsoft.com/office/powerpoint/2010/main" val="9017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C27B-FA99-43C3-9B10-F2A34BA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8B602-9BBC-4A52-9E58-82A8C4904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98B5B-F4EF-48B8-9430-414A6643CB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implement</a:t>
            </a:r>
          </a:p>
          <a:p>
            <a:r>
              <a:rPr lang="en-US" dirty="0"/>
              <a:t>Delimiter options</a:t>
            </a:r>
          </a:p>
          <a:p>
            <a:r>
              <a:rPr lang="en-US" dirty="0"/>
              <a:t>Native application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1B5E-5D24-4597-A4D2-2FB342395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07B8D-21BE-4E51-B88A-619473159F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type not preserved</a:t>
            </a:r>
          </a:p>
          <a:p>
            <a:r>
              <a:rPr lang="en-US" dirty="0"/>
              <a:t>Not good for hierarchical needs</a:t>
            </a:r>
          </a:p>
          <a:p>
            <a:r>
              <a:rPr lang="en-US" dirty="0"/>
              <a:t>May not scale well</a:t>
            </a:r>
          </a:p>
          <a:p>
            <a:r>
              <a:rPr lang="en-US" dirty="0"/>
              <a:t>Hard to update</a:t>
            </a:r>
          </a:p>
          <a:p>
            <a:r>
              <a:rPr lang="en-US" dirty="0"/>
              <a:t>No native search options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2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3A365-5F55-4381-8941-1B8D5E8A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XML*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E1EB-279D-458F-A170-8476DF84E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A3925-7601-40A6-8EEA-4E0F678799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Relatively easy to implement</a:t>
            </a:r>
          </a:p>
          <a:p>
            <a:r>
              <a:rPr lang="en-US" dirty="0"/>
              <a:t>Widely accepted format</a:t>
            </a:r>
          </a:p>
          <a:p>
            <a:r>
              <a:rPr lang="en-US" dirty="0" err="1"/>
              <a:t>Clixml</a:t>
            </a:r>
            <a:r>
              <a:rPr lang="en-US" dirty="0"/>
              <a:t> great for PowerShell</a:t>
            </a:r>
          </a:p>
          <a:p>
            <a:r>
              <a:rPr lang="en-US" dirty="0"/>
              <a:t>Capture rich data</a:t>
            </a:r>
          </a:p>
          <a:p>
            <a:r>
              <a:rPr lang="en-US" dirty="0"/>
              <a:t>Searchable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CB7F17-78E1-48B5-A20F-5A1FBEC30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470940-90BE-48FF-B313-70993A1517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Fragile</a:t>
            </a:r>
          </a:p>
          <a:p>
            <a:r>
              <a:rPr lang="en-US" dirty="0"/>
              <a:t>May require special skills</a:t>
            </a:r>
          </a:p>
          <a:p>
            <a:r>
              <a:rPr lang="en-US" dirty="0"/>
              <a:t>Larger file sizes</a:t>
            </a:r>
          </a:p>
          <a:p>
            <a:r>
              <a:rPr lang="en-US" dirty="0"/>
              <a:t>More difficult to update</a:t>
            </a:r>
          </a:p>
        </p:txBody>
      </p:sp>
    </p:spTree>
    <p:extLst>
      <p:ext uri="{BB962C8B-B14F-4D97-AF65-F5344CB8AC3E}">
        <p14:creationId xmlns:p14="http://schemas.microsoft.com/office/powerpoint/2010/main" val="305439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D4CF-A3F1-401E-AF7B-8B78A97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0FC48-ADF8-4DFF-A3E2-A102C8A8D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24C24-72FD-4F24-9940-0E2636C1B1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Widely adopted</a:t>
            </a:r>
          </a:p>
          <a:p>
            <a:r>
              <a:rPr lang="en-US" dirty="0"/>
              <a:t>Potentially smaller file sizes</a:t>
            </a:r>
          </a:p>
          <a:p>
            <a:r>
              <a:rPr lang="en-US" dirty="0"/>
              <a:t>Text based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CF13C-E3E5-4993-9232-583AFAC4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02AA2-1224-4A06-B1D5-4293EE6F85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May not preserve type</a:t>
            </a:r>
          </a:p>
          <a:p>
            <a:r>
              <a:rPr lang="en-US" dirty="0"/>
              <a:t>Fragile</a:t>
            </a:r>
          </a:p>
          <a:p>
            <a:r>
              <a:rPr lang="en-US" dirty="0"/>
              <a:t>Difficult to update</a:t>
            </a:r>
          </a:p>
        </p:txBody>
      </p:sp>
    </p:spTree>
    <p:extLst>
      <p:ext uri="{BB962C8B-B14F-4D97-AF65-F5344CB8AC3E}">
        <p14:creationId xmlns:p14="http://schemas.microsoft.com/office/powerpoint/2010/main" val="36220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08AE-A9D5-4C52-BAC5-7A5A280D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E30E-125F-4912-8150-14C615906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D08EB-D20C-4BB4-B448-AFA4CC483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Best performance for large data</a:t>
            </a:r>
          </a:p>
          <a:p>
            <a:r>
              <a:rPr lang="en-US" dirty="0"/>
              <a:t>Leverage existing infrastructure</a:t>
            </a:r>
          </a:p>
          <a:p>
            <a:r>
              <a:rPr lang="en-US" dirty="0"/>
              <a:t>Easiest to update</a:t>
            </a:r>
          </a:p>
          <a:p>
            <a:r>
              <a:rPr lang="en-US" dirty="0"/>
              <a:t>Most professional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C798B-FCC7-4C6B-84B0-E9FED67E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7141A-95A4-4C85-A539-82AEDE9890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  <a:p>
            <a:r>
              <a:rPr lang="en-US" dirty="0"/>
              <a:t>Requires special development skills</a:t>
            </a:r>
          </a:p>
          <a:p>
            <a:r>
              <a:rPr lang="en-US" dirty="0"/>
              <a:t>Potential cross-platform challenges</a:t>
            </a:r>
          </a:p>
          <a:p>
            <a:r>
              <a:rPr lang="en-US" dirty="0"/>
              <a:t>Larger footprint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7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457</Words>
  <Application>Microsoft Office PowerPoint</Application>
  <PresentationFormat>Widescreen</PresentationFormat>
  <Paragraphs>102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CSV, JSON and XML (Oh My!)</vt:lpstr>
      <vt:lpstr>The issue</vt:lpstr>
      <vt:lpstr>Options</vt:lpstr>
      <vt:lpstr>Text</vt:lpstr>
      <vt:lpstr>CSV</vt:lpstr>
      <vt:lpstr>XML*</vt:lpstr>
      <vt:lpstr>JSON</vt:lpstr>
      <vt:lpstr>Database</vt:lpstr>
      <vt:lpstr>PowerPoint Presentation</vt:lpstr>
      <vt:lpstr>Decision points</vt:lpstr>
      <vt:lpstr>Best Practices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Jeff Hicks</cp:lastModifiedBy>
  <cp:revision>8</cp:revision>
  <dcterms:created xsi:type="dcterms:W3CDTF">2017-08-03T21:53:21Z</dcterms:created>
  <dcterms:modified xsi:type="dcterms:W3CDTF">2018-03-29T14:28:45Z</dcterms:modified>
</cp:coreProperties>
</file>