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6"/>
  </p:notesMasterIdLst>
  <p:sldIdLst>
    <p:sldId id="257" r:id="rId2"/>
    <p:sldId id="264" r:id="rId3"/>
    <p:sldId id="266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3209" autoAdjust="0"/>
  </p:normalViewPr>
  <p:slideViewPr>
    <p:cSldViewPr snapToGrid="0" snapToObjects="1">
      <p:cViewPr varScale="1">
        <p:scale>
          <a:sx n="54" d="100"/>
          <a:sy n="54" d="100"/>
        </p:scale>
        <p:origin x="17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E5B8D-B833-4FCC-ADB0-9ECB8B4112A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C2A1-ACB6-4B65-9EAC-449307AC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6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 makes it ridiculously easy to work with data in any number of formats. You can import a CSV file and export it back out as JSON with a single command. But should you? What is the best data format and what are some of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gotchas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This session will provide plenty of demonstrations showing you how to effectively use different data formats in your PowerShell scripting. (45 min)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C2A1-ACB6-4B65-9EAC-449307AC4A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08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CSV, JSON and XML (Oh My!)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 Hicks</a:t>
            </a:r>
          </a:p>
          <a:p>
            <a:r>
              <a:rPr lang="en-US" dirty="0"/>
              <a:t>PowerShell Person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250DC-8CB4-4E06-92B3-B559D6B8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170" y="4734982"/>
            <a:ext cx="2585361" cy="1045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2E2DEA-A322-4035-82D9-8D8E50C848F1}"/>
              </a:ext>
            </a:extLst>
          </p:cNvPr>
          <p:cNvSpPr txBox="1"/>
          <p:nvPr/>
        </p:nvSpPr>
        <p:spPr>
          <a:xfrm>
            <a:off x="2814638" y="6129134"/>
            <a:ext cx="771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https://github.com/jdhitsolutions/psdatafiles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different data format options</a:t>
            </a:r>
          </a:p>
          <a:p>
            <a:r>
              <a:rPr lang="en-US" dirty="0"/>
              <a:t>When to use which format</a:t>
            </a:r>
          </a:p>
          <a:p>
            <a:r>
              <a:rPr lang="en-US" dirty="0"/>
              <a:t>What things to watch out for</a:t>
            </a:r>
          </a:p>
          <a:p>
            <a:r>
              <a:rPr lang="en-US" dirty="0"/>
              <a:t>We </a:t>
            </a:r>
            <a:r>
              <a:rPr lang="en-US"/>
              <a:t>(you) </a:t>
            </a:r>
            <a:r>
              <a:rPr lang="en-US" dirty="0"/>
              <a:t>are not creating functions that result in a specific data format*</a:t>
            </a:r>
          </a:p>
          <a:p>
            <a:pPr lvl="1"/>
            <a:r>
              <a:rPr lang="en-US" dirty="0"/>
              <a:t>But you might in a control script</a:t>
            </a:r>
          </a:p>
          <a:p>
            <a:r>
              <a:rPr lang="en-US" dirty="0"/>
              <a:t>How you might incorporate different data structures into your PowerShell tools</a:t>
            </a:r>
          </a:p>
        </p:txBody>
      </p:sp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https://github.com/jdhitsolutions/psdatafiles</a:t>
            </a:r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164</Words>
  <Application>Microsoft Office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CSV, JSON and XML (Oh My!)</vt:lpstr>
      <vt:lpstr>What is this all about?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Jeff Hicks</cp:lastModifiedBy>
  <cp:revision>8</cp:revision>
  <dcterms:created xsi:type="dcterms:W3CDTF">2017-08-03T21:53:21Z</dcterms:created>
  <dcterms:modified xsi:type="dcterms:W3CDTF">2018-04-11T21:25:27Z</dcterms:modified>
</cp:coreProperties>
</file>