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7538B4A-B030-4D9D-9F69-1D8E0767010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247EC4C-1CEE-4263-854B-3D971871F7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669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B4A-B030-4D9D-9F69-1D8E0767010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EC4C-1CEE-4263-854B-3D971871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0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B4A-B030-4D9D-9F69-1D8E0767010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EC4C-1CEE-4263-854B-3D971871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B4A-B030-4D9D-9F69-1D8E0767010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EC4C-1CEE-4263-854B-3D971871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3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B4A-B030-4D9D-9F69-1D8E0767010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EC4C-1CEE-4263-854B-3D971871F7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455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B4A-B030-4D9D-9F69-1D8E0767010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EC4C-1CEE-4263-854B-3D971871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B4A-B030-4D9D-9F69-1D8E0767010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EC4C-1CEE-4263-854B-3D971871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B4A-B030-4D9D-9F69-1D8E0767010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EC4C-1CEE-4263-854B-3D971871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B4A-B030-4D9D-9F69-1D8E0767010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EC4C-1CEE-4263-854B-3D971871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B4A-B030-4D9D-9F69-1D8E0767010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EC4C-1CEE-4263-854B-3D971871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0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8B4A-B030-4D9D-9F69-1D8E0767010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7EC4C-1CEE-4263-854B-3D971871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7538B4A-B030-4D9D-9F69-1D8E0767010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247EC4C-1CEE-4263-854B-3D971871F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2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4A67-8881-4FDB-A8C3-2A829DD6F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Exposition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E7EBA-6FCF-4811-A51E-296411AA2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R. Dhooghe for Pacific Gas and Electric</a:t>
            </a:r>
          </a:p>
        </p:txBody>
      </p:sp>
    </p:spTree>
    <p:extLst>
      <p:ext uri="{BB962C8B-B14F-4D97-AF65-F5344CB8AC3E}">
        <p14:creationId xmlns:p14="http://schemas.microsoft.com/office/powerpoint/2010/main" val="409118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F4BC-2FF6-4DE1-8AB9-E331F6A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FD52-39A4-46F5-AA79-81669CE7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projects I’ve worked on for PG&amp;E and motivation for this work</a:t>
            </a:r>
          </a:p>
          <a:p>
            <a:r>
              <a:rPr lang="en-US" dirty="0"/>
              <a:t>Simulation of branch hitting an asset using the Julia programming language</a:t>
            </a:r>
          </a:p>
          <a:p>
            <a:r>
              <a:rPr lang="en-US" dirty="0"/>
              <a:t>Hypothesis testing of wind speeds differences between “outage” and “non-outage” events using the Python programming language</a:t>
            </a:r>
          </a:p>
          <a:p>
            <a:r>
              <a:rPr lang="en-US" dirty="0"/>
              <a:t>Predictions using a Bayesian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4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98CE-D9CF-42D3-8F4B-100D7CD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8050-1C3C-4C80-B5EA-26557FEF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 gusts occur for 20 seconds and after, the branch is in free-fall</a:t>
            </a:r>
          </a:p>
          <a:p>
            <a:r>
              <a:rPr lang="en-US" dirty="0"/>
              <a:t>The wind pushes on a branch’s full cross-sectional area for those 20 sec.</a:t>
            </a:r>
          </a:p>
          <a:p>
            <a:r>
              <a:rPr lang="en-US" dirty="0"/>
              <a:t>The asset is 11 meters high and the tree is 70 meters high</a:t>
            </a:r>
          </a:p>
          <a:p>
            <a:r>
              <a:rPr lang="en-US" dirty="0"/>
              <a:t>Rotation of the branch does not occur</a:t>
            </a:r>
          </a:p>
          <a:p>
            <a:r>
              <a:rPr lang="en-US" dirty="0"/>
              <a:t>If the center of mass is within ½ the branch length of the wire anywhere within its trajectory then it counts as a strike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C011-75AA-4415-BC24-6D4F7C335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Description of Past PG&amp;E Work</a:t>
            </a:r>
          </a:p>
        </p:txBody>
      </p:sp>
    </p:spTree>
    <p:extLst>
      <p:ext uri="{BB962C8B-B14F-4D97-AF65-F5344CB8AC3E}">
        <p14:creationId xmlns:p14="http://schemas.microsoft.com/office/powerpoint/2010/main" val="353148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ACC7-1099-4BBE-90BD-3AA0201B3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Pillar #1: Modeling</a:t>
            </a:r>
          </a:p>
        </p:txBody>
      </p:sp>
    </p:spTree>
    <p:extLst>
      <p:ext uri="{BB962C8B-B14F-4D97-AF65-F5344CB8AC3E}">
        <p14:creationId xmlns:p14="http://schemas.microsoft.com/office/powerpoint/2010/main" val="92074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E5C9-D2F8-4D41-9793-61EABB043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Pillar #2: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9525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6D48-4319-49CC-A8C8-3B9C9F580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Pillar #3: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D197B-E50A-447B-9898-4FBA8866F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4970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1526</TotalTime>
  <Words>163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Project Exposition</vt:lpstr>
      <vt:lpstr>Points of Discussion</vt:lpstr>
      <vt:lpstr>Assumptions of Study</vt:lpstr>
      <vt:lpstr>Description of Past PG&amp;E Work</vt:lpstr>
      <vt:lpstr>Pillar #1: Modeling</vt:lpstr>
      <vt:lpstr>Pillar #2: Hypothesis Testing</vt:lpstr>
      <vt:lpstr>Pillar #3: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Exposition</dc:title>
  <dc:creator>Justin Dhooghe</dc:creator>
  <cp:lastModifiedBy>Justin Dhooghe</cp:lastModifiedBy>
  <cp:revision>7</cp:revision>
  <dcterms:created xsi:type="dcterms:W3CDTF">2021-11-08T07:07:51Z</dcterms:created>
  <dcterms:modified xsi:type="dcterms:W3CDTF">2021-11-10T03:47:15Z</dcterms:modified>
</cp:coreProperties>
</file>