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34" d="100"/>
          <a:sy n="134" d="100"/>
        </p:scale>
        <p:origin x="-2528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6839324-8EB8-144F-B740-B3583B2BA111}" type="datetime1">
              <a:rPr lang="fr-FR"/>
              <a:pPr>
                <a:defRPr/>
              </a:pPr>
              <a:t>17/11/2016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A74FE03-E701-FF49-ACAE-A2FE3F5CFF9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64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8D1C27B-DCC1-8D4D-949C-8EAA0CCC029A}" type="datetime1">
              <a:rPr lang="fr-FR"/>
              <a:pPr>
                <a:defRPr/>
              </a:pPr>
              <a:t>17/11/2016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7C636A3-301C-8145-AB6C-C2E1219F6DF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972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871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4345"/>
            <a:ext cx="9144000" cy="8030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front-blazon-investissement_avenir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36" y="404704"/>
            <a:ext cx="360000" cy="36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021" y="98686"/>
            <a:ext cx="1590675" cy="233970"/>
          </a:xfrm>
          <a:prstGeom prst="rect">
            <a:avLst/>
          </a:prstGeom>
        </p:spPr>
      </p:pic>
      <p:sp>
        <p:nvSpPr>
          <p:cNvPr id="9" name="ZoneTexte 8"/>
          <p:cNvSpPr txBox="1">
            <a:spLocks noChangeArrowheads="1"/>
          </p:cNvSpPr>
          <p:nvPr/>
        </p:nvSpPr>
        <p:spPr bwMode="auto">
          <a:xfrm>
            <a:off x="457200" y="6525344"/>
            <a:ext cx="1656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fr-FR" sz="1200" b="1" i="1" dirty="0" smtClean="0">
                <a:solidFill>
                  <a:schemeClr val="bg1"/>
                </a:solidFill>
                <a:latin typeface="+mn-lt"/>
              </a:rPr>
              <a:t>Nom</a:t>
            </a:r>
            <a:endParaRPr lang="fr-FR" sz="12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ZoneTexte 9"/>
          <p:cNvSpPr txBox="1">
            <a:spLocks noChangeArrowheads="1"/>
          </p:cNvSpPr>
          <p:nvPr/>
        </p:nvSpPr>
        <p:spPr bwMode="auto">
          <a:xfrm>
            <a:off x="3048000" y="6525344"/>
            <a:ext cx="3124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algn="ctr" eaLnBrk="1" hangingPunct="1"/>
            <a:r>
              <a:rPr lang="fr-FR" sz="1200" b="1" i="1" dirty="0" smtClean="0">
                <a:solidFill>
                  <a:schemeClr val="bg1"/>
                </a:solidFill>
                <a:latin typeface="+mn-lt"/>
              </a:rPr>
              <a:t>Intitulé de la réunion</a:t>
            </a:r>
            <a:endParaRPr lang="fr-FR" sz="12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ZoneTexte 10"/>
          <p:cNvSpPr txBox="1">
            <a:spLocks noChangeArrowheads="1"/>
          </p:cNvSpPr>
          <p:nvPr/>
        </p:nvSpPr>
        <p:spPr bwMode="auto">
          <a:xfrm>
            <a:off x="7030616" y="6525344"/>
            <a:ext cx="1656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algn="r" eaLnBrk="1" hangingPunct="1"/>
            <a:r>
              <a:rPr lang="fr-FR" sz="1200" b="1" i="1" dirty="0" smtClean="0">
                <a:solidFill>
                  <a:schemeClr val="bg1"/>
                </a:solidFill>
                <a:latin typeface="+mn-lt"/>
              </a:rPr>
              <a:t>Date</a:t>
            </a:r>
            <a:endParaRPr lang="fr-FR" sz="12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Espace réservé du titre 1"/>
          <p:cNvSpPr txBox="1">
            <a:spLocks/>
          </p:cNvSpPr>
          <p:nvPr/>
        </p:nvSpPr>
        <p:spPr bwMode="auto">
          <a:xfrm>
            <a:off x="1691680" y="0"/>
            <a:ext cx="745232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 cap="all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endParaRPr lang="fr-FR" sz="2000" cap="none" dirty="0" smtClean="0">
              <a:solidFill>
                <a:srgbClr val="000066"/>
              </a:solidFill>
            </a:endParaRPr>
          </a:p>
        </p:txBody>
      </p:sp>
      <p:pic>
        <p:nvPicPr>
          <p:cNvPr id="2" name="Image 1" descr="LogoUSPC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536" y="316217"/>
            <a:ext cx="900120" cy="481478"/>
          </a:xfrm>
          <a:prstGeom prst="rect">
            <a:avLst/>
          </a:prstGeom>
        </p:spPr>
      </p:pic>
      <p:sp>
        <p:nvSpPr>
          <p:cNvPr id="12" name="Espace réservé du titre 21"/>
          <p:cNvSpPr txBox="1">
            <a:spLocks/>
          </p:cNvSpPr>
          <p:nvPr userDrawn="1"/>
        </p:nvSpPr>
        <p:spPr>
          <a:xfrm>
            <a:off x="1619672" y="-4345"/>
            <a:ext cx="7524328" cy="69014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rgbClr val="000066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fr-FR" smtClean="0"/>
              <a:t>TITRE</a:t>
            </a:r>
            <a:br>
              <a:rPr lang="fr-FR" smtClean="0"/>
            </a:br>
            <a:r>
              <a:rPr lang="fr-FR" smtClean="0"/>
              <a:t>Sous-Titre</a:t>
            </a:r>
            <a:endParaRPr lang="fr-FR" dirty="0"/>
          </a:p>
        </p:txBody>
      </p:sp>
      <p:sp>
        <p:nvSpPr>
          <p:cNvPr id="15" name="Arrondir un rectangle avec un coin du même côté 14"/>
          <p:cNvSpPr/>
          <p:nvPr userDrawn="1"/>
        </p:nvSpPr>
        <p:spPr>
          <a:xfrm>
            <a:off x="251520" y="908720"/>
            <a:ext cx="8640960" cy="5616624"/>
          </a:xfrm>
          <a:prstGeom prst="round2SameRect">
            <a:avLst>
              <a:gd name="adj1" fmla="val 6871"/>
              <a:gd name="adj2" fmla="val 0"/>
            </a:avLst>
          </a:prstGeom>
          <a:solidFill>
            <a:schemeClr val="bg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000" b="1" kern="1200" cap="all" baseline="0">
          <a:solidFill>
            <a:srgbClr val="000066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charset="2"/>
        <a:buChar char="ü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120000"/>
        <a:buFont typeface="Arial" pitchFamily="-112" charset="0"/>
        <a:buChar char="•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SzPct val="70000"/>
        <a:buFont typeface="Arial"/>
        <a:buChar char="–"/>
        <a:defRPr sz="1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SzPct val="80000"/>
        <a:buFont typeface="Courier New"/>
        <a:buChar char="o"/>
        <a:defRPr sz="16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619672" y="-4345"/>
            <a:ext cx="7524328" cy="69014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02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context</a:t>
            </a:r>
            <a:r>
              <a:rPr lang="fr-FR" dirty="0" smtClean="0"/>
              <a:t>: </a:t>
            </a:r>
            <a:r>
              <a:rPr lang="fr-FR" dirty="0" err="1" smtClean="0"/>
              <a:t>Asterix</a:t>
            </a:r>
            <a:r>
              <a:rPr lang="fr-FR" dirty="0" smtClean="0"/>
              <a:t>, CTA, </a:t>
            </a:r>
            <a:r>
              <a:rPr lang="fr-FR" dirty="0" err="1" smtClean="0"/>
              <a:t>cosmostat</a:t>
            </a:r>
            <a:r>
              <a:rPr lang="fr-FR" dirty="0" smtClean="0"/>
              <a:t>, … (</a:t>
            </a:r>
            <a:r>
              <a:rPr lang="fr-FR" dirty="0" err="1" smtClean="0"/>
              <a:t>Diagram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Karl: 4-5 </a:t>
            </a:r>
            <a:r>
              <a:rPr lang="fr-FR" dirty="0" err="1" smtClean="0"/>
              <a:t>slides</a:t>
            </a:r>
            <a:r>
              <a:rPr lang="fr-FR" dirty="0" smtClean="0"/>
              <a:t> for the introduction (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are)</a:t>
            </a:r>
          </a:p>
          <a:p>
            <a:r>
              <a:rPr lang="fr-FR" dirty="0" smtClean="0"/>
              <a:t>Me: </a:t>
            </a:r>
            <a:r>
              <a:rPr lang="fr-FR" dirty="0" err="1" smtClean="0"/>
              <a:t>tech</a:t>
            </a:r>
            <a:r>
              <a:rPr lang="fr-FR" dirty="0" smtClean="0"/>
              <a:t> (</a:t>
            </a:r>
            <a:r>
              <a:rPr lang="fr-FR" dirty="0" err="1" smtClean="0"/>
              <a:t>algorithms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</a:t>
            </a:r>
            <a:r>
              <a:rPr lang="fr-FR" dirty="0" err="1" smtClean="0"/>
              <a:t>cosmostat</a:t>
            </a:r>
            <a:r>
              <a:rPr lang="fr-FR" dirty="0" smtClean="0"/>
              <a:t> for </a:t>
            </a:r>
            <a:r>
              <a:rPr lang="fr-FR" dirty="0" err="1" smtClean="0"/>
              <a:t>weak</a:t>
            </a:r>
            <a:r>
              <a:rPr lang="fr-FR" dirty="0" smtClean="0"/>
              <a:t> </a:t>
            </a:r>
            <a:r>
              <a:rPr lang="fr-FR" dirty="0" err="1" smtClean="0"/>
              <a:t>lensing</a:t>
            </a:r>
            <a:r>
              <a:rPr lang="fr-FR" dirty="0" smtClean="0"/>
              <a:t> =&gt; )</a:t>
            </a:r>
          </a:p>
          <a:p>
            <a:pPr lvl="1"/>
            <a:r>
              <a:rPr lang="fr-FR" dirty="0" err="1" smtClean="0"/>
              <a:t>Cherenkov</a:t>
            </a:r>
            <a:r>
              <a:rPr lang="fr-FR" dirty="0" smtClean="0"/>
              <a:t> : ignore </a:t>
            </a:r>
            <a:r>
              <a:rPr lang="fr-FR" dirty="0" err="1" smtClean="0"/>
              <a:t>dead</a:t>
            </a:r>
            <a:r>
              <a:rPr lang="fr-FR" dirty="0" smtClean="0"/>
              <a:t> pixels -&gt; </a:t>
            </a:r>
            <a:r>
              <a:rPr lang="fr-FR" dirty="0" err="1" smtClean="0"/>
              <a:t>sth</a:t>
            </a:r>
            <a:r>
              <a:rPr lang="fr-FR" smtClean="0"/>
              <a:t> new</a:t>
            </a:r>
            <a:endParaRPr lang="fr-FR" dirty="0" smtClean="0"/>
          </a:p>
          <a:p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challanges</a:t>
            </a:r>
            <a:r>
              <a:rPr lang="fr-FR" dirty="0" smtClean="0"/>
              <a:t>: </a:t>
            </a:r>
            <a:r>
              <a:rPr lang="fr-FR" dirty="0" err="1" smtClean="0"/>
              <a:t>why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extension </a:t>
            </a:r>
            <a:r>
              <a:rPr lang="fr-FR" dirty="0" err="1" smtClean="0"/>
              <a:t>funds</a:t>
            </a:r>
            <a:endParaRPr lang="fr-FR" dirty="0" smtClean="0"/>
          </a:p>
          <a:p>
            <a:r>
              <a:rPr lang="fr-FR" dirty="0" smtClean="0"/>
              <a:t>CCL: </a:t>
            </a:r>
            <a:r>
              <a:rPr lang="fr-FR" dirty="0" err="1" smtClean="0"/>
              <a:t>scientific</a:t>
            </a:r>
            <a:r>
              <a:rPr lang="fr-FR" dirty="0" smtClean="0"/>
              <a:t> </a:t>
            </a:r>
            <a:r>
              <a:rPr lang="fr-FR" dirty="0" err="1" smtClean="0"/>
              <a:t>beneficts</a:t>
            </a:r>
            <a:endParaRPr lang="fr-FR" dirty="0" smtClean="0"/>
          </a:p>
          <a:p>
            <a:r>
              <a:rPr lang="fr-FR" dirty="0" smtClean="0"/>
              <a:t>Project plan +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8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cherenkov</a:t>
            </a:r>
            <a:r>
              <a:rPr lang="fr-FR" dirty="0" smtClean="0"/>
              <a:t> </a:t>
            </a:r>
            <a:r>
              <a:rPr lang="fr-FR" dirty="0" err="1" smtClean="0"/>
              <a:t>astronomy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28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to </a:t>
            </a:r>
            <a:r>
              <a:rPr lang="fr-FR" dirty="0" err="1" smtClean="0"/>
              <a:t>solve</a:t>
            </a:r>
            <a:endParaRPr lang="fr-FR" dirty="0" smtClean="0"/>
          </a:p>
          <a:p>
            <a:r>
              <a:rPr lang="fr-FR" dirty="0" err="1" smtClean="0"/>
              <a:t>Cosmology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looking</a:t>
            </a:r>
            <a:r>
              <a:rPr lang="fr-FR" dirty="0" smtClean="0"/>
              <a:t> for </a:t>
            </a:r>
            <a:r>
              <a:rPr lang="fr-FR" dirty="0" err="1" smtClean="0"/>
              <a:t>week</a:t>
            </a:r>
            <a:r>
              <a:rPr lang="fr-FR" dirty="0" smtClean="0"/>
              <a:t> </a:t>
            </a:r>
            <a:r>
              <a:rPr lang="fr-FR" dirty="0" err="1" smtClean="0"/>
              <a:t>lensing</a:t>
            </a:r>
            <a:endParaRPr lang="fr-FR" dirty="0" smtClean="0"/>
          </a:p>
          <a:p>
            <a:r>
              <a:rPr lang="fr-FR" dirty="0" err="1" smtClean="0"/>
              <a:t>Mathematically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original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simplistic</a:t>
            </a:r>
            <a:endParaRPr lang="fr-FR" dirty="0" smtClean="0"/>
          </a:p>
          <a:p>
            <a:r>
              <a:rPr lang="fr-FR" dirty="0" err="1" smtClean="0"/>
              <a:t>Better</a:t>
            </a:r>
            <a:r>
              <a:rPr lang="fr-FR" dirty="0" smtClean="0"/>
              <a:t> PSF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92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Tailcut</a:t>
            </a:r>
            <a:r>
              <a:rPr lang="fr-FR" dirty="0" smtClean="0"/>
              <a:t> -&gt; no -&gt; </a:t>
            </a:r>
            <a:r>
              <a:rPr lang="fr-FR" dirty="0" err="1" smtClean="0"/>
              <a:t>classical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fr-FR" dirty="0" smtClean="0"/>
          </a:p>
          <a:p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 5 illustration (not </a:t>
            </a:r>
            <a:r>
              <a:rPr lang="fr-FR" dirty="0" err="1" smtClean="0"/>
              <a:t>astri</a:t>
            </a:r>
            <a:r>
              <a:rPr lang="fr-FR" dirty="0" smtClean="0"/>
              <a:t>, </a:t>
            </a:r>
            <a:r>
              <a:rPr lang="fr-FR" dirty="0" err="1" smtClean="0"/>
              <a:t>fov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large)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363684"/>
      </p:ext>
    </p:extLst>
  </p:cSld>
  <p:clrMapOvr>
    <a:masterClrMapping/>
  </p:clrMapOvr>
</p:sld>
</file>

<file path=ppt/theme/theme1.xml><?xml version="1.0" encoding="utf-8"?>
<a:theme xmlns:a="http://schemas.openxmlformats.org/drawingml/2006/main" name="UnivEarthS_Modèle PP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111</Words>
  <Application>Microsoft Macintosh PowerPoint</Application>
  <PresentationFormat>Présentation à l'écran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UnivEarthS_Modèle PPT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APC Umr 7164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Indiquer les n° et nom du WP</dc:title>
  <dc:creator>Cecile Marchand</dc:creator>
  <cp:lastModifiedBy>Jérémie Decock</cp:lastModifiedBy>
  <cp:revision>41</cp:revision>
  <dcterms:created xsi:type="dcterms:W3CDTF">2013-04-03T09:33:11Z</dcterms:created>
  <dcterms:modified xsi:type="dcterms:W3CDTF">2016-11-17T12:41:49Z</dcterms:modified>
</cp:coreProperties>
</file>