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5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3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2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2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7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5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4F48-391C-45FC-BE88-AF57EAEDBBAA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C074-1F3E-40E3-AB63-5BF35482E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73372"/>
              </p:ext>
            </p:extLst>
          </p:nvPr>
        </p:nvGraphicFramePr>
        <p:xfrm>
          <a:off x="1365824" y="60960"/>
          <a:ext cx="9121256" cy="6736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6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51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Temperature</a:t>
                      </a:r>
                      <a:r>
                        <a:rPr lang="en-IN" sz="1400" baseline="0" dirty="0"/>
                        <a:t> sensor</a:t>
                      </a:r>
                    </a:p>
                    <a:p>
                      <a:pPr algn="ctr"/>
                      <a:endParaRPr lang="en-IN" sz="1400" baseline="0" dirty="0"/>
                    </a:p>
                    <a:p>
                      <a:pPr algn="ctr"/>
                      <a:endParaRPr lang="en-IN" sz="1400" baseline="0" dirty="0"/>
                    </a:p>
                    <a:p>
                      <a:pPr algn="ctr"/>
                      <a:endParaRPr lang="en-IN" sz="1400" baseline="0" dirty="0"/>
                    </a:p>
                    <a:p>
                      <a:pPr algn="ctr"/>
                      <a:endParaRPr lang="en-IN" sz="1400" baseline="0" dirty="0"/>
                    </a:p>
                    <a:p>
                      <a:pPr algn="ctr"/>
                      <a:endParaRPr lang="en-IN" sz="1400" baseline="0" dirty="0"/>
                    </a:p>
                    <a:p>
                      <a:pPr algn="ctr"/>
                      <a:r>
                        <a:rPr lang="en-IN" sz="1400" dirty="0"/>
                        <a:t>BME280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#include &lt;WaspSensorAgr_v30.h&gt; </a:t>
                      </a:r>
                      <a:br>
                        <a:rPr lang="en-IN" sz="1000" dirty="0"/>
                      </a:br>
                      <a:r>
                        <a:rPr lang="en-IN" sz="1000" dirty="0">
                          <a:effectLst/>
                        </a:rPr>
                        <a:t>float</a:t>
                      </a:r>
                      <a:r>
                        <a:rPr lang="en-IN" sz="1000" dirty="0"/>
                        <a:t> temp; </a:t>
                      </a:r>
                    </a:p>
                    <a:p>
                      <a:r>
                        <a:rPr lang="en-IN" sz="1000" dirty="0">
                          <a:effectLst/>
                        </a:rPr>
                        <a:t>void</a:t>
                      </a:r>
                      <a:r>
                        <a:rPr lang="en-IN" sz="1000" dirty="0"/>
                        <a:t> setup() {</a:t>
                      </a:r>
                    </a:p>
                    <a:p>
                      <a:r>
                        <a:rPr lang="en-IN" sz="1000" dirty="0"/>
                        <a:t>USB.ON();</a:t>
                      </a:r>
                    </a:p>
                    <a:p>
                      <a:r>
                        <a:rPr lang="en-IN" sz="1000" dirty="0"/>
                        <a:t> USB.println(F(</a:t>
                      </a:r>
                      <a:r>
                        <a:rPr lang="en-IN" sz="1000" kern="1200" dirty="0">
                          <a:effectLst/>
                        </a:rPr>
                        <a:t>"Start program"</a:t>
                      </a:r>
                      <a:r>
                        <a:rPr lang="en-IN" sz="1000" dirty="0"/>
                        <a:t>));  Agriculture.ON(); 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  <a:p>
                      <a:r>
                        <a:rPr lang="en-IN" sz="1000" dirty="0">
                          <a:effectLst/>
                        </a:rPr>
                        <a:t>void</a:t>
                      </a:r>
                      <a:r>
                        <a:rPr lang="en-IN" sz="1000" dirty="0"/>
                        <a:t> loop()</a:t>
                      </a:r>
                    </a:p>
                    <a:p>
                      <a:r>
                        <a:rPr lang="en-IN" sz="1000" dirty="0"/>
                        <a:t> {</a:t>
                      </a:r>
                    </a:p>
                    <a:p>
                      <a:r>
                        <a:rPr lang="en-IN" sz="1000" dirty="0"/>
                        <a:t>temp = </a:t>
                      </a:r>
                      <a:r>
                        <a:rPr lang="en-IN" sz="1000" dirty="0" err="1"/>
                        <a:t>USB.print</a:t>
                      </a:r>
                      <a:r>
                        <a:rPr lang="en-IN" sz="1000" dirty="0"/>
                        <a:t>(F(</a:t>
                      </a:r>
                      <a:r>
                        <a:rPr lang="en-IN" sz="1000" dirty="0">
                          <a:effectLst/>
                        </a:rPr>
                        <a:t>"Temperature: "</a:t>
                      </a:r>
                      <a:r>
                        <a:rPr lang="en-IN" sz="1000" dirty="0"/>
                        <a:t>)); </a:t>
                      </a:r>
                    </a:p>
                    <a:p>
                      <a:r>
                        <a:rPr lang="en-IN" sz="1000" dirty="0" err="1"/>
                        <a:t>USB.print</a:t>
                      </a:r>
                      <a:r>
                        <a:rPr lang="en-IN" sz="1000" dirty="0"/>
                        <a:t>(temp); </a:t>
                      </a:r>
                    </a:p>
                    <a:p>
                      <a:r>
                        <a:rPr lang="en-IN" sz="1000" dirty="0" err="1"/>
                        <a:t>USB.println</a:t>
                      </a:r>
                      <a:r>
                        <a:rPr lang="en-IN" sz="1000" dirty="0"/>
                        <a:t>(F(</a:t>
                      </a:r>
                      <a:r>
                        <a:rPr lang="en-IN" sz="1000" dirty="0">
                          <a:effectLst/>
                        </a:rPr>
                        <a:t>" Celsius"</a:t>
                      </a:r>
                      <a:r>
                        <a:rPr lang="en-IN" sz="1000" dirty="0"/>
                        <a:t>));</a:t>
                      </a:r>
                    </a:p>
                    <a:p>
                      <a:r>
                        <a:rPr lang="en-IN" sz="1000" dirty="0"/>
                        <a:t>delay(</a:t>
                      </a:r>
                      <a:r>
                        <a:rPr lang="en-IN" sz="1000" dirty="0">
                          <a:effectLst/>
                        </a:rPr>
                        <a:t>1000</a:t>
                      </a:r>
                      <a:r>
                        <a:rPr lang="en-IN" sz="1000" dirty="0"/>
                        <a:t>);</a:t>
                      </a:r>
                    </a:p>
                    <a:p>
                      <a:r>
                        <a:rPr lang="en-IN" sz="1000" dirty="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Operational range: -40 ~ +85 ºC </a:t>
                      </a:r>
                    </a:p>
                    <a:p>
                      <a:r>
                        <a:rPr lang="en-IN" sz="1200" dirty="0"/>
                        <a:t>• Full accuracy range: 0 ~ +65 ºC </a:t>
                      </a:r>
                    </a:p>
                    <a:p>
                      <a:r>
                        <a:rPr lang="en-IN" sz="1200" dirty="0"/>
                        <a:t>• Accuracy: ±1 ºC (range 0 ºC ~ +65 ºC)</a:t>
                      </a:r>
                    </a:p>
                    <a:p>
                      <a:r>
                        <a:rPr lang="en-IN" sz="1200" dirty="0"/>
                        <a:t>• Response time: 1.65s (63% response from +30 to +125 °C).</a:t>
                      </a:r>
                    </a:p>
                    <a:p>
                      <a:r>
                        <a:rPr lang="en-IN" sz="1200" dirty="0"/>
                        <a:t>• Typical consumption: 1 μA measuring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3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Humidity sensor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BME280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#include &lt;WaspSensorAgr_v30.h&gt; </a:t>
                      </a:r>
                      <a:br>
                        <a:rPr lang="en-IN" sz="1000" dirty="0"/>
                      </a:br>
                      <a:r>
                        <a:rPr lang="en-IN" sz="1000" dirty="0">
                          <a:effectLst/>
                        </a:rPr>
                        <a:t>float</a:t>
                      </a:r>
                      <a:r>
                        <a:rPr lang="en-IN" sz="1000" dirty="0"/>
                        <a:t> temp; </a:t>
                      </a:r>
                    </a:p>
                    <a:p>
                      <a:r>
                        <a:rPr lang="en-IN" sz="1000" dirty="0">
                          <a:effectLst/>
                        </a:rPr>
                        <a:t>void</a:t>
                      </a:r>
                      <a:r>
                        <a:rPr lang="en-IN" sz="1000" dirty="0"/>
                        <a:t> setup() {</a:t>
                      </a:r>
                    </a:p>
                    <a:p>
                      <a:r>
                        <a:rPr lang="en-IN" sz="1000" dirty="0"/>
                        <a:t>USB.ON();</a:t>
                      </a:r>
                    </a:p>
                    <a:p>
                      <a:r>
                        <a:rPr lang="en-IN" sz="1000" dirty="0"/>
                        <a:t> USB.println(F(</a:t>
                      </a:r>
                      <a:r>
                        <a:rPr lang="en-IN" sz="1000" kern="1200" dirty="0">
                          <a:effectLst/>
                        </a:rPr>
                        <a:t>"Start program"</a:t>
                      </a:r>
                      <a:r>
                        <a:rPr lang="en-IN" sz="1000" dirty="0"/>
                        <a:t>));  Agriculture.ON(); 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  <a:p>
                      <a:r>
                        <a:rPr lang="en-IN" sz="1000" dirty="0">
                          <a:effectLst/>
                        </a:rPr>
                        <a:t>void</a:t>
                      </a:r>
                      <a:r>
                        <a:rPr lang="en-IN" sz="1000" dirty="0"/>
                        <a:t> loop()</a:t>
                      </a:r>
                    </a:p>
                    <a:p>
                      <a:r>
                        <a:rPr lang="en-IN" sz="1000" dirty="0"/>
                        <a:t> {</a:t>
                      </a:r>
                    </a:p>
                    <a:p>
                      <a:r>
                        <a:rPr lang="en-IN" sz="1000" dirty="0" err="1"/>
                        <a:t>humd</a:t>
                      </a:r>
                      <a:r>
                        <a:rPr lang="en-IN" sz="1000" dirty="0"/>
                        <a:t> = </a:t>
                      </a:r>
                      <a:r>
                        <a:rPr lang="en-IN" sz="1000" dirty="0" err="1"/>
                        <a:t>Agriculture.getHumidity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 err="1"/>
                        <a:t>USB.print</a:t>
                      </a:r>
                      <a:r>
                        <a:rPr lang="en-IN" sz="1000" dirty="0"/>
                        <a:t>(F(</a:t>
                      </a:r>
                      <a:r>
                        <a:rPr lang="en-IN" sz="1000" dirty="0">
                          <a:effectLst/>
                        </a:rPr>
                        <a:t>"Humidity: "</a:t>
                      </a:r>
                      <a:r>
                        <a:rPr lang="en-IN" sz="1000" dirty="0"/>
                        <a:t>)); </a:t>
                      </a:r>
                    </a:p>
                    <a:p>
                      <a:r>
                        <a:rPr lang="en-IN" sz="1000" dirty="0" err="1"/>
                        <a:t>USB.print</a:t>
                      </a:r>
                      <a:r>
                        <a:rPr lang="en-IN" sz="1000" dirty="0"/>
                        <a:t>(</a:t>
                      </a:r>
                      <a:r>
                        <a:rPr lang="en-IN" sz="1000" dirty="0" err="1"/>
                        <a:t>humd</a:t>
                      </a:r>
                      <a:r>
                        <a:rPr lang="en-IN" sz="1000" dirty="0"/>
                        <a:t>);</a:t>
                      </a:r>
                    </a:p>
                    <a:p>
                      <a:r>
                        <a:rPr lang="en-IN" sz="1000" dirty="0" err="1"/>
                        <a:t>USB.println</a:t>
                      </a:r>
                      <a:r>
                        <a:rPr lang="en-IN" sz="1000" dirty="0"/>
                        <a:t>(F(</a:t>
                      </a:r>
                      <a:r>
                        <a:rPr lang="en-IN" sz="1000" dirty="0">
                          <a:effectLst/>
                        </a:rPr>
                        <a:t>" %"</a:t>
                      </a:r>
                      <a:r>
                        <a:rPr lang="en-IN" sz="1000" dirty="0"/>
                        <a:t>));</a:t>
                      </a:r>
                    </a:p>
                    <a:p>
                      <a:r>
                        <a:rPr lang="en-IN" sz="1000" kern="1200" dirty="0">
                          <a:effectLst/>
                        </a:rPr>
                        <a:t>delay(1000); </a:t>
                      </a:r>
                    </a:p>
                    <a:p>
                      <a:r>
                        <a:rPr lang="en-IN" sz="1000" kern="1200" dirty="0">
                          <a:effectLst/>
                        </a:rPr>
                        <a:t>}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Measurement range: 0 ~ 100% of Relative Humidity </a:t>
                      </a:r>
                    </a:p>
                    <a:p>
                      <a:r>
                        <a:rPr lang="en-IN" sz="1200" dirty="0"/>
                        <a:t>• Accuracy: &lt; ±3% RH (at 25 ºC, range 20 ~ 80%) </a:t>
                      </a:r>
                    </a:p>
                    <a:p>
                      <a:r>
                        <a:rPr lang="en-IN" sz="1200" dirty="0"/>
                        <a:t>• Hysteresis: ±1% RH • Operating temperature: -40 ~ +85 ºC</a:t>
                      </a:r>
                    </a:p>
                    <a:p>
                      <a:r>
                        <a:rPr lang="en-IN" sz="1200" dirty="0"/>
                        <a:t>• Response time (63% of step 90% to 0% or 0% to 90%): 1 sec</a:t>
                      </a:r>
                    </a:p>
                    <a:p>
                      <a:r>
                        <a:rPr lang="en-IN" sz="1200" dirty="0"/>
                        <a:t>• Typical consumption: 1.8 μA measuring </a:t>
                      </a:r>
                    </a:p>
                    <a:p>
                      <a:r>
                        <a:rPr lang="en-IN" sz="1200" dirty="0"/>
                        <a:t>• Maximum consumption: 2.8 μA measuring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Pressure sensor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BME280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#include &lt;WaspSensorAgr_v30.h&gt; </a:t>
                      </a:r>
                      <a:br>
                        <a:rPr lang="en-IN" sz="1000" dirty="0"/>
                      </a:br>
                      <a:r>
                        <a:rPr lang="en-IN" sz="1000" dirty="0">
                          <a:effectLst/>
                        </a:rPr>
                        <a:t>float</a:t>
                      </a:r>
                      <a:r>
                        <a:rPr lang="en-IN" sz="1000" dirty="0"/>
                        <a:t> temp; </a:t>
                      </a:r>
                    </a:p>
                    <a:p>
                      <a:r>
                        <a:rPr lang="en-IN" sz="1000" dirty="0">
                          <a:effectLst/>
                        </a:rPr>
                        <a:t>void</a:t>
                      </a:r>
                      <a:r>
                        <a:rPr lang="en-IN" sz="1000" dirty="0"/>
                        <a:t> setup() {</a:t>
                      </a:r>
                    </a:p>
                    <a:p>
                      <a:r>
                        <a:rPr lang="en-IN" sz="1000" dirty="0"/>
                        <a:t>USB.ON();</a:t>
                      </a:r>
                    </a:p>
                    <a:p>
                      <a:r>
                        <a:rPr lang="en-IN" sz="1000" dirty="0"/>
                        <a:t> USB.println(F(</a:t>
                      </a:r>
                      <a:r>
                        <a:rPr lang="en-IN" sz="1000" kern="1200" dirty="0">
                          <a:effectLst/>
                        </a:rPr>
                        <a:t>"Start program"</a:t>
                      </a:r>
                      <a:r>
                        <a:rPr lang="en-IN" sz="1000" dirty="0"/>
                        <a:t>));  Agriculture.ON(); 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  <a:p>
                      <a:r>
                        <a:rPr lang="en-IN" sz="1000" dirty="0">
                          <a:effectLst/>
                        </a:rPr>
                        <a:t>void</a:t>
                      </a:r>
                      <a:r>
                        <a:rPr lang="en-IN" sz="1000" dirty="0"/>
                        <a:t> loop()</a:t>
                      </a:r>
                    </a:p>
                    <a:p>
                      <a:r>
                        <a:rPr lang="en-IN" sz="1000" dirty="0"/>
                        <a:t> {</a:t>
                      </a:r>
                    </a:p>
                    <a:p>
                      <a:r>
                        <a:rPr lang="en-IN" sz="1000" dirty="0" err="1"/>
                        <a:t>pres</a:t>
                      </a:r>
                      <a:r>
                        <a:rPr lang="en-IN" sz="1000" dirty="0"/>
                        <a:t> = </a:t>
                      </a:r>
                      <a:r>
                        <a:rPr lang="en-IN" sz="1000" dirty="0" err="1"/>
                        <a:t>Agriculture.getPressure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 err="1"/>
                        <a:t>USB.print</a:t>
                      </a:r>
                      <a:r>
                        <a:rPr lang="en-IN" sz="1000" dirty="0"/>
                        <a:t>(F(</a:t>
                      </a:r>
                      <a:r>
                        <a:rPr lang="en-IN" sz="1000" kern="1200" dirty="0">
                          <a:effectLst/>
                        </a:rPr>
                        <a:t>"Pressure: "</a:t>
                      </a:r>
                      <a:r>
                        <a:rPr lang="en-IN" sz="1000" dirty="0"/>
                        <a:t>)); </a:t>
                      </a:r>
                      <a:r>
                        <a:rPr lang="en-IN" sz="1000" dirty="0" err="1"/>
                        <a:t>USB.print</a:t>
                      </a:r>
                      <a:r>
                        <a:rPr lang="en-IN" sz="1000" dirty="0"/>
                        <a:t>(</a:t>
                      </a:r>
                      <a:r>
                        <a:rPr lang="en-IN" sz="1000" dirty="0" err="1"/>
                        <a:t>pres</a:t>
                      </a:r>
                      <a:r>
                        <a:rPr lang="en-IN" sz="1000" dirty="0"/>
                        <a:t>); </a:t>
                      </a:r>
                    </a:p>
                    <a:p>
                      <a:r>
                        <a:rPr lang="en-IN" sz="1000" dirty="0" err="1"/>
                        <a:t>USB.println</a:t>
                      </a:r>
                      <a:r>
                        <a:rPr lang="en-IN" sz="1000" dirty="0"/>
                        <a:t>(F(</a:t>
                      </a:r>
                      <a:r>
                        <a:rPr lang="en-IN" sz="1000" kern="1200" dirty="0">
                          <a:effectLst/>
                        </a:rPr>
                        <a:t>" Pa"</a:t>
                      </a:r>
                      <a:r>
                        <a:rPr lang="en-IN" sz="1000" dirty="0"/>
                        <a:t>));</a:t>
                      </a:r>
                    </a:p>
                    <a:p>
                      <a:r>
                        <a:rPr lang="en-IN" sz="1000" dirty="0"/>
                        <a:t>delay(</a:t>
                      </a:r>
                      <a:r>
                        <a:rPr lang="en-IN" sz="1000" dirty="0">
                          <a:effectLst/>
                        </a:rPr>
                        <a:t>1000</a:t>
                      </a:r>
                      <a:r>
                        <a:rPr lang="en-IN" sz="1000" dirty="0"/>
                        <a:t>);</a:t>
                      </a:r>
                    </a:p>
                    <a:p>
                      <a:r>
                        <a:rPr lang="en-IN" sz="1000" dirty="0"/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Measurement range: 30 ~ 110 </a:t>
                      </a:r>
                      <a:r>
                        <a:rPr lang="en-IN" sz="1200" dirty="0" err="1"/>
                        <a:t>kPa</a:t>
                      </a:r>
                      <a:r>
                        <a:rPr lang="en-IN" sz="1200" dirty="0"/>
                        <a:t> </a:t>
                      </a:r>
                    </a:p>
                    <a:p>
                      <a:r>
                        <a:rPr lang="en-IN" sz="1200" dirty="0"/>
                        <a:t>• Operational temperature range: -40 ~ +85 ºC </a:t>
                      </a:r>
                    </a:p>
                    <a:p>
                      <a:r>
                        <a:rPr lang="en-IN" sz="1200" dirty="0"/>
                        <a:t>• Full accuracy temperature range: 0 ~ +65 ºC</a:t>
                      </a:r>
                    </a:p>
                    <a:p>
                      <a:r>
                        <a:rPr lang="en-IN" sz="1200" dirty="0"/>
                        <a:t> • Absolute accuracy: ±0.1 </a:t>
                      </a:r>
                      <a:r>
                        <a:rPr lang="en-IN" sz="1200" dirty="0" err="1"/>
                        <a:t>kPa</a:t>
                      </a:r>
                      <a:r>
                        <a:rPr lang="en-IN" sz="1200" dirty="0"/>
                        <a:t> (0 ~ 65 ºC)</a:t>
                      </a:r>
                    </a:p>
                    <a:p>
                      <a:r>
                        <a:rPr lang="en-IN" sz="1200" dirty="0"/>
                        <a:t> • Typical consumption: 2.8 </a:t>
                      </a:r>
                      <a:r>
                        <a:rPr lang="el-GR" sz="1200" dirty="0"/>
                        <a:t>μ</a:t>
                      </a:r>
                      <a:r>
                        <a:rPr lang="en-IN" sz="1200" dirty="0"/>
                        <a:t>A measuring</a:t>
                      </a:r>
                    </a:p>
                    <a:p>
                      <a:r>
                        <a:rPr lang="en-IN" sz="1200" dirty="0"/>
                        <a:t> • Maximum consumption: 4.2 </a:t>
                      </a:r>
                      <a:r>
                        <a:rPr lang="el-GR" sz="1200" dirty="0"/>
                        <a:t>μ</a:t>
                      </a:r>
                      <a:r>
                        <a:rPr lang="en-IN" sz="1200" dirty="0"/>
                        <a:t>A measuring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41" y="739067"/>
            <a:ext cx="621003" cy="822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0" y="2800019"/>
            <a:ext cx="621003" cy="822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0" y="4975499"/>
            <a:ext cx="621003" cy="8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3970"/>
              </p:ext>
            </p:extLst>
          </p:nvPr>
        </p:nvGraphicFramePr>
        <p:xfrm>
          <a:off x="2117038" y="0"/>
          <a:ext cx="7957924" cy="620853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027">
                <a:tc>
                  <a:txBody>
                    <a:bodyPr/>
                    <a:lstStyle/>
                    <a:p>
                      <a:r>
                        <a:rPr lang="en-IN" sz="1400" dirty="0"/>
                        <a:t>Soil temperature sensor</a:t>
                      </a:r>
                      <a:endParaRPr lang="en-IN" sz="1800" baseline="0" dirty="0"/>
                    </a:p>
                    <a:p>
                      <a:endParaRPr lang="en-IN" sz="1800" baseline="0" dirty="0"/>
                    </a:p>
                    <a:p>
                      <a:endParaRPr lang="en-IN" sz="1800" baseline="0" dirty="0"/>
                    </a:p>
                    <a:p>
                      <a:endParaRPr lang="en-IN" sz="1800" baseline="0" dirty="0"/>
                    </a:p>
                    <a:p>
                      <a:r>
                        <a:rPr lang="en-IN" sz="1800" baseline="0" dirty="0"/>
                        <a:t>        </a:t>
                      </a:r>
                      <a:r>
                        <a:rPr lang="en-IN" sz="1400" dirty="0"/>
                        <a:t>Pt-1000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effectLst/>
                        </a:rPr>
                        <a:t>#include &lt;WaspSensorAgr_v30.h&gt;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float value;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pt1000Class pt1000Sensor;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void setup()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{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USB.ON();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USB.println(F ("Start program"));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Agriculture.ON(); }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void loop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{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value = pt1000Sensor.readPT1000(); 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USB.print(F("PT1000: ")); </a:t>
                      </a:r>
                      <a:r>
                        <a:rPr lang="en-IN" sz="1000" dirty="0" err="1">
                          <a:effectLst/>
                        </a:rPr>
                        <a:t>USB.printFloat</a:t>
                      </a:r>
                      <a:r>
                        <a:rPr lang="en-IN" sz="1000" dirty="0">
                          <a:effectLst/>
                        </a:rPr>
                        <a:t>(value,3); USB.println(F(" ºC")); delay(2000);</a:t>
                      </a:r>
                    </a:p>
                    <a:p>
                      <a:pPr algn="l"/>
                      <a:r>
                        <a:rPr lang="en-IN" sz="1000" dirty="0">
                          <a:effectLst/>
                        </a:rPr>
                        <a:t> }</a:t>
                      </a:r>
                    </a:p>
                    <a:p>
                      <a:br>
                        <a:rPr lang="en-IN" sz="1000" dirty="0">
                          <a:effectLst/>
                        </a:rPr>
                      </a:b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Measurement range: -50 ~ 300 ºC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 Accuracy: DIN EN 60751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 Resistance (0 ºC): 1000 Ω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 Diameter: 6 mm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 Length: 40 mm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Cable: 2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0326">
                <a:tc>
                  <a:txBody>
                    <a:bodyPr/>
                    <a:lstStyle/>
                    <a:p>
                      <a:r>
                        <a:rPr lang="en-IN" sz="1400" dirty="0"/>
                        <a:t>Soil moisture sensor</a:t>
                      </a:r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r>
                        <a:rPr lang="en-IN" sz="1400" dirty="0"/>
                        <a:t>        Watermark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#include &lt;WaspSensorAgr_v30.h&gt;</a:t>
                      </a:r>
                    </a:p>
                    <a:p>
                      <a:r>
                        <a:rPr lang="en-IN" sz="1000" dirty="0"/>
                        <a:t>float watermark1;</a:t>
                      </a:r>
                    </a:p>
                    <a:p>
                      <a:r>
                        <a:rPr lang="en-IN" sz="1000" dirty="0"/>
                        <a:t>watermarkClass wmSensor1(SOCKET_1);</a:t>
                      </a:r>
                    </a:p>
                    <a:p>
                      <a:r>
                        <a:rPr lang="en-IN" sz="1000" dirty="0"/>
                        <a:t>void setup()</a:t>
                      </a:r>
                    </a:p>
                    <a:p>
                      <a:r>
                        <a:rPr lang="en-IN" sz="1000" dirty="0"/>
                        <a:t>{</a:t>
                      </a:r>
                    </a:p>
                    <a:p>
                      <a:r>
                        <a:rPr lang="en-IN" sz="1000" dirty="0"/>
                        <a:t>  USB.ON();</a:t>
                      </a:r>
                    </a:p>
                    <a:p>
                      <a:r>
                        <a:rPr lang="en-IN" sz="1000" dirty="0"/>
                        <a:t>  USB.println(F("Start program"));</a:t>
                      </a:r>
                    </a:p>
                    <a:p>
                      <a:r>
                        <a:rPr lang="en-IN" sz="1000" dirty="0"/>
                        <a:t>  Agriculture.ON(); </a:t>
                      </a:r>
                    </a:p>
                    <a:p>
                      <a:r>
                        <a:rPr lang="en-IN" sz="1000" dirty="0"/>
                        <a:t>} </a:t>
                      </a:r>
                    </a:p>
                    <a:p>
                      <a:r>
                        <a:rPr lang="en-IN" sz="1000" dirty="0"/>
                        <a:t>void loop()</a:t>
                      </a:r>
                    </a:p>
                    <a:p>
                      <a:r>
                        <a:rPr lang="en-IN" sz="1000" dirty="0"/>
                        <a:t>{ </a:t>
                      </a:r>
                    </a:p>
                    <a:p>
                      <a:r>
                        <a:rPr lang="en-IN" sz="1000" dirty="0"/>
                        <a:t>  USB.println(F("Wait for Watermark 1..."));</a:t>
                      </a:r>
                    </a:p>
                    <a:p>
                      <a:r>
                        <a:rPr lang="en-IN" sz="1000" dirty="0"/>
                        <a:t>  watermark1 = wmSensor1.readWatermark();  </a:t>
                      </a:r>
                    </a:p>
                    <a:p>
                      <a:r>
                        <a:rPr lang="en-IN" sz="1000" dirty="0"/>
                        <a:t>  USB.print(F("Watermark 1 - Frequency: "));</a:t>
                      </a:r>
                    </a:p>
                    <a:p>
                      <a:r>
                        <a:rPr lang="en-IN" sz="1000" dirty="0"/>
                        <a:t>  USB.print(watermark1);</a:t>
                      </a:r>
                    </a:p>
                    <a:p>
                      <a:r>
                        <a:rPr lang="en-IN" sz="1000" dirty="0"/>
                        <a:t>  USB.println(F(" Hz"));</a:t>
                      </a:r>
                    </a:p>
                    <a:p>
                      <a:r>
                        <a:rPr lang="en-IN" sz="1000" dirty="0"/>
                        <a:t>  USB.println();</a:t>
                      </a:r>
                    </a:p>
                    <a:p>
                      <a:r>
                        <a:rPr lang="en-IN" sz="1000" dirty="0"/>
                        <a:t>  delay(1000);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Measurement range: 0 ~ 200 cb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Frequency Range: 50 ~ 10000 Hz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Diameter: 22 mm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Length: 76 mm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Terminals: AWG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4" y="3580232"/>
            <a:ext cx="728528" cy="877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86" y="962729"/>
            <a:ext cx="1254865" cy="6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5140"/>
              </p:ext>
            </p:extLst>
          </p:nvPr>
        </p:nvGraphicFramePr>
        <p:xfrm>
          <a:off x="641024" y="78643"/>
          <a:ext cx="10935091" cy="5034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28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Water flow Sensor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FS300A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#include &lt;WaspSensorEvent_v30.h&gt;</a:t>
                      </a:r>
                    </a:p>
                    <a:p>
                      <a:r>
                        <a:rPr lang="en-IN" sz="1000" dirty="0"/>
                        <a:t>bool flag = false;</a:t>
                      </a:r>
                    </a:p>
                    <a:p>
                      <a:r>
                        <a:rPr lang="en-IN" sz="1000" dirty="0" err="1"/>
                        <a:t>flowClass</a:t>
                      </a:r>
                      <a:r>
                        <a:rPr lang="en-IN" sz="1000" dirty="0"/>
                        <a:t> fs300a(SENS_FLOW_FS300);</a:t>
                      </a:r>
                    </a:p>
                    <a:p>
                      <a:r>
                        <a:rPr lang="en-IN" sz="1000" dirty="0"/>
                        <a:t>void setup()</a:t>
                      </a:r>
                    </a:p>
                    <a:p>
                      <a:r>
                        <a:rPr lang="en-IN" sz="1000" dirty="0"/>
                        <a:t>{</a:t>
                      </a:r>
                    </a:p>
                    <a:p>
                      <a:r>
                        <a:rPr lang="en-IN" sz="1000" dirty="0"/>
                        <a:t>  USB.ON();</a:t>
                      </a:r>
                    </a:p>
                    <a:p>
                      <a:r>
                        <a:rPr lang="en-IN" sz="1000" dirty="0"/>
                        <a:t>  USB.println(F("Start program"));</a:t>
                      </a:r>
                    </a:p>
                    <a:p>
                      <a:r>
                        <a:rPr lang="en-IN" sz="1000" dirty="0"/>
                        <a:t>  </a:t>
                      </a:r>
                      <a:r>
                        <a:rPr lang="en-IN" sz="1000" dirty="0" err="1"/>
                        <a:t>Events.ON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/>
                        <a:t>  </a:t>
                      </a:r>
                      <a:r>
                        <a:rPr lang="en-IN" sz="1000" dirty="0" err="1"/>
                        <a:t>Events.attachInt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  <a:p>
                      <a:r>
                        <a:rPr lang="en-IN" sz="1000" dirty="0"/>
                        <a:t>void loop()</a:t>
                      </a:r>
                    </a:p>
                    <a:p>
                      <a:r>
                        <a:rPr lang="en-IN" sz="1000" dirty="0"/>
                        <a:t>{</a:t>
                      </a:r>
                    </a:p>
                    <a:p>
                      <a:r>
                        <a:rPr lang="en-IN" sz="1000" dirty="0"/>
                        <a:t>  value = fs300a.flowReading();</a:t>
                      </a:r>
                    </a:p>
                    <a:p>
                      <a:r>
                        <a:rPr lang="en-IN" sz="1000" dirty="0"/>
                        <a:t>  USB.print(F("Flow: "));</a:t>
                      </a:r>
                    </a:p>
                    <a:p>
                      <a:r>
                        <a:rPr lang="en-IN" sz="1000" dirty="0"/>
                        <a:t>  USB.print(value);</a:t>
                      </a:r>
                    </a:p>
                    <a:p>
                      <a:r>
                        <a:rPr lang="en-IN" sz="1000" dirty="0"/>
                        <a:t>  USB.println(F(" l/min"));</a:t>
                      </a:r>
                    </a:p>
                    <a:p>
                      <a:r>
                        <a:rPr lang="en-IN" sz="1000" dirty="0"/>
                        <a:t>  USB.print(F("Change flow interruption flag each loop(): "));</a:t>
                      </a:r>
                    </a:p>
                    <a:p>
                      <a:r>
                        <a:rPr lang="en-IN" sz="1000" dirty="0"/>
                        <a:t>  if (flag == true)</a:t>
                      </a:r>
                    </a:p>
                    <a:p>
                      <a:r>
                        <a:rPr lang="en-IN" sz="1000" dirty="0"/>
                        <a:t>  {</a:t>
                      </a:r>
                    </a:p>
                    <a:p>
                      <a:r>
                        <a:rPr lang="en-IN" sz="1000" dirty="0"/>
                        <a:t>    fs300a.disableFlowInt();</a:t>
                      </a:r>
                    </a:p>
                    <a:p>
                      <a:r>
                        <a:rPr lang="en-IN" sz="1000" dirty="0"/>
                        <a:t>    USB.println(F("DISABLED"));</a:t>
                      </a:r>
                    </a:p>
                    <a:p>
                      <a:r>
                        <a:rPr lang="en-IN" sz="1000" dirty="0"/>
                        <a:t>    flag = false;</a:t>
                      </a:r>
                    </a:p>
                    <a:p>
                      <a:r>
                        <a:rPr lang="en-IN" sz="1000" dirty="0"/>
                        <a:t>  }  </a:t>
                      </a:r>
                    </a:p>
                    <a:p>
                      <a:r>
                        <a:rPr lang="en-IN" sz="1000" dirty="0"/>
                        <a:t>  else</a:t>
                      </a:r>
                    </a:p>
                    <a:p>
                      <a:r>
                        <a:rPr lang="en-IN" sz="1000" dirty="0"/>
                        <a:t>  {</a:t>
                      </a:r>
                    </a:p>
                    <a:p>
                      <a:r>
                        <a:rPr lang="en-IN" sz="1000" dirty="0"/>
                        <a:t>    fs300a.enableFlowInt();</a:t>
                      </a:r>
                    </a:p>
                    <a:p>
                      <a:r>
                        <a:rPr lang="en-IN" sz="1000" dirty="0"/>
                        <a:t>    USB.println(F("ENABLED"));</a:t>
                      </a:r>
                    </a:p>
                    <a:p>
                      <a:r>
                        <a:rPr lang="en-IN" sz="1000" dirty="0"/>
                        <a:t>    flag = true;</a:t>
                      </a:r>
                    </a:p>
                    <a:p>
                      <a:r>
                        <a:rPr lang="en-IN" sz="1000" dirty="0"/>
                        <a:t>  }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Mini. </a:t>
                      </a:r>
                      <a:r>
                        <a:rPr lang="en-IN" sz="1200" dirty="0" err="1"/>
                        <a:t>Wokring</a:t>
                      </a:r>
                      <a:r>
                        <a:rPr lang="en-IN" sz="1200" dirty="0"/>
                        <a:t> Voltage DC 4.5V Max. Working Current 15mA(DC 5V) Working Voltage 5V～24V </a:t>
                      </a:r>
                    </a:p>
                    <a:p>
                      <a:r>
                        <a:rPr lang="en-IN" sz="1200" dirty="0"/>
                        <a:t>Flow Rate Range 1～60L/min</a:t>
                      </a:r>
                    </a:p>
                    <a:p>
                      <a:r>
                        <a:rPr lang="en-IN" sz="1200" dirty="0"/>
                        <a:t> Load Capacity ≤10mA(DC 5V) Operating Temperature ≤80℃ Liquid Temperature ≤120℃</a:t>
                      </a:r>
                    </a:p>
                    <a:p>
                      <a:r>
                        <a:rPr lang="en-IN" sz="1200" dirty="0"/>
                        <a:t> Operating Humidity 35%～90%RH Water Pressure ≤2.0MPa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22" y="923960"/>
            <a:ext cx="1143179" cy="8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8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27C768-8711-44A4-892C-C69466500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06703"/>
              </p:ext>
            </p:extLst>
          </p:nvPr>
        </p:nvGraphicFramePr>
        <p:xfrm>
          <a:off x="641024" y="78643"/>
          <a:ext cx="10935091" cy="5034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28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Presence sensor 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</a:t>
                      </a:r>
                    </a:p>
                    <a:p>
                      <a:r>
                        <a:rPr lang="en-IN" dirty="0"/>
                        <a:t>             PIR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#include &lt;WaspSensorEvent_v30.h&gt;</a:t>
                      </a:r>
                    </a:p>
                    <a:p>
                      <a:r>
                        <a:rPr lang="en-IN" sz="1000" dirty="0"/>
                        <a:t>uint8_t value = 0;</a:t>
                      </a:r>
                    </a:p>
                    <a:p>
                      <a:r>
                        <a:rPr lang="en-IN" sz="1000" dirty="0" err="1"/>
                        <a:t>pirSensorClass</a:t>
                      </a:r>
                      <a:r>
                        <a:rPr lang="en-IN" sz="1000" dirty="0"/>
                        <a:t> </a:t>
                      </a:r>
                      <a:r>
                        <a:rPr lang="en-IN" sz="1000" dirty="0" err="1"/>
                        <a:t>pir</a:t>
                      </a:r>
                      <a:r>
                        <a:rPr lang="en-IN" sz="1000" dirty="0"/>
                        <a:t>(SOCKET_1);</a:t>
                      </a:r>
                    </a:p>
                    <a:p>
                      <a:r>
                        <a:rPr lang="en-IN" sz="1000" dirty="0"/>
                        <a:t>void setup() </a:t>
                      </a:r>
                    </a:p>
                    <a:p>
                      <a:r>
                        <a:rPr lang="en-IN" sz="1000" dirty="0"/>
                        <a:t>{</a:t>
                      </a:r>
                    </a:p>
                    <a:p>
                      <a:r>
                        <a:rPr lang="en-IN" sz="1000" dirty="0"/>
                        <a:t>  USB.ON();</a:t>
                      </a:r>
                    </a:p>
                    <a:p>
                      <a:r>
                        <a:rPr lang="en-IN" sz="1000" dirty="0"/>
                        <a:t>  USB.println(F("Start program"));</a:t>
                      </a:r>
                    </a:p>
                    <a:p>
                      <a:r>
                        <a:rPr lang="en-IN" sz="1000" dirty="0"/>
                        <a:t>  </a:t>
                      </a:r>
                      <a:r>
                        <a:rPr lang="en-IN" sz="1000" dirty="0" err="1"/>
                        <a:t>Events.ON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/>
                        <a:t>  value = </a:t>
                      </a:r>
                      <a:r>
                        <a:rPr lang="en-IN" sz="1000" dirty="0" err="1"/>
                        <a:t>pir.readPirSensor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/>
                        <a:t>  while (value == 1)</a:t>
                      </a:r>
                    </a:p>
                    <a:p>
                      <a:r>
                        <a:rPr lang="en-IN" sz="1000" dirty="0"/>
                        <a:t>  {</a:t>
                      </a:r>
                    </a:p>
                    <a:p>
                      <a:r>
                        <a:rPr lang="en-IN" sz="1000" dirty="0"/>
                        <a:t>    USB.println(F("...wait for PIR stabilization"));</a:t>
                      </a:r>
                    </a:p>
                    <a:p>
                      <a:r>
                        <a:rPr lang="en-IN" sz="1000" dirty="0"/>
                        <a:t>    delay(1000);</a:t>
                      </a:r>
                    </a:p>
                    <a:p>
                      <a:r>
                        <a:rPr lang="en-IN" sz="1000" dirty="0"/>
                        <a:t>    value = </a:t>
                      </a:r>
                      <a:r>
                        <a:rPr lang="en-IN" sz="1000" dirty="0" err="1"/>
                        <a:t>pir.readPirSensor</a:t>
                      </a:r>
                      <a:r>
                        <a:rPr lang="en-IN" sz="1000" dirty="0"/>
                        <a:t>();    </a:t>
                      </a:r>
                    </a:p>
                    <a:p>
                      <a:r>
                        <a:rPr lang="en-IN" sz="1000" dirty="0"/>
                        <a:t>  }</a:t>
                      </a:r>
                    </a:p>
                    <a:p>
                      <a:r>
                        <a:rPr lang="en-IN" sz="1000" dirty="0"/>
                        <a:t>  </a:t>
                      </a:r>
                      <a:r>
                        <a:rPr lang="en-IN" sz="1000" dirty="0" err="1"/>
                        <a:t>Events.attachInt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  <a:p>
                      <a:r>
                        <a:rPr lang="en-IN" sz="1000" dirty="0"/>
                        <a:t>void loop() </a:t>
                      </a:r>
                    </a:p>
                    <a:p>
                      <a:r>
                        <a:rPr lang="en-IN" sz="1000" dirty="0"/>
                        <a:t>{</a:t>
                      </a:r>
                    </a:p>
                    <a:p>
                      <a:r>
                        <a:rPr lang="en-IN" sz="1000" dirty="0"/>
                        <a:t>  value = </a:t>
                      </a:r>
                      <a:r>
                        <a:rPr lang="en-IN" sz="1000" dirty="0" err="1"/>
                        <a:t>pir.readPirSensor</a:t>
                      </a:r>
                      <a:r>
                        <a:rPr lang="en-IN" sz="1000" dirty="0"/>
                        <a:t>();</a:t>
                      </a:r>
                    </a:p>
                    <a:p>
                      <a:r>
                        <a:rPr lang="en-IN" sz="1000" dirty="0"/>
                        <a:t>  if (value == 1) </a:t>
                      </a:r>
                    </a:p>
                    <a:p>
                      <a:r>
                        <a:rPr lang="en-IN" sz="1000" dirty="0"/>
                        <a:t>  {</a:t>
                      </a:r>
                    </a:p>
                    <a:p>
                      <a:r>
                        <a:rPr lang="en-IN" sz="1000" dirty="0"/>
                        <a:t>    USB.println(F("Sensor output: Presence detected"));</a:t>
                      </a:r>
                    </a:p>
                    <a:p>
                      <a:r>
                        <a:rPr lang="en-IN" sz="1000" dirty="0"/>
                        <a:t>  } </a:t>
                      </a:r>
                    </a:p>
                    <a:p>
                      <a:r>
                        <a:rPr lang="en-IN" sz="1000" dirty="0"/>
                        <a:t>  else </a:t>
                      </a:r>
                    </a:p>
                    <a:p>
                      <a:r>
                        <a:rPr lang="en-IN" sz="1000" dirty="0"/>
                        <a:t>  {</a:t>
                      </a:r>
                    </a:p>
                    <a:p>
                      <a:r>
                        <a:rPr lang="en-IN" sz="1000" dirty="0"/>
                        <a:t>    USB.println(F("Sensor output: Presence not detected"));</a:t>
                      </a:r>
                    </a:p>
                    <a:p>
                      <a:r>
                        <a:rPr lang="en-IN" sz="1000" dirty="0"/>
                        <a:t>  }</a:t>
                      </a:r>
                    </a:p>
                    <a:p>
                      <a:r>
                        <a:rPr lang="en-IN" sz="1000" dirty="0"/>
                        <a:t>  </a:t>
                      </a:r>
                    </a:p>
                    <a:p>
                      <a:r>
                        <a:rPr lang="en-IN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Height: 25.4mm </a:t>
                      </a:r>
                    </a:p>
                    <a:p>
                      <a:r>
                        <a:rPr lang="en-IN" sz="1200" dirty="0"/>
                        <a:t>Width: 24.3mm </a:t>
                      </a:r>
                    </a:p>
                    <a:p>
                      <a:r>
                        <a:rPr lang="en-IN" sz="1200" dirty="0"/>
                        <a:t>Length: 28.0mm </a:t>
                      </a:r>
                    </a:p>
                    <a:p>
                      <a:r>
                        <a:rPr lang="en-IN" sz="1200" dirty="0"/>
                        <a:t>Consumption: 100μA </a:t>
                      </a:r>
                    </a:p>
                    <a:p>
                      <a:r>
                        <a:rPr lang="en-IN" sz="1200" dirty="0"/>
                        <a:t>Range of detection: 6 ~ 7m Spectral range: ~ 10μm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9973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9DCD04E-F351-43B5-9983-62B7205F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4" y="887586"/>
            <a:ext cx="936725" cy="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916</Words>
  <Application>Microsoft Office PowerPoint</Application>
  <PresentationFormat>Widescreen</PresentationFormat>
  <Paragraphs>225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Upadhyay, Shashank</dc:creator>
  <cp:lastModifiedBy>Mishra, Abhilasha</cp:lastModifiedBy>
  <cp:revision>20</cp:revision>
  <dcterms:created xsi:type="dcterms:W3CDTF">2018-11-22T09:08:08Z</dcterms:created>
  <dcterms:modified xsi:type="dcterms:W3CDTF">2018-11-28T10:32:09Z</dcterms:modified>
</cp:coreProperties>
</file>