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39A5F-6910-4FB5-AEE5-4310A73E6BD5}" v="1" dt="2020-08-28T19:17:5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Huang" userId="354d23d6-62f5-4e56-bb4e-b9bb54329610" providerId="ADAL" clId="{26A45146-2C63-4404-907B-DF5C1A4A8555}"/>
    <pc:docChg chg="undo custSel modSld">
      <pc:chgData name="Jake Huang" userId="354d23d6-62f5-4e56-bb4e-b9bb54329610" providerId="ADAL" clId="{26A45146-2C63-4404-907B-DF5C1A4A8555}" dt="2020-08-18T16:43:58.062" v="29" actId="14100"/>
      <pc:docMkLst>
        <pc:docMk/>
      </pc:docMkLst>
      <pc:sldChg chg="addSp delSp modSp mod">
        <pc:chgData name="Jake Huang" userId="354d23d6-62f5-4e56-bb4e-b9bb54329610" providerId="ADAL" clId="{26A45146-2C63-4404-907B-DF5C1A4A8555}" dt="2020-08-18T16:43:58.062" v="29" actId="14100"/>
        <pc:sldMkLst>
          <pc:docMk/>
          <pc:sldMk cId="2646688556" sldId="257"/>
        </pc:sldMkLst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37" creationId="{3E15B87B-3F64-44AA-B323-F6DA1476FBD3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39" creationId="{3FA83872-641D-461E-A4B3-D0F4F93A358B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41" creationId="{3D5C44C9-B460-4F62-9FAB-811EA4C443F8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43" creationId="{7F762B57-8000-4958-98E7-EBC044F1F9FB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45" creationId="{02B364C5-1759-4F86-AF26-3F24A6E44EEB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47" creationId="{21B7F73B-8C2C-4DDA-A8E4-C3DBA1B48D3E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50" creationId="{5537E850-28D5-4BB7-A40F-3881542DD776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56" creationId="{2A3965D8-C3F8-4495-B1ED-F66BF83177D8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60" creationId="{7DBF8209-230F-407F-990D-16D75AC38317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62" creationId="{BD5528F7-D134-4688-A11B-81AA721F637D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68" creationId="{DED17F5F-CA06-42A5-B4A8-64A374D1F020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70" creationId="{67516A2A-8536-4D7F-99B0-C55F84AE222A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72" creationId="{911902F8-98EB-41DC-8E04-5B32E8D9C0DF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73" creationId="{D6295CD4-4478-4826-8590-CD7D63946103}"/>
          </ac:spMkLst>
        </pc:spChg>
        <pc:spChg chg="mod">
          <ac:chgData name="Jake Huang" userId="354d23d6-62f5-4e56-bb4e-b9bb54329610" providerId="ADAL" clId="{26A45146-2C63-4404-907B-DF5C1A4A8555}" dt="2020-08-18T16:42:31.902" v="27" actId="1037"/>
          <ac:spMkLst>
            <pc:docMk/>
            <pc:sldMk cId="2646688556" sldId="257"/>
            <ac:spMk id="74" creationId="{A06BD2B2-E17F-4D7A-9477-9D04BB1D7CCF}"/>
          </ac:spMkLst>
        </pc:spChg>
        <pc:picChg chg="mod">
          <ac:chgData name="Jake Huang" userId="354d23d6-62f5-4e56-bb4e-b9bb54329610" providerId="ADAL" clId="{26A45146-2C63-4404-907B-DF5C1A4A8555}" dt="2020-08-18T16:42:31.902" v="27" actId="1037"/>
          <ac:picMkLst>
            <pc:docMk/>
            <pc:sldMk cId="2646688556" sldId="257"/>
            <ac:picMk id="9" creationId="{A421B576-CC42-461E-B7F5-D089E06A641D}"/>
          </ac:picMkLst>
        </pc:picChg>
        <pc:picChg chg="mod">
          <ac:chgData name="Jake Huang" userId="354d23d6-62f5-4e56-bb4e-b9bb54329610" providerId="ADAL" clId="{26A45146-2C63-4404-907B-DF5C1A4A8555}" dt="2020-08-18T16:42:31.902" v="27" actId="1037"/>
          <ac:picMkLst>
            <pc:docMk/>
            <pc:sldMk cId="2646688556" sldId="257"/>
            <ac:picMk id="13" creationId="{26C710D8-EEE6-48C6-A224-AACB0DFDEC83}"/>
          </ac:picMkLst>
        </pc:picChg>
        <pc:picChg chg="mod">
          <ac:chgData name="Jake Huang" userId="354d23d6-62f5-4e56-bb4e-b9bb54329610" providerId="ADAL" clId="{26A45146-2C63-4404-907B-DF5C1A4A8555}" dt="2020-08-18T16:42:31.902" v="27" actId="1037"/>
          <ac:picMkLst>
            <pc:docMk/>
            <pc:sldMk cId="2646688556" sldId="257"/>
            <ac:picMk id="15" creationId="{D3C02658-766F-4856-B319-3C65E486CF89}"/>
          </ac:picMkLst>
        </pc:picChg>
        <pc:picChg chg="mod ord">
          <ac:chgData name="Jake Huang" userId="354d23d6-62f5-4e56-bb4e-b9bb54329610" providerId="ADAL" clId="{26A45146-2C63-4404-907B-DF5C1A4A8555}" dt="2020-08-18T16:42:31.902" v="27" actId="1037"/>
          <ac:picMkLst>
            <pc:docMk/>
            <pc:sldMk cId="2646688556" sldId="257"/>
            <ac:picMk id="17" creationId="{4155CDB7-D75E-4903-9DC7-C0AE60594B7D}"/>
          </ac:picMkLst>
        </pc:picChg>
        <pc:picChg chg="mod">
          <ac:chgData name="Jake Huang" userId="354d23d6-62f5-4e56-bb4e-b9bb54329610" providerId="ADAL" clId="{26A45146-2C63-4404-907B-DF5C1A4A8555}" dt="2020-08-18T16:42:31.902" v="27" actId="1037"/>
          <ac:picMkLst>
            <pc:docMk/>
            <pc:sldMk cId="2646688556" sldId="257"/>
            <ac:picMk id="27" creationId="{C7200CC4-5963-430E-A288-F66576C9D75E}"/>
          </ac:picMkLst>
        </pc:picChg>
        <pc:picChg chg="mod">
          <ac:chgData name="Jake Huang" userId="354d23d6-62f5-4e56-bb4e-b9bb54329610" providerId="ADAL" clId="{26A45146-2C63-4404-907B-DF5C1A4A8555}" dt="2020-08-18T16:42:31.902" v="27" actId="1037"/>
          <ac:picMkLst>
            <pc:docMk/>
            <pc:sldMk cId="2646688556" sldId="257"/>
            <ac:picMk id="29" creationId="{6D22A5CA-43E2-4ED1-AD8C-B1E0DBEE4205}"/>
          </ac:picMkLst>
        </pc:picChg>
        <pc:picChg chg="mod">
          <ac:chgData name="Jake Huang" userId="354d23d6-62f5-4e56-bb4e-b9bb54329610" providerId="ADAL" clId="{26A45146-2C63-4404-907B-DF5C1A4A8555}" dt="2020-08-18T16:42:31.902" v="27" actId="1037"/>
          <ac:picMkLst>
            <pc:docMk/>
            <pc:sldMk cId="2646688556" sldId="257"/>
            <ac:picMk id="31" creationId="{E5E694E8-BC04-4BF2-AC31-13975A4391A0}"/>
          </ac:picMkLst>
        </pc:picChg>
        <pc:picChg chg="add mod modCrop">
          <ac:chgData name="Jake Huang" userId="354d23d6-62f5-4e56-bb4e-b9bb54329610" providerId="ADAL" clId="{26A45146-2C63-4404-907B-DF5C1A4A8555}" dt="2020-08-18T16:43:58.062" v="29" actId="14100"/>
          <ac:picMkLst>
            <pc:docMk/>
            <pc:sldMk cId="2646688556" sldId="257"/>
            <ac:picMk id="76" creationId="{DEEE94AF-D38E-409F-AD27-05FF69D79B84}"/>
          </ac:picMkLst>
        </pc:picChg>
        <pc:cxnChg chg="add del mod">
          <ac:chgData name="Jake Huang" userId="354d23d6-62f5-4e56-bb4e-b9bb54329610" providerId="ADAL" clId="{26A45146-2C63-4404-907B-DF5C1A4A8555}" dt="2020-08-18T16:42:35.111" v="28" actId="478"/>
          <ac:cxnSpMkLst>
            <pc:docMk/>
            <pc:sldMk cId="2646688556" sldId="257"/>
            <ac:cxnSpMk id="78" creationId="{056A5B1A-3A87-4628-94DC-2E24D374D942}"/>
          </ac:cxnSpMkLst>
        </pc:cxnChg>
      </pc:sldChg>
    </pc:docChg>
  </pc:docChgLst>
  <pc:docChgLst>
    <pc:chgData name="Jake Huang" userId="354d23d6-62f5-4e56-bb4e-b9bb54329610" providerId="ADAL" clId="{52F39A5F-6910-4FB5-AEE5-4310A73E6BD5}"/>
    <pc:docChg chg="custSel modSld">
      <pc:chgData name="Jake Huang" userId="354d23d6-62f5-4e56-bb4e-b9bb54329610" providerId="ADAL" clId="{52F39A5F-6910-4FB5-AEE5-4310A73E6BD5}" dt="2020-08-28T19:18:21.872" v="19" actId="1037"/>
      <pc:docMkLst>
        <pc:docMk/>
      </pc:docMkLst>
      <pc:sldChg chg="addSp delSp modSp mod">
        <pc:chgData name="Jake Huang" userId="354d23d6-62f5-4e56-bb4e-b9bb54329610" providerId="ADAL" clId="{52F39A5F-6910-4FB5-AEE5-4310A73E6BD5}" dt="2020-08-28T19:18:21.872" v="19" actId="1037"/>
        <pc:sldMkLst>
          <pc:docMk/>
          <pc:sldMk cId="2646688556" sldId="257"/>
        </pc:sldMkLst>
        <pc:picChg chg="add mod modCrop">
          <ac:chgData name="Jake Huang" userId="354d23d6-62f5-4e56-bb4e-b9bb54329610" providerId="ADAL" clId="{52F39A5F-6910-4FB5-AEE5-4310A73E6BD5}" dt="2020-08-28T19:18:21.872" v="19" actId="1037"/>
          <ac:picMkLst>
            <pc:docMk/>
            <pc:sldMk cId="2646688556" sldId="257"/>
            <ac:picMk id="3" creationId="{58853850-D527-4FEF-BEA3-F03DB2C852F7}"/>
          </ac:picMkLst>
        </pc:picChg>
        <pc:picChg chg="del">
          <ac:chgData name="Jake Huang" userId="354d23d6-62f5-4e56-bb4e-b9bb54329610" providerId="ADAL" clId="{52F39A5F-6910-4FB5-AEE5-4310A73E6BD5}" dt="2020-08-28T19:18:15.765" v="9" actId="478"/>
          <ac:picMkLst>
            <pc:docMk/>
            <pc:sldMk cId="2646688556" sldId="257"/>
            <ac:picMk id="76" creationId="{DEEE94AF-D38E-409F-AD27-05FF69D79B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47539"/>
            <a:ext cx="6606540" cy="222842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61902"/>
            <a:ext cx="5829300" cy="154537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40783"/>
            <a:ext cx="1675924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40783"/>
            <a:ext cx="4930616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1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95757"/>
            <a:ext cx="6703695" cy="266255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83500"/>
            <a:ext cx="6703695" cy="140017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4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40785"/>
            <a:ext cx="670369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69085"/>
            <a:ext cx="3288089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38070"/>
            <a:ext cx="328808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69085"/>
            <a:ext cx="3304282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38070"/>
            <a:ext cx="330428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21598"/>
            <a:ext cx="3934778" cy="45487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21598"/>
            <a:ext cx="3934778" cy="454871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1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40785"/>
            <a:ext cx="670369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703917"/>
            <a:ext cx="670369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0AA0-CFEF-40C8-83D9-5E8A265999C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932595"/>
            <a:ext cx="262318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A5C8F-0CCE-4318-8307-56566C16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2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55CDB7-D75E-4903-9DC7-C0AE60594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0"/>
          <a:stretch/>
        </p:blipFill>
        <p:spPr>
          <a:xfrm rot="10800000">
            <a:off x="3696728" y="1827543"/>
            <a:ext cx="2573388" cy="2481683"/>
          </a:xfrm>
          <a:prstGeom prst="rect">
            <a:avLst/>
          </a:prstGeom>
        </p:spPr>
      </p:pic>
      <p:pic>
        <p:nvPicPr>
          <p:cNvPr id="9" name="Picture 8" descr="A picture containing kite, umbrella&#10;&#10;Description automatically generated">
            <a:extLst>
              <a:ext uri="{FF2B5EF4-FFF2-40B4-BE49-F238E27FC236}">
                <a16:creationId xmlns:a16="http://schemas.microsoft.com/office/drawing/2014/main" id="{A421B576-CC42-461E-B7F5-D089E06A64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0"/>
          <a:stretch/>
        </p:blipFill>
        <p:spPr>
          <a:xfrm>
            <a:off x="2625472" y="2055258"/>
            <a:ext cx="2513838" cy="248168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710D8-EEE6-48C6-A224-AACB0DFDEC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0"/>
          <a:stretch/>
        </p:blipFill>
        <p:spPr>
          <a:xfrm rot="10800000">
            <a:off x="2546256" y="3821075"/>
            <a:ext cx="2573388" cy="2481683"/>
          </a:xfrm>
          <a:prstGeom prst="rect">
            <a:avLst/>
          </a:prstGeom>
        </p:spPr>
      </p:pic>
      <p:pic>
        <p:nvPicPr>
          <p:cNvPr id="15" name="Picture 14" descr="A picture containing kite&#10;&#10;Description automatically generated">
            <a:extLst>
              <a:ext uri="{FF2B5EF4-FFF2-40B4-BE49-F238E27FC236}">
                <a16:creationId xmlns:a16="http://schemas.microsoft.com/office/drawing/2014/main" id="{D3C02658-766F-4856-B319-3C65E486C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0"/>
          <a:stretch/>
        </p:blipFill>
        <p:spPr>
          <a:xfrm rot="10800000">
            <a:off x="1402608" y="1827153"/>
            <a:ext cx="2573388" cy="248168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7" name="Picture 26" descr="A picture containing drawing, kite&#10;&#10;Description automatically generated">
            <a:extLst>
              <a:ext uri="{FF2B5EF4-FFF2-40B4-BE49-F238E27FC236}">
                <a16:creationId xmlns:a16="http://schemas.microsoft.com/office/drawing/2014/main" id="{C7200CC4-5963-430E-A288-F66576C9D7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0"/>
          <a:stretch/>
        </p:blipFill>
        <p:spPr>
          <a:xfrm rot="3600362">
            <a:off x="2838215" y="-457452"/>
            <a:ext cx="2513838" cy="2481682"/>
          </a:xfrm>
          <a:prstGeom prst="rect">
            <a:avLst/>
          </a:prstGeom>
        </p:spPr>
      </p:pic>
      <p:pic>
        <p:nvPicPr>
          <p:cNvPr id="29" name="Picture 28" descr="A picture containing drawing, kite&#10;&#10;Description automatically generated">
            <a:extLst>
              <a:ext uri="{FF2B5EF4-FFF2-40B4-BE49-F238E27FC236}">
                <a16:creationId xmlns:a16="http://schemas.microsoft.com/office/drawing/2014/main" id="{6D22A5CA-43E2-4ED1-AD8C-B1E0DBEE42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1"/>
          <a:stretch/>
        </p:blipFill>
        <p:spPr>
          <a:xfrm rot="10800000">
            <a:off x="4867408" y="3813172"/>
            <a:ext cx="2509271" cy="2481683"/>
          </a:xfrm>
          <a:prstGeom prst="rect">
            <a:avLst/>
          </a:prstGeom>
        </p:spPr>
      </p:pic>
      <p:pic>
        <p:nvPicPr>
          <p:cNvPr id="31" name="Picture 30" descr="A tent in the background&#10;&#10;Description automatically generated">
            <a:extLst>
              <a:ext uri="{FF2B5EF4-FFF2-40B4-BE49-F238E27FC236}">
                <a16:creationId xmlns:a16="http://schemas.microsoft.com/office/drawing/2014/main" id="{E5E694E8-BC04-4BF2-AC31-13975A4391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1"/>
          <a:stretch/>
        </p:blipFill>
        <p:spPr>
          <a:xfrm rot="17948418">
            <a:off x="157181" y="3473944"/>
            <a:ext cx="2509272" cy="24816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15B87B-3F64-44AA-B323-F6DA1476FBD3}"/>
              </a:ext>
            </a:extLst>
          </p:cNvPr>
          <p:cNvSpPr txBox="1"/>
          <p:nvPr/>
        </p:nvSpPr>
        <p:spPr>
          <a:xfrm>
            <a:off x="5992141" y="2000701"/>
            <a:ext cx="4572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A83872-641D-461E-A4B3-D0F4F93A358B}"/>
              </a:ext>
            </a:extLst>
          </p:cNvPr>
          <p:cNvSpPr txBox="1"/>
          <p:nvPr/>
        </p:nvSpPr>
        <p:spPr>
          <a:xfrm>
            <a:off x="7112771" y="4023650"/>
            <a:ext cx="4572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5C44C9-B460-4F62-9FAB-811EA4C443F8}"/>
              </a:ext>
            </a:extLst>
          </p:cNvPr>
          <p:cNvSpPr txBox="1"/>
          <p:nvPr/>
        </p:nvSpPr>
        <p:spPr>
          <a:xfrm>
            <a:off x="4910709" y="81555"/>
            <a:ext cx="4572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762B57-8000-4958-98E7-EBC044F1F9FB}"/>
              </a:ext>
            </a:extLst>
          </p:cNvPr>
          <p:cNvSpPr txBox="1"/>
          <p:nvPr/>
        </p:nvSpPr>
        <p:spPr>
          <a:xfrm>
            <a:off x="5864461" y="6007224"/>
            <a:ext cx="55298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B364C5-1759-4F86-AF26-3F24A6E44EEB}"/>
              </a:ext>
            </a:extLst>
          </p:cNvPr>
          <p:cNvSpPr txBox="1"/>
          <p:nvPr/>
        </p:nvSpPr>
        <p:spPr>
          <a:xfrm>
            <a:off x="3631680" y="6007224"/>
            <a:ext cx="55298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B7F73B-8C2C-4DDA-A8E4-C3DBA1B48D3E}"/>
              </a:ext>
            </a:extLst>
          </p:cNvPr>
          <p:cNvSpPr txBox="1"/>
          <p:nvPr/>
        </p:nvSpPr>
        <p:spPr>
          <a:xfrm>
            <a:off x="1353933" y="6007224"/>
            <a:ext cx="55298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37E850-28D5-4BB7-A40F-3881542DD776}"/>
              </a:ext>
            </a:extLst>
          </p:cNvPr>
          <p:cNvSpPr/>
          <p:nvPr/>
        </p:nvSpPr>
        <p:spPr>
          <a:xfrm>
            <a:off x="2582702" y="4023654"/>
            <a:ext cx="307817" cy="2769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A3965D8-C3F8-4495-B1ED-F66BF83177D8}"/>
              </a:ext>
            </a:extLst>
          </p:cNvPr>
          <p:cNvSpPr/>
          <p:nvPr/>
        </p:nvSpPr>
        <p:spPr>
          <a:xfrm>
            <a:off x="2323003" y="3806202"/>
            <a:ext cx="777240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BF8209-230F-407F-990D-16D75AC38317}"/>
              </a:ext>
            </a:extLst>
          </p:cNvPr>
          <p:cNvSpPr/>
          <p:nvPr/>
        </p:nvSpPr>
        <p:spPr>
          <a:xfrm>
            <a:off x="3493770" y="1750577"/>
            <a:ext cx="777240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5528F7-D134-4688-A11B-81AA721F637D}"/>
              </a:ext>
            </a:extLst>
          </p:cNvPr>
          <p:cNvSpPr/>
          <p:nvPr/>
        </p:nvSpPr>
        <p:spPr>
          <a:xfrm>
            <a:off x="4644871" y="3785544"/>
            <a:ext cx="777240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516A2A-8536-4D7F-99B0-C55F84AE222A}"/>
              </a:ext>
            </a:extLst>
          </p:cNvPr>
          <p:cNvSpPr txBox="1"/>
          <p:nvPr/>
        </p:nvSpPr>
        <p:spPr>
          <a:xfrm>
            <a:off x="1288972" y="2000701"/>
            <a:ext cx="4938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MgO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295CD4-4478-4826-8590-CD7D63946103}"/>
              </a:ext>
            </a:extLst>
          </p:cNvPr>
          <p:cNvSpPr/>
          <p:nvPr/>
        </p:nvSpPr>
        <p:spPr>
          <a:xfrm rot="1436521">
            <a:off x="307010" y="3943747"/>
            <a:ext cx="324011" cy="436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1902F8-98EB-41DC-8E04-5B32E8D9C0DF}"/>
              </a:ext>
            </a:extLst>
          </p:cNvPr>
          <p:cNvSpPr txBox="1"/>
          <p:nvPr/>
        </p:nvSpPr>
        <p:spPr>
          <a:xfrm>
            <a:off x="92654" y="4023650"/>
            <a:ext cx="4938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MgO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6BD2B2-E17F-4D7A-9477-9D04BB1D7CCF}"/>
              </a:ext>
            </a:extLst>
          </p:cNvPr>
          <p:cNvSpPr/>
          <p:nvPr/>
        </p:nvSpPr>
        <p:spPr>
          <a:xfrm rot="1495535">
            <a:off x="2626913" y="92273"/>
            <a:ext cx="243302" cy="4365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D17F5F-CA06-42A5-B4A8-64A374D1F020}"/>
              </a:ext>
            </a:extLst>
          </p:cNvPr>
          <p:cNvSpPr txBox="1"/>
          <p:nvPr/>
        </p:nvSpPr>
        <p:spPr>
          <a:xfrm>
            <a:off x="2392126" y="81555"/>
            <a:ext cx="4938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850-D527-4FEF-BEA3-F03DB2C852F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5" t="7375" r="-298" b="10264"/>
          <a:stretch/>
        </p:blipFill>
        <p:spPr>
          <a:xfrm>
            <a:off x="6567542" y="47165"/>
            <a:ext cx="1144247" cy="32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8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Huang</dc:creator>
  <cp:lastModifiedBy>Jake Huang</cp:lastModifiedBy>
  <cp:revision>6</cp:revision>
  <dcterms:created xsi:type="dcterms:W3CDTF">2020-08-17T23:07:33Z</dcterms:created>
  <dcterms:modified xsi:type="dcterms:W3CDTF">2020-08-28T19:18:25Z</dcterms:modified>
</cp:coreProperties>
</file>