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12/27/2015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12/27/2015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91383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6754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345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200400"/>
            <a:ext cx="3562350" cy="328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191000" y="1828800"/>
            <a:ext cx="4800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 that the histogram on the left was generated in the </a:t>
            </a:r>
            <a:r>
              <a:rPr lang="en-US" sz="1600" dirty="0" err="1" smtClean="0"/>
              <a:t>slidify</a:t>
            </a:r>
            <a:r>
              <a:rPr lang="en-US" sz="1600" dirty="0" smtClean="0"/>
              <a:t> script. The UI below was copy and pasted to this presentation. I spent hours trying to publish the </a:t>
            </a:r>
            <a:r>
              <a:rPr lang="en-US" sz="1600" dirty="0" err="1" smtClean="0"/>
              <a:t>slidify</a:t>
            </a:r>
            <a:r>
              <a:rPr lang="en-US" sz="1600" dirty="0" smtClean="0"/>
              <a:t> presentation without success.  This course was by far the worst one in the series..</a:t>
            </a:r>
            <a:endParaRPr lang="en-US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</TotalTime>
  <Words>49</Words>
  <Application>Microsoft Office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Origin</vt:lpstr>
      <vt:lpstr>Slide 1</vt:lpstr>
      <vt:lpstr>Slide 2</vt:lpstr>
      <vt:lpstr>Slide 3</vt:lpstr>
      <vt:lpstr>Slide 4</vt:lpstr>
      <vt:lpstr>Slide 5</vt:lpstr>
    </vt:vector>
  </TitlesOfParts>
  <Company>Micron Technology,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jdhuffaker</dc:creator>
  <cp:lastModifiedBy>jdhuffaker</cp:lastModifiedBy>
  <cp:revision>1</cp:revision>
  <dcterms:created xsi:type="dcterms:W3CDTF">2015-12-27T15:24:04Z</dcterms:created>
  <dcterms:modified xsi:type="dcterms:W3CDTF">2015-12-27T15:35:15Z</dcterms:modified>
</cp:coreProperties>
</file>