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/>
    <p:restoredTop sz="94681"/>
  </p:normalViewPr>
  <p:slideViewPr>
    <p:cSldViewPr snapToGrid="0" snapToObjects="1" showGuides="1">
      <p:cViewPr varScale="1">
        <p:scale>
          <a:sx n="75" d="100"/>
          <a:sy n="75" d="100"/>
        </p:scale>
        <p:origin x="184" y="1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285-16A3-A844-AB61-1F035BD0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8A38C-15F1-4F40-9CC1-5F8A0A30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B2A6-F5E3-5848-BB91-CB97DE11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E15F-D2BD-6F4A-810D-B5499C11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46B7-BBE5-EF44-909A-732E5A83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C08E-48DB-EF40-8C5C-F7CABA48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68969-A7FA-484D-B7DD-30F7677CE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DEC4-2190-3A41-AF3D-2CE1A74D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F839-5149-B044-B2E9-30C99B78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1DCB-2164-624D-B69C-C13AC258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50655-2573-DE4C-AA92-C196653DB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2FCE2-9B2C-4949-AA82-55923C40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0E1D-94C4-F342-AEBF-D486E2DE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B558-A799-5149-B570-DB649D30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97FE-06C6-6749-A38B-BF12AAF1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F01-5F97-564B-8591-CD599354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C590-4C57-6C4D-AB94-3E3B7F9C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E626-2FCF-6148-9FA7-644C4CAF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180B-CE07-6948-AC61-1E6F2144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2357-0B7D-1A44-A638-24EE825D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6B96-17CD-1E4A-8067-1A6B822A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9211-E9BC-C141-A9D1-33E552FA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0E7B-51D9-4745-82F0-1B95A498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25B1-63A1-E04D-9F9E-21302A9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DF71-6DDC-2746-87BA-0D0440B8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D815-BBE1-3D45-91AF-B783D48F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897E-3E23-5D40-B95D-B59564408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A808B-23B0-0841-85AD-D657F93C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61AB4-1DA3-D24A-8145-47E79879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AB25-81AA-1D47-883D-3433D2A4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60DC6-1A44-0D43-96B0-7141955A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8C40-C1FD-C04E-B375-CD84BBF6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0079B-F2F3-FF44-A79A-4A521E7A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05ECE-3ECC-3348-BDDB-7478FA89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9C1CD-AAB7-2240-8605-5402518FC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D422F-6F3E-BB44-9B9B-A6DB98CDB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73F96-B850-4C40-9EC1-5A3E75BA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46879-3629-524E-A615-F16DDD48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16AF9-339E-6648-95EC-BAB1FA74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9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6B5D-674F-0C48-BDD0-06E65C88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DF1FB-B2ED-F446-8071-5E64222D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0CCA3-F483-044C-B6B8-20823DD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9B331-9BEC-7D4E-B28D-C2332D54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E05C6-828B-084D-919E-E271590D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90E3A-AF04-A54A-A4FC-337F9390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8AD7F-E5A3-7242-AA5F-FC05B8DA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A564-8B50-8945-9C37-BF84DE2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4E8E-4AFD-2B4B-AF10-1CE021B6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6F1D1-F2DA-2049-9831-A802EEA42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18CB1-E5E4-564E-B62A-3F47DA09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DCEF-4950-0F40-BE1F-AD3076AD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979A-E289-044D-8304-F41944CB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C4E3-377D-7F42-8D6B-CE28F46A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03716-0B33-C241-BDD0-648A88325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CBB6E-5D74-364B-A8A6-39699F5C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DCC6-AE9B-B247-8346-F2D3B41B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BFAA8-0DE9-1A40-87FB-A4B1C7AE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C2CD6-1811-4348-89EF-92141171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CD159-62B0-044C-9D99-854C7A39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02499-DDE8-354C-926B-19BE38D04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35A1-2223-A841-AB66-CF59AFE86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A673-C478-6D4D-A4B7-394B079139A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A141-9041-4D49-B274-77A7AD1A9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588E-57F6-FB4C-8E26-98B1FE95A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65FF6-C453-8046-B3CC-46458EFF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8" y="2257119"/>
            <a:ext cx="4273222" cy="23437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D7A8E-A4BA-0644-8A4B-B8B4467FF6C4}"/>
              </a:ext>
            </a:extLst>
          </p:cNvPr>
          <p:cNvSpPr txBox="1"/>
          <p:nvPr/>
        </p:nvSpPr>
        <p:spPr>
          <a:xfrm>
            <a:off x="2016047" y="1836270"/>
            <a:ext cx="111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Definition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3749C-7009-2D48-A164-689341EE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07" y="4074424"/>
            <a:ext cx="4273222" cy="239469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5A638-AAB3-1644-98F1-DA458399C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20" y="682813"/>
            <a:ext cx="3795997" cy="286091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7D6A4-9BD7-FA41-9A2E-2AF4B1108451}"/>
              </a:ext>
            </a:extLst>
          </p:cNvPr>
          <p:cNvSpPr txBox="1"/>
          <p:nvPr/>
        </p:nvSpPr>
        <p:spPr>
          <a:xfrm>
            <a:off x="6552219" y="393865"/>
            <a:ext cx="2516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MODFLOW 6 Input and Output Guide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DDCEC-E25A-614C-A017-9F450C76B457}"/>
              </a:ext>
            </a:extLst>
          </p:cNvPr>
          <p:cNvSpPr txBox="1"/>
          <p:nvPr/>
        </p:nvSpPr>
        <p:spPr>
          <a:xfrm>
            <a:off x="6680897" y="3797425"/>
            <a:ext cx="2546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FloPy</a:t>
            </a:r>
            <a:r>
              <a:rPr lang="en-US" sz="1200" dirty="0"/>
              <a:t> Python Classes for MODFLOW 6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D4FEF68-521E-B145-A4BA-372834C537F2}"/>
              </a:ext>
            </a:extLst>
          </p:cNvPr>
          <p:cNvSpPr/>
          <p:nvPr/>
        </p:nvSpPr>
        <p:spPr>
          <a:xfrm>
            <a:off x="4810327" y="4074424"/>
            <a:ext cx="574471" cy="3894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18FA599-84BE-C94E-A129-69196AEA7045}"/>
              </a:ext>
            </a:extLst>
          </p:cNvPr>
          <p:cNvSpPr/>
          <p:nvPr/>
        </p:nvSpPr>
        <p:spPr>
          <a:xfrm>
            <a:off x="4818099" y="2588843"/>
            <a:ext cx="574471" cy="3894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</dc:creator>
  <cp:lastModifiedBy>Langevin, Christian D</cp:lastModifiedBy>
  <cp:revision>1</cp:revision>
  <dcterms:created xsi:type="dcterms:W3CDTF">2021-10-25T14:33:25Z</dcterms:created>
  <dcterms:modified xsi:type="dcterms:W3CDTF">2021-10-25T14:46:11Z</dcterms:modified>
</cp:coreProperties>
</file>