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172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/>
    <p:restoredTop sz="94694"/>
  </p:normalViewPr>
  <p:slideViewPr>
    <p:cSldViewPr snapToGrid="0" snapToObjects="1" showGuides="1">
      <p:cViewPr varScale="1">
        <p:scale>
          <a:sx n="202" d="100"/>
          <a:sy n="202" d="100"/>
        </p:scale>
        <p:origin x="232" y="176"/>
      </p:cViewPr>
      <p:guideLst>
        <p:guide orient="horz" pos="1296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673418"/>
            <a:ext cx="524637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2161223"/>
            <a:ext cx="46291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1" y="219075"/>
            <a:ext cx="133088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219075"/>
            <a:ext cx="3915489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1025844"/>
            <a:ext cx="5323523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753679"/>
            <a:ext cx="5323523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219076"/>
            <a:ext cx="5323523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1008698"/>
            <a:ext cx="261113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503045"/>
            <a:ext cx="261113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7" y="1008698"/>
            <a:ext cx="26239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7" y="1503045"/>
            <a:ext cx="26239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92456"/>
            <a:ext cx="3124676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92456"/>
            <a:ext cx="3124676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219076"/>
            <a:ext cx="5323523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1095375"/>
            <a:ext cx="5323523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A673-C478-6D4D-A4B7-394B079139A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813811"/>
            <a:ext cx="208311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5FF6-C453-8046-B3CC-46458EFF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4" y="1348944"/>
            <a:ext cx="2747023" cy="15066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D7A8E-A4BA-0644-8A4B-B8B4467FF6C4}"/>
              </a:ext>
            </a:extLst>
          </p:cNvPr>
          <p:cNvSpPr txBox="1"/>
          <p:nvPr/>
        </p:nvSpPr>
        <p:spPr>
          <a:xfrm>
            <a:off x="902200" y="1118110"/>
            <a:ext cx="1154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Input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3749C-7009-2D48-A164-689341EE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33" y="2418294"/>
            <a:ext cx="2747023" cy="153942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5A638-AAB3-1644-98F1-DA458399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533" y="246846"/>
            <a:ext cx="2440240" cy="183912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7D6A4-9BD7-FA41-9A2E-2AF4B1108451}"/>
              </a:ext>
            </a:extLst>
          </p:cNvPr>
          <p:cNvSpPr txBox="1"/>
          <p:nvPr/>
        </p:nvSpPr>
        <p:spPr>
          <a:xfrm>
            <a:off x="3672860" y="18153"/>
            <a:ext cx="2003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MODFLOW 6 Input and Output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DCEC-E25A-614C-A017-9F450C76B457}"/>
              </a:ext>
            </a:extLst>
          </p:cNvPr>
          <p:cNvSpPr txBox="1"/>
          <p:nvPr/>
        </p:nvSpPr>
        <p:spPr>
          <a:xfrm>
            <a:off x="3607350" y="2187462"/>
            <a:ext cx="1962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FloPy</a:t>
            </a:r>
            <a:r>
              <a:rPr lang="en-US" sz="900" dirty="0"/>
              <a:t> Python Classes for MODFLOW 6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4FEF68-521E-B145-A4BA-372834C537F2}"/>
              </a:ext>
            </a:extLst>
          </p:cNvPr>
          <p:cNvSpPr/>
          <p:nvPr/>
        </p:nvSpPr>
        <p:spPr>
          <a:xfrm>
            <a:off x="2909261" y="2569122"/>
            <a:ext cx="369296" cy="2261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18FA599-84BE-C94E-A129-69196AEA7045}"/>
              </a:ext>
            </a:extLst>
          </p:cNvPr>
          <p:cNvSpPr/>
          <p:nvPr/>
        </p:nvSpPr>
        <p:spPr>
          <a:xfrm>
            <a:off x="2913195" y="1403689"/>
            <a:ext cx="369296" cy="2261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0"/>
          </a:p>
        </p:txBody>
      </p:sp>
    </p:spTree>
    <p:extLst>
      <p:ext uri="{BB962C8B-B14F-4D97-AF65-F5344CB8AC3E}">
        <p14:creationId xmlns:p14="http://schemas.microsoft.com/office/powerpoint/2010/main" val="64286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</TotalTime>
  <Words>14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Hughes, Joseph D</cp:lastModifiedBy>
  <cp:revision>7</cp:revision>
  <dcterms:created xsi:type="dcterms:W3CDTF">2021-10-25T14:33:25Z</dcterms:created>
  <dcterms:modified xsi:type="dcterms:W3CDTF">2022-11-18T06:27:52Z</dcterms:modified>
</cp:coreProperties>
</file>