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61722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1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/>
    <p:restoredTop sz="94694"/>
  </p:normalViewPr>
  <p:slideViewPr>
    <p:cSldViewPr snapToGrid="0" snapToObjects="1" showGuides="1">
      <p:cViewPr varScale="1">
        <p:scale>
          <a:sx n="202" d="100"/>
          <a:sy n="202" d="100"/>
        </p:scale>
        <p:origin x="1432" y="176"/>
      </p:cViewPr>
      <p:guideLst>
        <p:guide orient="horz" pos="1296"/>
        <p:guide pos="1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15" y="673418"/>
            <a:ext cx="524637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2161223"/>
            <a:ext cx="462915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3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1" y="219075"/>
            <a:ext cx="1330881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219075"/>
            <a:ext cx="3915489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1025844"/>
            <a:ext cx="5323523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753679"/>
            <a:ext cx="5323523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1095375"/>
            <a:ext cx="2623185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1095375"/>
            <a:ext cx="2623185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7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219076"/>
            <a:ext cx="5323523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1008698"/>
            <a:ext cx="261113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503045"/>
            <a:ext cx="2611130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7" y="1008698"/>
            <a:ext cx="262398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7" y="1503045"/>
            <a:ext cx="2623989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8/9/22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8/9/22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74320"/>
            <a:ext cx="199069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592456"/>
            <a:ext cx="3124676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234440"/>
            <a:ext cx="199069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74320"/>
            <a:ext cx="199069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592456"/>
            <a:ext cx="3124676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234440"/>
            <a:ext cx="199069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A673-C478-6D4D-A4B7-394B079139A0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219076"/>
            <a:ext cx="5323523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1095375"/>
            <a:ext cx="5323523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813811"/>
            <a:ext cx="138874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A673-C478-6D4D-A4B7-394B079139A0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813811"/>
            <a:ext cx="208311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813811"/>
            <a:ext cx="138874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AC69-FB5A-5F42-94C6-CFCED28B7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46018C-14A7-C5AD-0707-62A06F957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2" y="242788"/>
            <a:ext cx="3118925" cy="3761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727A24-6F9B-AA65-F27B-5DCF10AD3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25" y="242788"/>
            <a:ext cx="2785657" cy="3761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30691-6CC2-D7E5-C2FE-93A84238E25E}"/>
              </a:ext>
            </a:extLst>
          </p:cNvPr>
          <p:cNvSpPr txBox="1"/>
          <p:nvPr/>
        </p:nvSpPr>
        <p:spPr>
          <a:xfrm>
            <a:off x="24400" y="6309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D612C-3E95-8986-BFFF-6FD07B23FC09}"/>
              </a:ext>
            </a:extLst>
          </p:cNvPr>
          <p:cNvSpPr txBox="1"/>
          <p:nvPr/>
        </p:nvSpPr>
        <p:spPr>
          <a:xfrm>
            <a:off x="3218997" y="6308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4286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Langevin, Christian D</dc:creator>
  <cp:lastModifiedBy>Hughes, Joseph D</cp:lastModifiedBy>
  <cp:revision>7</cp:revision>
  <dcterms:created xsi:type="dcterms:W3CDTF">2021-10-25T14:33:25Z</dcterms:created>
  <dcterms:modified xsi:type="dcterms:W3CDTF">2022-08-09T20:57:21Z</dcterms:modified>
</cp:coreProperties>
</file>