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61722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/>
    <p:restoredTop sz="94716"/>
  </p:normalViewPr>
  <p:slideViewPr>
    <p:cSldViewPr snapToGrid="0" snapToObjects="1" showGuides="1">
      <p:cViewPr varScale="1">
        <p:scale>
          <a:sx n="286" d="100"/>
          <a:sy n="286" d="100"/>
        </p:scale>
        <p:origin x="1080" y="184"/>
      </p:cViewPr>
      <p:guideLst>
        <p:guide orient="horz" pos="1296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" y="673418"/>
            <a:ext cx="524637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2161223"/>
            <a:ext cx="462915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1" y="219075"/>
            <a:ext cx="133088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219075"/>
            <a:ext cx="3915489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1025844"/>
            <a:ext cx="5323523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753679"/>
            <a:ext cx="5323523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1095375"/>
            <a:ext cx="262318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1095375"/>
            <a:ext cx="262318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219076"/>
            <a:ext cx="5323523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1008698"/>
            <a:ext cx="261113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503045"/>
            <a:ext cx="2611130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7" y="1008698"/>
            <a:ext cx="262398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7" y="1503045"/>
            <a:ext cx="262398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4320"/>
            <a:ext cx="19906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592456"/>
            <a:ext cx="3124676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34440"/>
            <a:ext cx="19906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4320"/>
            <a:ext cx="19906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592456"/>
            <a:ext cx="3124676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34440"/>
            <a:ext cx="19906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219076"/>
            <a:ext cx="5323523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1095375"/>
            <a:ext cx="5323523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813811"/>
            <a:ext cx="138874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A673-C478-6D4D-A4B7-394B079139A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813811"/>
            <a:ext cx="208311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813811"/>
            <a:ext cx="138874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AD89E4-E3CF-31F3-2FB3-11D17FAF2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7702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0B620-421E-B3A5-BA2F-21C13EF1D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83" y="0"/>
            <a:ext cx="3877702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C1B02E-42F4-CB4D-7790-2640931D6097}"/>
              </a:ext>
            </a:extLst>
          </p:cNvPr>
          <p:cNvSpPr txBox="1"/>
          <p:nvPr/>
        </p:nvSpPr>
        <p:spPr>
          <a:xfrm>
            <a:off x="300438" y="0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12128-0096-DEAB-A594-9EB8B7229134}"/>
              </a:ext>
            </a:extLst>
          </p:cNvPr>
          <p:cNvSpPr txBox="1"/>
          <p:nvPr/>
        </p:nvSpPr>
        <p:spPr>
          <a:xfrm>
            <a:off x="2822421" y="0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6710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</dc:creator>
  <cp:lastModifiedBy>Langevin, Christian D</cp:lastModifiedBy>
  <cp:revision>9</cp:revision>
  <dcterms:created xsi:type="dcterms:W3CDTF">2021-10-25T14:33:25Z</dcterms:created>
  <dcterms:modified xsi:type="dcterms:W3CDTF">2022-11-14T19:46:22Z</dcterms:modified>
</cp:coreProperties>
</file>