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1366" r:id="rId3"/>
    <p:sldId id="13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28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762"/>
  </p:normalViewPr>
  <p:slideViewPr>
    <p:cSldViewPr snapToGrid="0">
      <p:cViewPr varScale="1">
        <p:scale>
          <a:sx n="107" d="100"/>
          <a:sy n="107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AD05-AA96-9E45-ACD0-85B9A9AECD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AB28-67B8-444F-A21A-B36729F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36481522100299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111/j.1745-6584.2009.00582.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MODFLOW API</a:t>
            </a:r>
            <a:br>
              <a:rPr lang="en-US" sz="480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Advanced </a:t>
            </a:r>
            <a:r>
              <a:rPr lang="en-US" sz="2000" dirty="0">
                <a:solidFill>
                  <a:srgbClr val="FFFFFF"/>
                </a:solidFill>
              </a:rPr>
              <a:t>MODFLOW Training Class</a:t>
            </a:r>
            <a:r>
              <a:rPr lang="en-US" sz="2000">
                <a:solidFill>
                  <a:srgbClr val="FFFFFF"/>
                </a:solidFill>
              </a:rPr>
              <a:t>, November 22, 2024, </a:t>
            </a:r>
            <a:r>
              <a:rPr lang="en-US" sz="2000" dirty="0" err="1">
                <a:solidFill>
                  <a:srgbClr val="FFFFFF"/>
                </a:solidFill>
              </a:rPr>
              <a:t>Deltares</a:t>
            </a:r>
            <a:r>
              <a:rPr lang="en-US" sz="2000" dirty="0">
                <a:solidFill>
                  <a:srgbClr val="FFFFFF"/>
                </a:solidFill>
              </a:rPr>
              <a:t>, NL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F7C79-1B95-A747-3BDC-0A2128B4EC7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873" y="6153722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608CF-04D2-8B69-1B7C-C4383E9AC4E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695" y="6001390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5B95-CAF6-5CEE-74B6-4AD5C56A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70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control of MODFLOW while it’s running</a:t>
            </a:r>
          </a:p>
          <a:p>
            <a:r>
              <a:rPr lang="en-US" dirty="0"/>
              <a:t>Well-defined interfaces based on Basic Model Interface (BMI) standard</a:t>
            </a:r>
          </a:p>
          <a:p>
            <a:r>
              <a:rPr lang="en-US" dirty="0"/>
              <a:t>Access to MODFLOW internal variables at runtime</a:t>
            </a:r>
          </a:p>
          <a:p>
            <a:r>
              <a:rPr lang="en-US" dirty="0"/>
              <a:t>Uses a shared library (DLL) version of MODFLOW 6 based on the same code as the executable version</a:t>
            </a:r>
          </a:p>
          <a:p>
            <a:r>
              <a:rPr lang="en-US" dirty="0"/>
              <a:t>API use cases</a:t>
            </a:r>
          </a:p>
          <a:p>
            <a:pPr lvl="1"/>
            <a:r>
              <a:rPr lang="en-US" dirty="0"/>
              <a:t>Couple MODFLOW with another model</a:t>
            </a:r>
          </a:p>
          <a:p>
            <a:pPr lvl="1"/>
            <a:r>
              <a:rPr lang="en-US" dirty="0"/>
              <a:t>Prototype or develop new MODFLOW packages</a:t>
            </a:r>
          </a:p>
          <a:p>
            <a:pPr lvl="1"/>
            <a:r>
              <a:rPr lang="en-US" dirty="0"/>
              <a:t>“Observe” MODFLOW behavior during a simulation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C64AFA-1207-A282-D9BA-77418E5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MODFLOW API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AE3AE7-2E36-CFE5-D692-8BC5F9DB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91" y="561916"/>
            <a:ext cx="4236619" cy="5667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EBFDC0-3519-E4B6-017B-55790C364DB4}"/>
              </a:ext>
            </a:extLst>
          </p:cNvPr>
          <p:cNvSpPr txBox="1"/>
          <p:nvPr/>
        </p:nvSpPr>
        <p:spPr>
          <a:xfrm>
            <a:off x="8790644" y="6281119"/>
            <a:ext cx="206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Hughes et al. (2022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9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D7E5C-C1A2-7584-53E4-AB10E8429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2B73-CF18-49C8-2E6E-8FA92538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0034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Modify the behavior of the river package to alter the conductance in gaining reaches</a:t>
            </a:r>
          </a:p>
          <a:p>
            <a:r>
              <a:rPr lang="en-US" dirty="0"/>
              <a:t>Inspired by </a:t>
            </a:r>
            <a:r>
              <a:rPr lang="en-US" dirty="0">
                <a:hlinkClick r:id="rId2"/>
              </a:rPr>
              <a:t>Zaadnoordijk (2009)</a:t>
            </a:r>
            <a:r>
              <a:rPr lang="en-US" dirty="0"/>
              <a:t>, which used a combination of a general head and drain boundaries to increase the conductance when the aquifer is discharging to the river</a:t>
            </a:r>
          </a:p>
          <a:p>
            <a:r>
              <a:rPr lang="en-US" dirty="0"/>
              <a:t>Observe simulated results at runtime</a:t>
            </a:r>
          </a:p>
          <a:p>
            <a:r>
              <a:rPr lang="en-US" dirty="0"/>
              <a:t>Use the </a:t>
            </a:r>
            <a:r>
              <a:rPr lang="en-US" dirty="0" err="1"/>
              <a:t>modflowapi</a:t>
            </a:r>
            <a:r>
              <a:rPr lang="en-US" dirty="0"/>
              <a:t> python package</a:t>
            </a:r>
          </a:p>
          <a:p>
            <a:pPr lvl="1"/>
            <a:r>
              <a:rPr lang="en-US" dirty="0"/>
              <a:t>Access internal variables</a:t>
            </a:r>
          </a:p>
          <a:p>
            <a:pPr lvl="1"/>
            <a:r>
              <a:rPr lang="en-US" dirty="0"/>
              <a:t>Control execution of MODFLOW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0219C2-A30E-2E90-BDDA-8D7C501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MODFLOW API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CADA72-3134-CB96-BEF1-27D3D760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13" y="681037"/>
            <a:ext cx="5450389" cy="2364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6CC31D-45B8-1E2E-CFA5-1229E14B5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544" y="3642627"/>
            <a:ext cx="5192526" cy="2364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4BAAC-C9C3-DB4D-969B-69CD8E95B3C2}"/>
              </a:ext>
            </a:extLst>
          </p:cNvPr>
          <p:cNvSpPr txBox="1"/>
          <p:nvPr/>
        </p:nvSpPr>
        <p:spPr>
          <a:xfrm>
            <a:off x="8654548" y="3046025"/>
            <a:ext cx="116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gaining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B091-231B-63B1-1A27-23FB1A2067A6}"/>
              </a:ext>
            </a:extLst>
          </p:cNvPr>
          <p:cNvSpPr txBox="1"/>
          <p:nvPr/>
        </p:nvSpPr>
        <p:spPr>
          <a:xfrm>
            <a:off x="8654548" y="6135969"/>
            <a:ext cx="116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losing</a:t>
            </a:r>
          </a:p>
        </p:txBody>
      </p:sp>
    </p:spTree>
    <p:extLst>
      <p:ext uri="{BB962C8B-B14F-4D97-AF65-F5344CB8AC3E}">
        <p14:creationId xmlns:p14="http://schemas.microsoft.com/office/powerpoint/2010/main" val="16412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156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MODFLOW API </vt:lpstr>
      <vt:lpstr>MODFLOW API</vt:lpstr>
      <vt:lpstr>MODFLOW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MODFLOW 6</dc:title>
  <dc:creator>Langevin, Christian D</dc:creator>
  <cp:lastModifiedBy>Hughes, Joseph D</cp:lastModifiedBy>
  <cp:revision>63</cp:revision>
  <dcterms:created xsi:type="dcterms:W3CDTF">2023-07-05T16:42:12Z</dcterms:created>
  <dcterms:modified xsi:type="dcterms:W3CDTF">2024-11-20T15:30:49Z</dcterms:modified>
</cp:coreProperties>
</file>