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8" r:id="rId3"/>
    <p:sldId id="281" r:id="rId4"/>
    <p:sldId id="282" r:id="rId5"/>
    <p:sldId id="279" r:id="rId6"/>
    <p:sldId id="280" r:id="rId7"/>
    <p:sldId id="283" r:id="rId8"/>
    <p:sldId id="25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 autoAdjust="0"/>
    <p:restoredTop sz="72613" autoAdjust="0"/>
  </p:normalViewPr>
  <p:slideViewPr>
    <p:cSldViewPr snapToGrid="0">
      <p:cViewPr varScale="1">
        <p:scale>
          <a:sx n="60" d="100"/>
          <a:sy n="60" d="100"/>
        </p:scale>
        <p:origin x="152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DEBC5-B985-4DBD-971A-DE566E1C50A2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E3956-8282-4F35-BBF9-4A117B2EA08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4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E3956-8282-4F35-BBF9-4A117B2EA08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4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E3956-8282-4F35-BBF9-4A117B2EA08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8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3AD5-7EE1-89D1-CC15-61B0198D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D90A8-E116-07ED-BA2E-C66CFD39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5E0E-43C3-F9FA-1A49-67FE04D4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708C-D056-CAD0-0755-66ACBFD5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D0C9-3C59-867A-945B-10FE5409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7B68-1567-6949-4E7C-11A22D19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63342-97B2-D17D-B0DA-5A2D2BD9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C00C7-38BB-4AEE-15DC-19A51A06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6F23-8EF7-46E8-1717-2287DBFA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639A-2AEA-8ACB-21C3-2C292C71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01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FE5C5-60BF-1D86-E764-3C9E1D075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EE016-A535-87F9-BE94-9B8CA445C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0F71-1BDF-98CA-8741-D12289DB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66BF-0581-EFB7-CE01-21EC8FF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E95F-8E74-00C5-6A32-7DC697AA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42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0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4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DBCB-70B0-2B73-6940-DB0DF846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1713-BABF-149F-543B-A52A432C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6085-C6EA-7049-61BE-13AB5A67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A9E9-AD50-4E18-FB34-BFF00A3D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1479-86B5-DC0F-110F-D9A57666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79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2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6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0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00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46FE-4713-3D40-6F13-886C3185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E0CD-8B54-6A1B-938B-8F73E465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2331-8208-01A3-0DDB-E27535B0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3F99A-C961-DC20-C4D2-63C47046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0D86-32E4-DB6E-EEBA-4B739BFF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924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8FDD-D015-3BF6-12D6-1ADEC99C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D290-084B-300D-2265-762F30F2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FC830-718B-CE3E-76A2-02638738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51E90-3326-75DC-5ACC-5C65752A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9D72-FCB2-172A-147D-D092DCCB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D306-CFD9-BA41-389D-4A3BE06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5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2367-B205-743C-EB21-78E1CB68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4F66-83A7-810A-20DF-CF79897F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2A986-A376-C4CA-CA08-F63B17FA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0D90-2245-435F-8F1F-9186D08D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B158B-9FCF-A5A6-DC7C-87E754A4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E53AB-2760-1C6D-A385-1281732F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7D2C0-3DC4-4C2E-702F-717E08B1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B3254-B818-23E0-3232-BCD4F40D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57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F926-10A0-5CF3-92E9-FBD806F0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43CFD-89E4-5E9F-57BF-6564CE72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82BCA-F2CA-C9AC-4ACB-6C9ADE95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85B4F-5992-2C1E-20D0-52883872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12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5F4D2-E07C-D177-E81C-88CB9C4D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2E6D1-80FF-0900-BEFD-7DD46CFD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E8498-2E7C-338D-BA89-61842032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45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BE6E-2E0F-5E6A-B83C-72E74D56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1338-D0FE-7E34-3C04-7C5EC208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71DB1-B3EC-5CE3-240B-66E1AECF9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3F28-D873-D6F2-0097-C0637441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3D38-8793-199F-8F55-BA3D9F17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2A14E-2A0B-BEED-1600-85E83C71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3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0A6-0168-5FC5-3FB5-3D63149D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7B21-08F7-F669-A827-399DC8C2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9A01A-BB47-6B53-DDE2-253F7D99D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CBBA-1E73-90FA-7E34-68527795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9B05B-834C-D609-F7A1-655A764B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5DE33-E19D-47F9-BD3D-AFD46826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9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96E57-1131-E79C-582E-F00BB1BC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C40B-1B77-C30D-E582-F69AC1AD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3A24-F5C5-E60D-E0FA-18FFA3522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529F-F810-4FC9-BD64-0B4367090BD1}" type="datetimeFigureOut">
              <a:rPr lang="nl-NL" smtClean="0"/>
              <a:t>22-11-2024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CC9C-A7F1-AF1B-F8F8-C5DCB11D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747C-69C2-6460-0BEF-BFCF65F40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5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hughes-usgs/modflow-dsd24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Welcome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Advanced </a:t>
            </a:r>
            <a:r>
              <a:rPr lang="en-US" sz="2000" dirty="0">
                <a:solidFill>
                  <a:srgbClr val="FFFFFF"/>
                </a:solidFill>
              </a:rPr>
              <a:t>MODFLOW Training Class</a:t>
            </a:r>
            <a:r>
              <a:rPr lang="en-US" sz="2000">
                <a:solidFill>
                  <a:srgbClr val="FFFFFF"/>
                </a:solidFill>
              </a:rPr>
              <a:t>, December 1</a:t>
            </a:r>
            <a:r>
              <a:rPr lang="en-US" sz="2000" baseline="30000">
                <a:solidFill>
                  <a:srgbClr val="FFFFFF"/>
                </a:solidFill>
              </a:rPr>
              <a:t>st</a:t>
            </a:r>
            <a:r>
              <a:rPr lang="en-US" sz="2000">
                <a:solidFill>
                  <a:srgbClr val="FFFFFF"/>
                </a:solidFill>
              </a:rPr>
              <a:t>, 2024, Deltares, NL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6499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" r="18472"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12963" r="35366" b="12963"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39" t="20969" r="23941" b="20969"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E480D-7084-BC59-7CE6-28DE940FA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5" y="6119835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94493-F54D-387D-9918-0B42EE11B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7" y="5944128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74D3448-160A-97A9-6001-FAE9F1AF6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" y="4228"/>
            <a:ext cx="12176967" cy="684954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9983C15-F686-60C6-E649-37A5160E906C}"/>
              </a:ext>
            </a:extLst>
          </p:cNvPr>
          <p:cNvSpPr/>
          <p:nvPr/>
        </p:nvSpPr>
        <p:spPr>
          <a:xfrm rot="12269173">
            <a:off x="8145488" y="2903837"/>
            <a:ext cx="1569308" cy="52516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BB46289-A1D9-E5FE-0E2B-22DB1E4F64A0}"/>
              </a:ext>
            </a:extLst>
          </p:cNvPr>
          <p:cNvSpPr/>
          <p:nvPr/>
        </p:nvSpPr>
        <p:spPr>
          <a:xfrm rot="18831412">
            <a:off x="5159274" y="4093988"/>
            <a:ext cx="1569308" cy="52516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31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582DC31-1C3F-BF84-9FE6-CD6622F0F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8" y="8456"/>
            <a:ext cx="12176967" cy="6849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4BAA4B-7116-8E46-E92B-FAB247E083CA}"/>
              </a:ext>
            </a:extLst>
          </p:cNvPr>
          <p:cNvSpPr/>
          <p:nvPr/>
        </p:nvSpPr>
        <p:spPr>
          <a:xfrm>
            <a:off x="4508500" y="850900"/>
            <a:ext cx="3175000" cy="22479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A3B7BF-BCC2-3F37-3D3E-07ACE1AB91F4}"/>
              </a:ext>
            </a:extLst>
          </p:cNvPr>
          <p:cNvSpPr/>
          <p:nvPr/>
        </p:nvSpPr>
        <p:spPr>
          <a:xfrm>
            <a:off x="4330700" y="3314700"/>
            <a:ext cx="965200" cy="9398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B483B1-9207-DCB8-C7AC-754FAB3084BA}"/>
              </a:ext>
            </a:extLst>
          </p:cNvPr>
          <p:cNvSpPr/>
          <p:nvPr/>
        </p:nvSpPr>
        <p:spPr>
          <a:xfrm>
            <a:off x="9359900" y="4851400"/>
            <a:ext cx="965200" cy="9398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385604-096D-09B6-DD26-7B68105CDA51}"/>
              </a:ext>
            </a:extLst>
          </p:cNvPr>
          <p:cNvSpPr/>
          <p:nvPr/>
        </p:nvSpPr>
        <p:spPr>
          <a:xfrm>
            <a:off x="10770032" y="4851400"/>
            <a:ext cx="965200" cy="9398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40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1022-8E81-4D35-BB66-30F7C984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72998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1022-8E81-4D35-BB66-30F7C984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WiFi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CC53B-338A-1C99-14E1-44A2946E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165124"/>
          </a:xfrm>
        </p:spPr>
        <p:txBody>
          <a:bodyPr>
            <a:normAutofit/>
          </a:bodyPr>
          <a:lstStyle/>
          <a:p>
            <a:r>
              <a:rPr lang="nl-NL" sz="3200"/>
              <a:t>See email sent (Did everyone get it?)</a:t>
            </a:r>
          </a:p>
          <a:p>
            <a:r>
              <a:rPr lang="nl-NL" sz="3200"/>
              <a:t>Or, scan the QR code</a:t>
            </a:r>
          </a:p>
          <a:p>
            <a:r>
              <a:rPr lang="nl-NL" sz="3200"/>
              <a:t>Or, go to eduroam.deltares.nl</a:t>
            </a:r>
          </a:p>
          <a:p>
            <a:endParaRPr lang="nl-NL" sz="4000"/>
          </a:p>
          <a:p>
            <a:pPr marL="0" indent="0">
              <a:buNone/>
            </a:pPr>
            <a:r>
              <a:rPr lang="nl-NL" sz="3600"/>
              <a:t>Pre-class Installations</a:t>
            </a:r>
          </a:p>
          <a:p>
            <a:r>
              <a:rPr lang="nl-NL" sz="3200"/>
              <a:t>E-mail about setup (including WSL)</a:t>
            </a:r>
          </a:p>
          <a:p>
            <a:r>
              <a:rPr lang="nl-NL" sz="3200"/>
              <a:t>pixi installation from class github:</a:t>
            </a:r>
          </a:p>
          <a:p>
            <a:pPr marL="457200" lvl="1" indent="0">
              <a:buNone/>
            </a:pPr>
            <a:r>
              <a:rPr lang="nl-NL" sz="2800">
                <a:hlinkClick r:id="rId2"/>
              </a:rPr>
              <a:t>https://github.com/jdhughes-usgs/modflow-dsd24</a:t>
            </a:r>
            <a:endParaRPr lang="nl-NL" sz="2800"/>
          </a:p>
          <a:p>
            <a:pPr marL="457200" lvl="1" indent="0">
              <a:buNone/>
            </a:pPr>
            <a:endParaRPr lang="nl-NL" sz="2800"/>
          </a:p>
        </p:txBody>
      </p:sp>
    </p:spTree>
    <p:extLst>
      <p:ext uri="{BB962C8B-B14F-4D97-AF65-F5344CB8AC3E}">
        <p14:creationId xmlns:p14="http://schemas.microsoft.com/office/powerpoint/2010/main" val="40209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1022-8E81-4D35-BB66-30F7C984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Badge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CC53B-338A-1C99-14E1-44A2946E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165124"/>
          </a:xfrm>
        </p:spPr>
        <p:txBody>
          <a:bodyPr>
            <a:normAutofit/>
          </a:bodyPr>
          <a:lstStyle/>
          <a:p>
            <a:r>
              <a:rPr lang="nl-NL" sz="3200"/>
              <a:t>Please pick up your badge in the coffee break, if you haven’t already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126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A16C03-A80E-E39E-F132-4E18E99332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</a:t>
            </a:r>
            <a:endParaRPr lang="nl-N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809478-631C-2717-ACA5-B02C21E0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1651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/>
              <a:t>ARRIVAL</a:t>
            </a:r>
            <a:r>
              <a:rPr lang="en-US"/>
              <a:t> — 08:30 to 09:00</a:t>
            </a:r>
          </a:p>
          <a:p>
            <a:r>
              <a:rPr lang="en-US"/>
              <a:t>Welcome and Introductions — 09:00 to 09:10</a:t>
            </a:r>
          </a:p>
          <a:p>
            <a:r>
              <a:rPr lang="en-US"/>
              <a:t>Overview of MODFLOW 6 — 09:10 to 09:30</a:t>
            </a:r>
          </a:p>
          <a:p>
            <a:r>
              <a:rPr lang="en-US"/>
              <a:t>Brief introduction to FloPy and pixi — 09:30 to 10:15</a:t>
            </a:r>
          </a:p>
          <a:p>
            <a:pPr marL="0" indent="0">
              <a:buNone/>
            </a:pPr>
            <a:r>
              <a:rPr lang="en-US" b="1"/>
              <a:t>COFFEE BREAK</a:t>
            </a:r>
            <a:r>
              <a:rPr lang="en-US"/>
              <a:t> — 10:15 to 10:35</a:t>
            </a:r>
          </a:p>
          <a:p>
            <a:r>
              <a:rPr lang="en-US"/>
              <a:t>Variable density groundwater flow and transport — 10:35 to 11:55</a:t>
            </a:r>
          </a:p>
          <a:p>
            <a:pPr marL="0" indent="0">
              <a:buNone/>
            </a:pPr>
            <a:r>
              <a:rPr lang="en-US" b="1"/>
              <a:t>GROUP PICTURE</a:t>
            </a:r>
            <a:r>
              <a:rPr lang="en-US"/>
              <a:t> — 11:55 to 12:00</a:t>
            </a:r>
          </a:p>
          <a:p>
            <a:pPr marL="0" indent="0">
              <a:buNone/>
            </a:pPr>
            <a:r>
              <a:rPr lang="en-US" b="1"/>
              <a:t>LUNCH BREAK</a:t>
            </a:r>
            <a:r>
              <a:rPr lang="en-US"/>
              <a:t> — 12:00 to 13:00</a:t>
            </a:r>
          </a:p>
          <a:p>
            <a:r>
              <a:rPr lang="en-US"/>
              <a:t>Aquifer storage and recovery — 13:00 to 14:30</a:t>
            </a:r>
          </a:p>
          <a:p>
            <a:pPr marL="0" indent="0">
              <a:buNone/>
            </a:pPr>
            <a:r>
              <a:rPr lang="en-US" b="1"/>
              <a:t>COFFEE BREAK</a:t>
            </a:r>
            <a:r>
              <a:rPr lang="en-US"/>
              <a:t> — 14:30 to 14:50</a:t>
            </a:r>
          </a:p>
          <a:p>
            <a:r>
              <a:rPr lang="en-US"/>
              <a:t>Extended MODFLOW 6 — parallel, netcdf/ugrid — 14:50 to 15:45</a:t>
            </a:r>
          </a:p>
          <a:p>
            <a:r>
              <a:rPr lang="en-US"/>
              <a:t>MODFLOW API demonstration — 15:45 to 16:45</a:t>
            </a:r>
          </a:p>
          <a:p>
            <a:r>
              <a:rPr lang="en-US"/>
              <a:t>Wrap up and evaluation — 16:45 to 17:00</a:t>
            </a:r>
          </a:p>
          <a:p>
            <a:pPr marL="0" indent="0">
              <a:buNone/>
            </a:pPr>
            <a:r>
              <a:rPr lang="en-US" b="1"/>
              <a:t>DRINKS</a:t>
            </a:r>
            <a:r>
              <a:rPr lang="en-US"/>
              <a:t> — 17:00 to 18:00</a:t>
            </a:r>
          </a:p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6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187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Welcome</vt:lpstr>
      <vt:lpstr>PowerPoint Presentation</vt:lpstr>
      <vt:lpstr>PowerPoint Presentation</vt:lpstr>
      <vt:lpstr>Introductions</vt:lpstr>
      <vt:lpstr>WiFi</vt:lpstr>
      <vt:lpstr>Badge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Martijn Russcher</dc:creator>
  <cp:lastModifiedBy>Martijn Russcher</cp:lastModifiedBy>
  <cp:revision>45</cp:revision>
  <dcterms:created xsi:type="dcterms:W3CDTF">2023-06-26T10:12:19Z</dcterms:created>
  <dcterms:modified xsi:type="dcterms:W3CDTF">2024-11-22T07:31:01Z</dcterms:modified>
</cp:coreProperties>
</file>