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78" r:id="rId3"/>
    <p:sldId id="281" r:id="rId4"/>
    <p:sldId id="282" r:id="rId5"/>
    <p:sldId id="279" r:id="rId6"/>
    <p:sldId id="280" r:id="rId7"/>
    <p:sldId id="283" r:id="rId8"/>
    <p:sldId id="257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72613" autoAdjust="0"/>
  </p:normalViewPr>
  <p:slideViewPr>
    <p:cSldViewPr snapToGrid="0">
      <p:cViewPr varScale="1">
        <p:scale>
          <a:sx n="81" d="100"/>
          <a:sy n="81" d="100"/>
        </p:scale>
        <p:origin x="17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DEBC5-B985-4DBD-971A-DE566E1C50A2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E3956-8282-4F35-BBF9-4A117B2EA08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447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E3956-8282-4F35-BBF9-4A117B2EA08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40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9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E3956-8282-4F35-BBF9-4A117B2EA08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48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3AD5-7EE1-89D1-CC15-61B0198DF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D90A8-E116-07ED-BA2E-C66CFD39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45E0E-43C3-F9FA-1A49-67FE04D4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C708C-D056-CAD0-0755-66ACBFD5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D0C9-3C59-867A-945B-10FE5409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7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7B68-1567-6949-4E7C-11A22D19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63342-97B2-D17D-B0DA-5A2D2BD99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C00C7-38BB-4AEE-15DC-19A51A06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B6F23-8EF7-46E8-1717-2287DBFA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3639A-2AEA-8ACB-21C3-2C292C71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015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FE5C5-60BF-1D86-E764-3C9E1D075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EE016-A535-87F9-BE94-9B8CA445C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0F71-1BDF-98CA-8741-D12289DB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A66BF-0581-EFB7-CE01-21EC8FF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E95F-8E74-00C5-6A32-7DC697AA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8429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3E-B87D-0F45-04E1-C9063124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DEDE2-CE13-2E34-E0E9-0C665B70C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8C686-048D-E33A-8100-6350B7D7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5ADCD-AE60-27A3-ED95-6E8286B2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87CDD-7A79-9E96-61E7-5858FA5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BDD1-B5FE-2DCC-0162-70893E14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5644-C265-01C2-B99B-ACCB3557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9746-BBAE-76F9-BF04-BAF50AD8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D785-5828-A30A-18C5-84396889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79A2E-5E2C-6F11-5F94-67F67CF8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35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0804-9B67-F05C-AF2F-471F54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96274-5295-979D-5BAF-E7918E87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52FC-B6BA-4E11-7E01-EC0737B4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5EA5F-632F-A347-DD82-5A255EB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0A59-1962-DF5F-5E30-E4A2640E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2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4D8C-F582-8E6B-D949-A2E1FEE7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3CF3-E0FB-DC66-03A1-C4F364982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842CD-3DA4-4837-1358-061EFE03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71512-80DA-6A28-FB0C-E6682620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B810-45D8-B339-DEB9-26258CC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0976-BB5F-505E-017E-A8CD4C69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5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F7846-4BA3-7D86-0493-25FB52BDE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DEA3-48B2-A8D8-164D-A416268EB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68E0-CB41-8AA5-56A5-6EA8F11A6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45DFA-F7B0-B434-A231-BF825D2C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91FFD-D6AE-8331-C935-997172C88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E87C5-F0E1-9709-95B0-7F94F953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5D591-57F4-02E4-0650-3ACEFF90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7C2320-58CA-78EF-F52A-C236622B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7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5B7C-5B04-80F6-47F9-5EEF02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1E777-269E-EC3C-A89D-10A1EA55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170C-7719-22CE-CF35-2325AED4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B1701-B14E-9AF4-F882-AFED2989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0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E09-291A-8AC3-2CF7-11D6D0A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D3E21-DF0E-3BDB-3BC6-8BA7C7CC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87D3E-459A-3E57-9DB7-37948096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4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71EF-7124-0376-C475-280F9641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3FFE-CA03-1ED9-A80B-28209738F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9F15-C9FF-573B-4ED9-7E90C0989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E9B1-F049-3E38-ECA9-CA35F25B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78A5-6277-58E1-2C02-DF337F6E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DD66-F8A0-ABC3-B302-D01F53F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DBCB-70B0-2B73-6940-DB0DF846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1713-BABF-149F-543B-A52A432CB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76085-C6EA-7049-61BE-13AB5A67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7A9E9-AD50-4E18-FB34-BFF00A3D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11479-86B5-DC0F-110F-D9A57666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0579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2396-F03A-1A21-D0B3-5834461F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8206-170F-A9F7-D5DF-82EBFED30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2F7C7-75EE-0482-33A6-261E1EB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EF866-F419-BFA8-27EE-058DAAF4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DCC34-B3B7-0305-5A7D-35DBAB5F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424B4-1271-1765-5872-899F474C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24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0A1-4253-113D-FA76-A1C36FC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2972B-51DE-095D-19E4-C62C7623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7D91-1582-9FAF-0418-5A86AEF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56EA-F551-2245-D5DE-637314D0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B3AA-8C46-A4FD-7A5C-3BFDE6D7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6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38ABB-7383-E4D5-8D5B-58C466791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DF1E-4AE3-9E4A-1C6E-DE3FBAAB0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AAEF-D1E5-D11E-A008-EAA846EF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1E69-0C6D-245F-51AE-192C97AA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8535-B0D4-7860-3589-4BE096E9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02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00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46FE-4713-3D40-6F13-886C3185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1E0CD-8B54-6A1B-938B-8F73E465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E2331-8208-01A3-0DDB-E27535B0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3F99A-C961-DC20-C4D2-63C47046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0D86-32E4-DB6E-EEBA-4B739BFF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924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8FDD-D015-3BF6-12D6-1ADEC99C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D290-084B-300D-2265-762F30F2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FC830-718B-CE3E-76A2-026387386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51E90-3326-75DC-5ACC-5C65752A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9D72-FCB2-172A-147D-D092DCCB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D306-CFD9-BA41-389D-4A3BE06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351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2367-B205-743C-EB21-78E1CB68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4F66-83A7-810A-20DF-CF79897F7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2A986-A376-C4CA-CA08-F63B17FA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70D90-2245-435F-8F1F-9186D08D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B158B-9FCF-A5A6-DC7C-87E754A4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E53AB-2760-1C6D-A385-1281732F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7D2C0-3DC4-4C2E-702F-717E08B1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B3254-B818-23E0-3232-BCD4F40D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57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F926-10A0-5CF3-92E9-FBD806F0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43CFD-89E4-5E9F-57BF-6564CE72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82BCA-F2CA-C9AC-4ACB-6C9ADE95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85B4F-5992-2C1E-20D0-52883872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12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5F4D2-E07C-D177-E81C-88CB9C4D7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2E6D1-80FF-0900-BEFD-7DD46CFDE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E8498-2E7C-338D-BA89-61842032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145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BE6E-2E0F-5E6A-B83C-72E74D56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1338-D0FE-7E34-3C04-7C5EC208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71DB1-B3EC-5CE3-240B-66E1AECF9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A3F28-D873-D6F2-0097-C0637441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3D38-8793-199F-8F55-BA3D9F17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2A14E-2A0B-BEED-1600-85E83C71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03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0A6-0168-5FC5-3FB5-3D63149D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7B21-08F7-F669-A827-399DC8C2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9A01A-BB47-6B53-DDE2-253F7D99D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ECBBA-1E73-90FA-7E34-68527795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9B05B-834C-D609-F7A1-655A764B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5DE33-E19D-47F9-BD3D-AFD46826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89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96E57-1131-E79C-582E-F00BB1BC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1C40B-1B77-C30D-E582-F69AC1AD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3A24-F5C5-E60D-E0FA-18FFA3522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3529F-F810-4FC9-BD64-0B4367090BD1}" type="datetimeFigureOut">
              <a:rPr lang="nl-NL" smtClean="0"/>
              <a:t>18-11-2024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CC9C-A7F1-AF1B-F8F8-C5DCB11D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747C-69C2-6460-0BEF-BFCF65F40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3C11-EB2C-44C6-9893-49804F457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5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9CED6-39D3-B548-CFDD-D791FA2F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89EA-C453-2A5C-AABB-7A07DC7D8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71985-4958-3DBF-18DE-9F93762A9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F1A7-46C0-614C-8973-2677197B1A3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DB3A-9A4E-60BC-E9AF-33FBAF878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A7D9-DA80-B130-ADE5-0E284C458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30CD8-110D-3047-99F8-77B362132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dhughes-usgs/modflow-dsd24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841F-61F5-DAA4-A6DE-7FF64055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8" y="533514"/>
            <a:ext cx="9617105" cy="1999602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Welcome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BC1FB-4EA9-3811-B8CB-4434CBD8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2822040"/>
            <a:ext cx="9617105" cy="441877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Advanced </a:t>
            </a:r>
            <a:r>
              <a:rPr lang="en-US" sz="2000" dirty="0">
                <a:solidFill>
                  <a:srgbClr val="FFFFFF"/>
                </a:solidFill>
              </a:rPr>
              <a:t>MODFLOW Training Class</a:t>
            </a:r>
            <a:r>
              <a:rPr lang="en-US" sz="2000">
                <a:solidFill>
                  <a:srgbClr val="FFFFFF"/>
                </a:solidFill>
              </a:rPr>
              <a:t>, December 1</a:t>
            </a:r>
            <a:r>
              <a:rPr lang="en-US" sz="2000" baseline="30000">
                <a:solidFill>
                  <a:srgbClr val="FFFFFF"/>
                </a:solidFill>
              </a:rPr>
              <a:t>st</a:t>
            </a:r>
            <a:r>
              <a:rPr lang="en-US" sz="2000">
                <a:solidFill>
                  <a:srgbClr val="FFFFFF"/>
                </a:solidFill>
              </a:rPr>
              <a:t>, 2024, Deltares, NL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tom_analog_1978">
            <a:extLst>
              <a:ext uri="{FF2B5EF4-FFF2-40B4-BE49-F238E27FC236}">
                <a16:creationId xmlns:a16="http://schemas.microsoft.com/office/drawing/2014/main" id="{9DF2818B-5E55-8A54-9FBB-C1900F8B0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0" r="-1" b="-1"/>
          <a:stretch/>
        </p:blipFill>
        <p:spPr bwMode="auto">
          <a:xfrm>
            <a:off x="643890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25E5A-396D-C81C-3138-791E727FD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6499"/>
          <a:stretch/>
        </p:blipFill>
        <p:spPr>
          <a:xfrm>
            <a:off x="9457201" y="392205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E263A-F2F8-EE67-3A6D-BE65604A121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" r="18472" b="-6"/>
          <a:stretch/>
        </p:blipFill>
        <p:spPr>
          <a:xfrm>
            <a:off x="2847218" y="3932178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0F38C4-7853-7251-341E-9B82FBAF7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12963" r="35366" b="12963"/>
          <a:stretch/>
        </p:blipFill>
        <p:spPr bwMode="auto">
          <a:xfrm>
            <a:off x="7253874" y="3981745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BF489E-BE54-C6D1-010E-3497C62058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2939" t="20969" r="23941" b="20969"/>
          <a:stretch/>
        </p:blipFill>
        <p:spPr>
          <a:xfrm>
            <a:off x="5050546" y="3977143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FE480D-7084-BC59-7CE6-28DE940FA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85" y="6119835"/>
            <a:ext cx="1657165" cy="662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594493-F54D-387D-9918-0B42EE11B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507" y="5944128"/>
            <a:ext cx="2508299" cy="8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174D3448-160A-97A9-6001-FAE9F1AF6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" y="4228"/>
            <a:ext cx="12176967" cy="6849544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9983C15-F686-60C6-E649-37A5160E906C}"/>
              </a:ext>
            </a:extLst>
          </p:cNvPr>
          <p:cNvSpPr/>
          <p:nvPr/>
        </p:nvSpPr>
        <p:spPr>
          <a:xfrm rot="12269173">
            <a:off x="8145488" y="2903837"/>
            <a:ext cx="1569308" cy="52516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BB46289-A1D9-E5FE-0E2B-22DB1E4F64A0}"/>
              </a:ext>
            </a:extLst>
          </p:cNvPr>
          <p:cNvSpPr/>
          <p:nvPr/>
        </p:nvSpPr>
        <p:spPr>
          <a:xfrm rot="18831412">
            <a:off x="5159274" y="4093988"/>
            <a:ext cx="1569308" cy="52516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031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C582DC31-1C3F-BF84-9FE6-CD6622F0F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98" y="8456"/>
            <a:ext cx="12176967" cy="684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0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1022-8E81-4D35-BB66-30F7C984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72998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1022-8E81-4D35-BB66-30F7C984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WiFi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CC53B-338A-1C99-14E1-44A2946E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165124"/>
          </a:xfrm>
        </p:spPr>
        <p:txBody>
          <a:bodyPr>
            <a:normAutofit/>
          </a:bodyPr>
          <a:lstStyle/>
          <a:p>
            <a:r>
              <a:rPr lang="nl-NL" sz="3200"/>
              <a:t>See email sent (??)</a:t>
            </a:r>
          </a:p>
          <a:p>
            <a:r>
              <a:rPr lang="nl-NL" sz="3200"/>
              <a:t>Or, scan the QR code</a:t>
            </a:r>
          </a:p>
          <a:p>
            <a:r>
              <a:rPr lang="nl-NL" sz="3200"/>
              <a:t>Or, go to eduroam.deltares.nl</a:t>
            </a:r>
          </a:p>
          <a:p>
            <a:endParaRPr lang="nl-NL" sz="4000"/>
          </a:p>
          <a:p>
            <a:pPr marL="0" indent="0">
              <a:buNone/>
            </a:pPr>
            <a:r>
              <a:rPr lang="nl-NL" sz="3600"/>
              <a:t>Pre-class Installations</a:t>
            </a:r>
          </a:p>
          <a:p>
            <a:r>
              <a:rPr lang="nl-NL" sz="3200"/>
              <a:t>E-mail about setup (including WSL)</a:t>
            </a:r>
          </a:p>
          <a:p>
            <a:r>
              <a:rPr lang="nl-NL" sz="3200"/>
              <a:t>pixi installation from class github:</a:t>
            </a:r>
          </a:p>
          <a:p>
            <a:pPr marL="457200" lvl="1" indent="0">
              <a:buNone/>
            </a:pPr>
            <a:r>
              <a:rPr lang="nl-NL" sz="2800">
                <a:hlinkClick r:id="rId2"/>
              </a:rPr>
              <a:t>https://github.com/jdhughes-usgs/modflow-dsd24</a:t>
            </a:r>
            <a:endParaRPr lang="nl-NL" sz="2800"/>
          </a:p>
          <a:p>
            <a:pPr marL="457200" lvl="1" indent="0">
              <a:buNone/>
            </a:pPr>
            <a:endParaRPr lang="nl-NL" sz="2800"/>
          </a:p>
        </p:txBody>
      </p:sp>
    </p:spTree>
    <p:extLst>
      <p:ext uri="{BB962C8B-B14F-4D97-AF65-F5344CB8AC3E}">
        <p14:creationId xmlns:p14="http://schemas.microsoft.com/office/powerpoint/2010/main" val="40209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1022-8E81-4D35-BB66-30F7C984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Badge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CC53B-338A-1C99-14E1-44A2946E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165124"/>
          </a:xfrm>
        </p:spPr>
        <p:txBody>
          <a:bodyPr>
            <a:normAutofit/>
          </a:bodyPr>
          <a:lstStyle/>
          <a:p>
            <a:r>
              <a:rPr lang="nl-NL" sz="3200"/>
              <a:t>Please pick up your badge in the coffee break, if you haven’t already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126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A16C03-A80E-E39E-F132-4E18E99332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</a:t>
            </a:r>
            <a:endParaRPr lang="nl-N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809478-631C-2717-ACA5-B02C21E0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1"/>
            <a:ext cx="10515600" cy="51651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/>
              <a:t>ARRIVAL</a:t>
            </a:r>
            <a:r>
              <a:rPr lang="en-US"/>
              <a:t> — 08:30 to 09:00</a:t>
            </a:r>
          </a:p>
          <a:p>
            <a:r>
              <a:rPr lang="en-US"/>
              <a:t>Welcome and Introductions — 09:00 to 09:10</a:t>
            </a:r>
          </a:p>
          <a:p>
            <a:r>
              <a:rPr lang="en-US"/>
              <a:t>Overview of MODFLOW 6 — 09:10 to 09:30</a:t>
            </a:r>
          </a:p>
          <a:p>
            <a:r>
              <a:rPr lang="en-US"/>
              <a:t>Brief introduction to FloPy and pixi — 09:30 to 10:15</a:t>
            </a:r>
          </a:p>
          <a:p>
            <a:pPr marL="0" indent="0">
              <a:buNone/>
            </a:pPr>
            <a:r>
              <a:rPr lang="en-US" b="1"/>
              <a:t>COFFEE BREAK</a:t>
            </a:r>
            <a:r>
              <a:rPr lang="en-US"/>
              <a:t> — 10:15 to 10:35</a:t>
            </a:r>
          </a:p>
          <a:p>
            <a:r>
              <a:rPr lang="en-US"/>
              <a:t>Variable density groundwater flow and transport — 10:35 to 11:55</a:t>
            </a:r>
          </a:p>
          <a:p>
            <a:pPr marL="0" indent="0">
              <a:buNone/>
            </a:pPr>
            <a:r>
              <a:rPr lang="en-US" b="1"/>
              <a:t>GROUP PICTURE</a:t>
            </a:r>
            <a:r>
              <a:rPr lang="en-US"/>
              <a:t> — 11:55 to 12:00</a:t>
            </a:r>
          </a:p>
          <a:p>
            <a:pPr marL="0" indent="0">
              <a:buNone/>
            </a:pPr>
            <a:r>
              <a:rPr lang="en-US" b="1"/>
              <a:t>LUNCH BREAK</a:t>
            </a:r>
            <a:r>
              <a:rPr lang="en-US"/>
              <a:t> — 12:00 to 13:00</a:t>
            </a:r>
          </a:p>
          <a:p>
            <a:r>
              <a:rPr lang="en-US"/>
              <a:t>Aquifer storage and recovery — 13:00 to 14:30</a:t>
            </a:r>
          </a:p>
          <a:p>
            <a:pPr marL="0" indent="0">
              <a:buNone/>
            </a:pPr>
            <a:r>
              <a:rPr lang="en-US" b="1"/>
              <a:t>COFFEE BREAK</a:t>
            </a:r>
            <a:r>
              <a:rPr lang="en-US"/>
              <a:t> — 14:30 to 14:50</a:t>
            </a:r>
          </a:p>
          <a:p>
            <a:r>
              <a:rPr lang="en-US"/>
              <a:t>Extended MODFLOW 6 — parallel, netcdf/ugrid — 14:50 to 15:45</a:t>
            </a:r>
          </a:p>
          <a:p>
            <a:r>
              <a:rPr lang="en-US"/>
              <a:t>MODFLOW API demonstration — 15:45 to 16:45</a:t>
            </a:r>
          </a:p>
          <a:p>
            <a:r>
              <a:rPr lang="en-US"/>
              <a:t>Wrap up and evaluation — 16:45 to 17:00</a:t>
            </a:r>
          </a:p>
          <a:p>
            <a:pPr marL="0" indent="0">
              <a:buNone/>
            </a:pPr>
            <a:r>
              <a:rPr lang="en-US" b="1"/>
              <a:t>DRINKS</a:t>
            </a:r>
            <a:r>
              <a:rPr lang="en-US"/>
              <a:t> — 17:00 to 18:00</a:t>
            </a:r>
          </a:p>
          <a:p>
            <a:pPr marL="0" indent="0">
              <a:buNone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6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2636</TotalTime>
  <Words>182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1_Office Theme</vt:lpstr>
      <vt:lpstr>Welcome</vt:lpstr>
      <vt:lpstr>PowerPoint Presentation</vt:lpstr>
      <vt:lpstr>PowerPoint Presentation</vt:lpstr>
      <vt:lpstr>Introductions</vt:lpstr>
      <vt:lpstr>WiFi</vt:lpstr>
      <vt:lpstr>Badge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Martijn Russcher</dc:creator>
  <cp:lastModifiedBy>Martijn Russcher</cp:lastModifiedBy>
  <cp:revision>43</cp:revision>
  <dcterms:created xsi:type="dcterms:W3CDTF">2023-06-26T10:12:19Z</dcterms:created>
  <dcterms:modified xsi:type="dcterms:W3CDTF">2024-11-18T09:19:31Z</dcterms:modified>
</cp:coreProperties>
</file>