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1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62"/>
  </p:normalViewPr>
  <p:slideViewPr>
    <p:cSldViewPr snapToGrid="0">
      <p:cViewPr varScale="1">
        <p:scale>
          <a:sx n="104" d="100"/>
          <a:sy n="10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Extended MODFLOW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3600" i="1">
                <a:solidFill>
                  <a:srgbClr val="FFFFFF"/>
                </a:solidFill>
              </a:rPr>
              <a:t>Parallel Computing and NetCDF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Extended MODFLOW Parallel Computing and NetCDF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Martijn Russcher</cp:lastModifiedBy>
  <cp:revision>60</cp:revision>
  <dcterms:created xsi:type="dcterms:W3CDTF">2023-07-05T16:42:12Z</dcterms:created>
  <dcterms:modified xsi:type="dcterms:W3CDTF">2024-11-18T09:16:05Z</dcterms:modified>
</cp:coreProperties>
</file>