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1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62"/>
  </p:normalViewPr>
  <p:slideViewPr>
    <p:cSldViewPr snapToGrid="0">
      <p:cViewPr varScale="1">
        <p:scale>
          <a:sx n="104" d="100"/>
          <a:sy n="10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MODFLOW API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November 22, 2024, </a:t>
            </a:r>
            <a:r>
              <a:rPr lang="en-US" sz="2000" dirty="0" err="1">
                <a:solidFill>
                  <a:srgbClr val="FFFFFF"/>
                </a:solidFill>
              </a:rPr>
              <a:t>Deltares</a:t>
            </a:r>
            <a:r>
              <a:rPr lang="en-US" sz="2000" dirty="0">
                <a:solidFill>
                  <a:srgbClr val="FFFFFF"/>
                </a:solidFill>
              </a:rPr>
              <a:t>, NL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F7C79-1B95-A747-3BDC-0A2128B4EC7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873" y="6153722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608CF-04D2-8B69-1B7C-C4383E9AC4E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695" y="6001390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95-CAF6-5CEE-74B6-4AD5C56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C64AFA-1207-A282-D9BA-77418E59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99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MODFLOW API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Martijn Russcher</cp:lastModifiedBy>
  <cp:revision>61</cp:revision>
  <dcterms:created xsi:type="dcterms:W3CDTF">2023-07-05T16:42:12Z</dcterms:created>
  <dcterms:modified xsi:type="dcterms:W3CDTF">2024-11-18T09:16:50Z</dcterms:modified>
</cp:coreProperties>
</file>