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handoutMasterIdLst>
    <p:handoutMasterId r:id="rId32"/>
  </p:handoutMasterIdLst>
  <p:sldIdLst>
    <p:sldId id="615" r:id="rId2"/>
    <p:sldId id="588" r:id="rId3"/>
    <p:sldId id="616" r:id="rId4"/>
    <p:sldId id="568" r:id="rId5"/>
    <p:sldId id="589" r:id="rId6"/>
    <p:sldId id="617" r:id="rId7"/>
    <p:sldId id="590" r:id="rId8"/>
    <p:sldId id="591" r:id="rId9"/>
    <p:sldId id="592" r:id="rId10"/>
    <p:sldId id="593" r:id="rId11"/>
    <p:sldId id="594" r:id="rId12"/>
    <p:sldId id="595" r:id="rId13"/>
    <p:sldId id="596" r:id="rId14"/>
    <p:sldId id="599" r:id="rId15"/>
    <p:sldId id="600" r:id="rId16"/>
    <p:sldId id="602" r:id="rId17"/>
    <p:sldId id="601" r:id="rId18"/>
    <p:sldId id="603" r:id="rId19"/>
    <p:sldId id="604" r:id="rId20"/>
    <p:sldId id="605" r:id="rId21"/>
    <p:sldId id="610" r:id="rId22"/>
    <p:sldId id="606" r:id="rId23"/>
    <p:sldId id="607" r:id="rId24"/>
    <p:sldId id="611" r:id="rId25"/>
    <p:sldId id="612" r:id="rId26"/>
    <p:sldId id="608" r:id="rId27"/>
    <p:sldId id="613" r:id="rId28"/>
    <p:sldId id="609" r:id="rId29"/>
    <p:sldId id="614" r:id="rId30"/>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DE6338-B6FC-6E41-9C8B-5F54F5019FA1}" v="3" dt="2023-01-06T15:16:52.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49"/>
    <p:restoredTop sz="94694"/>
  </p:normalViewPr>
  <p:slideViewPr>
    <p:cSldViewPr snapToGrid="0">
      <p:cViewPr varScale="1">
        <p:scale>
          <a:sx n="89" d="100"/>
          <a:sy n="89" d="100"/>
        </p:scale>
        <p:origin x="192" y="7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CADE6338-B6FC-6E41-9C8B-5F54F5019FA1}"/>
    <pc:docChg chg="custSel addSld delSld modSld modMainMaster modNotesMaster">
      <pc:chgData name="Hughes, Joseph D" userId="bd5f5bbf-fc0b-41ca-af42-bfb8d56f1f7b" providerId="ADAL" clId="{CADE6338-B6FC-6E41-9C8B-5F54F5019FA1}" dt="2023-01-06T15:21:59.513" v="171" actId="6549"/>
      <pc:docMkLst>
        <pc:docMk/>
      </pc:docMkLst>
      <pc:sldChg chg="modSp del">
        <pc:chgData name="Hughes, Joseph D" userId="bd5f5bbf-fc0b-41ca-af42-bfb8d56f1f7b" providerId="ADAL" clId="{CADE6338-B6FC-6E41-9C8B-5F54F5019FA1}" dt="2023-01-06T15:17:30.541" v="88" actId="2696"/>
        <pc:sldMkLst>
          <pc:docMk/>
          <pc:sldMk cId="0" sldId="565"/>
        </pc:sldMkLst>
        <pc:spChg chg="mod">
          <ac:chgData name="Hughes, Joseph D" userId="bd5f5bbf-fc0b-41ca-af42-bfb8d56f1f7b" providerId="ADAL" clId="{CADE6338-B6FC-6E41-9C8B-5F54F5019FA1}" dt="2022-12-29T21:49:42.443" v="0"/>
          <ac:spMkLst>
            <pc:docMk/>
            <pc:sldMk cId="0" sldId="565"/>
            <ac:spMk id="2050" creationId="{00000000-0000-0000-0000-000000000000}"/>
          </ac:spMkLst>
        </pc:spChg>
      </pc:sldChg>
      <pc:sldChg chg="modSp">
        <pc:chgData name="Hughes, Joseph D" userId="bd5f5bbf-fc0b-41ca-af42-bfb8d56f1f7b" providerId="ADAL" clId="{CADE6338-B6FC-6E41-9C8B-5F54F5019FA1}" dt="2022-12-29T21:49:42.443" v="0"/>
        <pc:sldMkLst>
          <pc:docMk/>
          <pc:sldMk cId="528776625" sldId="587"/>
        </pc:sldMkLst>
        <pc:spChg chg="mod">
          <ac:chgData name="Hughes, Joseph D" userId="bd5f5bbf-fc0b-41ca-af42-bfb8d56f1f7b" providerId="ADAL" clId="{CADE6338-B6FC-6E41-9C8B-5F54F5019FA1}" dt="2022-12-29T21:49:42.443" v="0"/>
          <ac:spMkLst>
            <pc:docMk/>
            <pc:sldMk cId="528776625" sldId="587"/>
            <ac:spMk id="6" creationId="{508A26AB-F0A3-2140-A3B5-7D91E94D4024}"/>
          </ac:spMkLst>
        </pc:spChg>
        <pc:spChg chg="mod">
          <ac:chgData name="Hughes, Joseph D" userId="bd5f5bbf-fc0b-41ca-af42-bfb8d56f1f7b" providerId="ADAL" clId="{CADE6338-B6FC-6E41-9C8B-5F54F5019FA1}" dt="2022-12-29T21:49:42.443" v="0"/>
          <ac:spMkLst>
            <pc:docMk/>
            <pc:sldMk cId="528776625" sldId="587"/>
            <ac:spMk id="7" creationId="{23A7D9D8-0149-4843-AEF4-22978422146F}"/>
          </ac:spMkLst>
        </pc:spChg>
        <pc:picChg chg="mod">
          <ac:chgData name="Hughes, Joseph D" userId="bd5f5bbf-fc0b-41ca-af42-bfb8d56f1f7b" providerId="ADAL" clId="{CADE6338-B6FC-6E41-9C8B-5F54F5019FA1}" dt="2022-12-29T21:49:42.443" v="0"/>
          <ac:picMkLst>
            <pc:docMk/>
            <pc:sldMk cId="528776625" sldId="587"/>
            <ac:picMk id="4" creationId="{06604E59-B71D-464E-B32A-9D118D55F85C}"/>
          </ac:picMkLst>
        </pc:picChg>
        <pc:picChg chg="mod">
          <ac:chgData name="Hughes, Joseph D" userId="bd5f5bbf-fc0b-41ca-af42-bfb8d56f1f7b" providerId="ADAL" clId="{CADE6338-B6FC-6E41-9C8B-5F54F5019FA1}" dt="2022-12-29T21:49:42.443" v="0"/>
          <ac:picMkLst>
            <pc:docMk/>
            <pc:sldMk cId="528776625" sldId="587"/>
            <ac:picMk id="5" creationId="{BEACFB4F-4FBE-9B42-B529-8B5EE1F6F6B3}"/>
          </ac:picMkLst>
        </pc:picChg>
        <pc:picChg chg="mod">
          <ac:chgData name="Hughes, Joseph D" userId="bd5f5bbf-fc0b-41ca-af42-bfb8d56f1f7b" providerId="ADAL" clId="{CADE6338-B6FC-6E41-9C8B-5F54F5019FA1}" dt="2022-12-29T21:49:42.443" v="0"/>
          <ac:picMkLst>
            <pc:docMk/>
            <pc:sldMk cId="528776625" sldId="587"/>
            <ac:picMk id="8" creationId="{084F5FDF-200E-D049-B880-5A65A5F7F40C}"/>
          </ac:picMkLst>
        </pc:picChg>
        <pc:picChg chg="mod">
          <ac:chgData name="Hughes, Joseph D" userId="bd5f5bbf-fc0b-41ca-af42-bfb8d56f1f7b" providerId="ADAL" clId="{CADE6338-B6FC-6E41-9C8B-5F54F5019FA1}" dt="2022-12-29T21:49:42.443" v="0"/>
          <ac:picMkLst>
            <pc:docMk/>
            <pc:sldMk cId="528776625" sldId="587"/>
            <ac:picMk id="9" creationId="{2CF18298-4881-5F45-B760-2C26AC98A568}"/>
          </ac:picMkLst>
        </pc:picChg>
      </pc:sldChg>
      <pc:sldChg chg="modSp mod">
        <pc:chgData name="Hughes, Joseph D" userId="bd5f5bbf-fc0b-41ca-af42-bfb8d56f1f7b" providerId="ADAL" clId="{CADE6338-B6FC-6E41-9C8B-5F54F5019FA1}" dt="2023-01-06T15:18:13.905" v="92" actId="403"/>
        <pc:sldMkLst>
          <pc:docMk/>
          <pc:sldMk cId="2843997105" sldId="588"/>
        </pc:sldMkLst>
        <pc:spChg chg="mod">
          <ac:chgData name="Hughes, Joseph D" userId="bd5f5bbf-fc0b-41ca-af42-bfb8d56f1f7b" providerId="ADAL" clId="{CADE6338-B6FC-6E41-9C8B-5F54F5019FA1}" dt="2023-01-06T15:18:13.905" v="92" actId="403"/>
          <ac:spMkLst>
            <pc:docMk/>
            <pc:sldMk cId="2843997105" sldId="588"/>
            <ac:spMk id="2" creationId="{A3E8A9C7-FF38-F040-9223-BC08B55B6E24}"/>
          </ac:spMkLst>
        </pc:spChg>
      </pc:sldChg>
      <pc:sldChg chg="modSp">
        <pc:chgData name="Hughes, Joseph D" userId="bd5f5bbf-fc0b-41ca-af42-bfb8d56f1f7b" providerId="ADAL" clId="{CADE6338-B6FC-6E41-9C8B-5F54F5019FA1}" dt="2022-12-29T21:49:42.443" v="0"/>
        <pc:sldMkLst>
          <pc:docMk/>
          <pc:sldMk cId="657473969" sldId="589"/>
        </pc:sldMkLst>
        <pc:spChg chg="mod">
          <ac:chgData name="Hughes, Joseph D" userId="bd5f5bbf-fc0b-41ca-af42-bfb8d56f1f7b" providerId="ADAL" clId="{CADE6338-B6FC-6E41-9C8B-5F54F5019FA1}" dt="2022-12-29T21:49:42.443" v="0"/>
          <ac:spMkLst>
            <pc:docMk/>
            <pc:sldMk cId="657473969" sldId="589"/>
            <ac:spMk id="3" creationId="{44EBAE31-D84F-194A-AB2F-E49B70C00746}"/>
          </ac:spMkLst>
        </pc:spChg>
        <pc:picChg chg="mod">
          <ac:chgData name="Hughes, Joseph D" userId="bd5f5bbf-fc0b-41ca-af42-bfb8d56f1f7b" providerId="ADAL" clId="{CADE6338-B6FC-6E41-9C8B-5F54F5019FA1}" dt="2022-12-29T21:49:42.443" v="0"/>
          <ac:picMkLst>
            <pc:docMk/>
            <pc:sldMk cId="657473969" sldId="589"/>
            <ac:picMk id="4" creationId="{E6A48889-1B3F-114D-8184-A3F5A2C46DCF}"/>
          </ac:picMkLst>
        </pc:picChg>
      </pc:sldChg>
      <pc:sldChg chg="modSp">
        <pc:chgData name="Hughes, Joseph D" userId="bd5f5bbf-fc0b-41ca-af42-bfb8d56f1f7b" providerId="ADAL" clId="{CADE6338-B6FC-6E41-9C8B-5F54F5019FA1}" dt="2022-12-29T21:49:42.443" v="0"/>
        <pc:sldMkLst>
          <pc:docMk/>
          <pc:sldMk cId="2155810966" sldId="590"/>
        </pc:sldMkLst>
        <pc:spChg chg="mod">
          <ac:chgData name="Hughes, Joseph D" userId="bd5f5bbf-fc0b-41ca-af42-bfb8d56f1f7b" providerId="ADAL" clId="{CADE6338-B6FC-6E41-9C8B-5F54F5019FA1}" dt="2022-12-29T21:49:42.443" v="0"/>
          <ac:spMkLst>
            <pc:docMk/>
            <pc:sldMk cId="2155810966" sldId="590"/>
            <ac:spMk id="5" creationId="{D2D44C1C-FE49-9F48-B68D-326AAB76ACB7}"/>
          </ac:spMkLst>
        </pc:spChg>
        <pc:picChg chg="mod">
          <ac:chgData name="Hughes, Joseph D" userId="bd5f5bbf-fc0b-41ca-af42-bfb8d56f1f7b" providerId="ADAL" clId="{CADE6338-B6FC-6E41-9C8B-5F54F5019FA1}" dt="2022-12-29T21:49:42.443" v="0"/>
          <ac:picMkLst>
            <pc:docMk/>
            <pc:sldMk cId="2155810966" sldId="590"/>
            <ac:picMk id="6" creationId="{86624CE1-C456-1C43-BC11-23BC65557B2D}"/>
          </ac:picMkLst>
        </pc:picChg>
      </pc:sldChg>
      <pc:sldChg chg="modSp">
        <pc:chgData name="Hughes, Joseph D" userId="bd5f5bbf-fc0b-41ca-af42-bfb8d56f1f7b" providerId="ADAL" clId="{CADE6338-B6FC-6E41-9C8B-5F54F5019FA1}" dt="2022-12-29T21:49:42.443" v="0"/>
        <pc:sldMkLst>
          <pc:docMk/>
          <pc:sldMk cId="3353613704" sldId="591"/>
        </pc:sldMkLst>
        <pc:spChg chg="mod">
          <ac:chgData name="Hughes, Joseph D" userId="bd5f5bbf-fc0b-41ca-af42-bfb8d56f1f7b" providerId="ADAL" clId="{CADE6338-B6FC-6E41-9C8B-5F54F5019FA1}" dt="2022-12-29T21:49:42.443" v="0"/>
          <ac:spMkLst>
            <pc:docMk/>
            <pc:sldMk cId="3353613704" sldId="591"/>
            <ac:spMk id="7" creationId="{24C05E1B-39F3-9042-9198-1FBE06F06447}"/>
          </ac:spMkLst>
        </pc:spChg>
        <pc:picChg chg="mod">
          <ac:chgData name="Hughes, Joseph D" userId="bd5f5bbf-fc0b-41ca-af42-bfb8d56f1f7b" providerId="ADAL" clId="{CADE6338-B6FC-6E41-9C8B-5F54F5019FA1}" dt="2022-12-29T21:49:42.443" v="0"/>
          <ac:picMkLst>
            <pc:docMk/>
            <pc:sldMk cId="3353613704" sldId="591"/>
            <ac:picMk id="8" creationId="{13DBEF20-28CB-ED42-91F7-F2DA27540C0B}"/>
          </ac:picMkLst>
        </pc:picChg>
      </pc:sldChg>
      <pc:sldChg chg="modSp">
        <pc:chgData name="Hughes, Joseph D" userId="bd5f5bbf-fc0b-41ca-af42-bfb8d56f1f7b" providerId="ADAL" clId="{CADE6338-B6FC-6E41-9C8B-5F54F5019FA1}" dt="2022-12-29T21:49:42.443" v="0"/>
        <pc:sldMkLst>
          <pc:docMk/>
          <pc:sldMk cId="2188039324" sldId="592"/>
        </pc:sldMkLst>
        <pc:spChg chg="mod">
          <ac:chgData name="Hughes, Joseph D" userId="bd5f5bbf-fc0b-41ca-af42-bfb8d56f1f7b" providerId="ADAL" clId="{CADE6338-B6FC-6E41-9C8B-5F54F5019FA1}" dt="2022-12-29T21:49:42.443" v="0"/>
          <ac:spMkLst>
            <pc:docMk/>
            <pc:sldMk cId="2188039324" sldId="592"/>
            <ac:spMk id="5" creationId="{167AB93F-7D08-C149-A844-CD4BB8CE6AC4}"/>
          </ac:spMkLst>
        </pc:spChg>
        <pc:picChg chg="mod">
          <ac:chgData name="Hughes, Joseph D" userId="bd5f5bbf-fc0b-41ca-af42-bfb8d56f1f7b" providerId="ADAL" clId="{CADE6338-B6FC-6E41-9C8B-5F54F5019FA1}" dt="2022-12-29T21:49:42.443" v="0"/>
          <ac:picMkLst>
            <pc:docMk/>
            <pc:sldMk cId="2188039324" sldId="592"/>
            <ac:picMk id="6" creationId="{536BD125-8444-E343-BC19-AA58A5804369}"/>
          </ac:picMkLst>
        </pc:picChg>
      </pc:sldChg>
      <pc:sldChg chg="modSp">
        <pc:chgData name="Hughes, Joseph D" userId="bd5f5bbf-fc0b-41ca-af42-bfb8d56f1f7b" providerId="ADAL" clId="{CADE6338-B6FC-6E41-9C8B-5F54F5019FA1}" dt="2022-12-29T21:49:42.443" v="0"/>
        <pc:sldMkLst>
          <pc:docMk/>
          <pc:sldMk cId="2241180209" sldId="593"/>
        </pc:sldMkLst>
        <pc:spChg chg="mod">
          <ac:chgData name="Hughes, Joseph D" userId="bd5f5bbf-fc0b-41ca-af42-bfb8d56f1f7b" providerId="ADAL" clId="{CADE6338-B6FC-6E41-9C8B-5F54F5019FA1}" dt="2022-12-29T21:49:42.443" v="0"/>
          <ac:spMkLst>
            <pc:docMk/>
            <pc:sldMk cId="2241180209" sldId="593"/>
            <ac:spMk id="3" creationId="{46217574-8E5C-C54C-9B59-718761D2C7EE}"/>
          </ac:spMkLst>
        </pc:spChg>
        <pc:picChg chg="mod">
          <ac:chgData name="Hughes, Joseph D" userId="bd5f5bbf-fc0b-41ca-af42-bfb8d56f1f7b" providerId="ADAL" clId="{CADE6338-B6FC-6E41-9C8B-5F54F5019FA1}" dt="2022-12-29T21:49:42.443" v="0"/>
          <ac:picMkLst>
            <pc:docMk/>
            <pc:sldMk cId="2241180209" sldId="593"/>
            <ac:picMk id="4" creationId="{BE92C163-E02F-574B-B0C8-FD01B8B824B6}"/>
          </ac:picMkLst>
        </pc:picChg>
      </pc:sldChg>
      <pc:sldChg chg="modSp">
        <pc:chgData name="Hughes, Joseph D" userId="bd5f5bbf-fc0b-41ca-af42-bfb8d56f1f7b" providerId="ADAL" clId="{CADE6338-B6FC-6E41-9C8B-5F54F5019FA1}" dt="2022-12-29T21:49:42.443" v="0"/>
        <pc:sldMkLst>
          <pc:docMk/>
          <pc:sldMk cId="120889315" sldId="594"/>
        </pc:sldMkLst>
        <pc:spChg chg="mod">
          <ac:chgData name="Hughes, Joseph D" userId="bd5f5bbf-fc0b-41ca-af42-bfb8d56f1f7b" providerId="ADAL" clId="{CADE6338-B6FC-6E41-9C8B-5F54F5019FA1}" dt="2022-12-29T21:49:42.443" v="0"/>
          <ac:spMkLst>
            <pc:docMk/>
            <pc:sldMk cId="120889315" sldId="594"/>
            <ac:spMk id="3" creationId="{39B87C02-EDE4-164D-BE29-F82CABEE784F}"/>
          </ac:spMkLst>
        </pc:spChg>
        <pc:picChg chg="mod">
          <ac:chgData name="Hughes, Joseph D" userId="bd5f5bbf-fc0b-41ca-af42-bfb8d56f1f7b" providerId="ADAL" clId="{CADE6338-B6FC-6E41-9C8B-5F54F5019FA1}" dt="2022-12-29T21:49:42.443" v="0"/>
          <ac:picMkLst>
            <pc:docMk/>
            <pc:sldMk cId="120889315" sldId="594"/>
            <ac:picMk id="4" creationId="{1F28283D-448F-E349-B2A3-D4EB119515D7}"/>
          </ac:picMkLst>
        </pc:picChg>
      </pc:sldChg>
      <pc:sldChg chg="modSp">
        <pc:chgData name="Hughes, Joseph D" userId="bd5f5bbf-fc0b-41ca-af42-bfb8d56f1f7b" providerId="ADAL" clId="{CADE6338-B6FC-6E41-9C8B-5F54F5019FA1}" dt="2022-12-29T21:49:42.443" v="0"/>
        <pc:sldMkLst>
          <pc:docMk/>
          <pc:sldMk cId="3184888983" sldId="595"/>
        </pc:sldMkLst>
        <pc:spChg chg="mod">
          <ac:chgData name="Hughes, Joseph D" userId="bd5f5bbf-fc0b-41ca-af42-bfb8d56f1f7b" providerId="ADAL" clId="{CADE6338-B6FC-6E41-9C8B-5F54F5019FA1}" dt="2022-12-29T21:49:42.443" v="0"/>
          <ac:spMkLst>
            <pc:docMk/>
            <pc:sldMk cId="3184888983" sldId="595"/>
            <ac:spMk id="3" creationId="{8C4B656D-C54D-8643-AE7B-EC07040F39BC}"/>
          </ac:spMkLst>
        </pc:spChg>
        <pc:picChg chg="mod">
          <ac:chgData name="Hughes, Joseph D" userId="bd5f5bbf-fc0b-41ca-af42-bfb8d56f1f7b" providerId="ADAL" clId="{CADE6338-B6FC-6E41-9C8B-5F54F5019FA1}" dt="2022-12-29T21:49:42.443" v="0"/>
          <ac:picMkLst>
            <pc:docMk/>
            <pc:sldMk cId="3184888983" sldId="595"/>
            <ac:picMk id="4" creationId="{261C4CC4-6395-3A48-99E8-219B84436C30}"/>
          </ac:picMkLst>
        </pc:picChg>
      </pc:sldChg>
      <pc:sldChg chg="modSp">
        <pc:chgData name="Hughes, Joseph D" userId="bd5f5bbf-fc0b-41ca-af42-bfb8d56f1f7b" providerId="ADAL" clId="{CADE6338-B6FC-6E41-9C8B-5F54F5019FA1}" dt="2022-12-29T21:49:42.443" v="0"/>
        <pc:sldMkLst>
          <pc:docMk/>
          <pc:sldMk cId="3896092988" sldId="596"/>
        </pc:sldMkLst>
        <pc:spChg chg="mod">
          <ac:chgData name="Hughes, Joseph D" userId="bd5f5bbf-fc0b-41ca-af42-bfb8d56f1f7b" providerId="ADAL" clId="{CADE6338-B6FC-6E41-9C8B-5F54F5019FA1}" dt="2022-12-29T21:49:42.443" v="0"/>
          <ac:spMkLst>
            <pc:docMk/>
            <pc:sldMk cId="3896092988" sldId="596"/>
            <ac:spMk id="3" creationId="{AF8F256E-2012-DC4B-AA71-892935A3EBB6}"/>
          </ac:spMkLst>
        </pc:spChg>
      </pc:sldChg>
      <pc:sldChg chg="modSp">
        <pc:chgData name="Hughes, Joseph D" userId="bd5f5bbf-fc0b-41ca-af42-bfb8d56f1f7b" providerId="ADAL" clId="{CADE6338-B6FC-6E41-9C8B-5F54F5019FA1}" dt="2022-12-29T21:49:42.443" v="0"/>
        <pc:sldMkLst>
          <pc:docMk/>
          <pc:sldMk cId="2366030639" sldId="597"/>
        </pc:sldMkLst>
        <pc:picChg chg="mod">
          <ac:chgData name="Hughes, Joseph D" userId="bd5f5bbf-fc0b-41ca-af42-bfb8d56f1f7b" providerId="ADAL" clId="{CADE6338-B6FC-6E41-9C8B-5F54F5019FA1}" dt="2022-12-29T21:49:42.443" v="0"/>
          <ac:picMkLst>
            <pc:docMk/>
            <pc:sldMk cId="2366030639" sldId="597"/>
            <ac:picMk id="3" creationId="{FDAC9B0B-DF02-144E-AEF8-C4D07A270F8B}"/>
          </ac:picMkLst>
        </pc:picChg>
        <pc:picChg chg="mod">
          <ac:chgData name="Hughes, Joseph D" userId="bd5f5bbf-fc0b-41ca-af42-bfb8d56f1f7b" providerId="ADAL" clId="{CADE6338-B6FC-6E41-9C8B-5F54F5019FA1}" dt="2022-12-29T21:49:42.443" v="0"/>
          <ac:picMkLst>
            <pc:docMk/>
            <pc:sldMk cId="2366030639" sldId="597"/>
            <ac:picMk id="4" creationId="{2A25CC8A-54B3-FB4C-9050-CB579256B95B}"/>
          </ac:picMkLst>
        </pc:picChg>
      </pc:sldChg>
      <pc:sldChg chg="modSp">
        <pc:chgData name="Hughes, Joseph D" userId="bd5f5bbf-fc0b-41ca-af42-bfb8d56f1f7b" providerId="ADAL" clId="{CADE6338-B6FC-6E41-9C8B-5F54F5019FA1}" dt="2022-12-29T21:49:42.443" v="0"/>
        <pc:sldMkLst>
          <pc:docMk/>
          <pc:sldMk cId="2640438593" sldId="601"/>
        </pc:sldMkLst>
        <pc:grpChg chg="mod">
          <ac:chgData name="Hughes, Joseph D" userId="bd5f5bbf-fc0b-41ca-af42-bfb8d56f1f7b" providerId="ADAL" clId="{CADE6338-B6FC-6E41-9C8B-5F54F5019FA1}" dt="2022-12-29T21:49:42.443" v="0"/>
          <ac:grpSpMkLst>
            <pc:docMk/>
            <pc:sldMk cId="2640438593" sldId="601"/>
            <ac:grpSpMk id="8" creationId="{F57573F8-0906-EF4B-AAB2-A5D6227BCCE8}"/>
          </ac:grpSpMkLst>
        </pc:grpChg>
        <pc:picChg chg="mod">
          <ac:chgData name="Hughes, Joseph D" userId="bd5f5bbf-fc0b-41ca-af42-bfb8d56f1f7b" providerId="ADAL" clId="{CADE6338-B6FC-6E41-9C8B-5F54F5019FA1}" dt="2022-12-29T21:49:42.443" v="0"/>
          <ac:picMkLst>
            <pc:docMk/>
            <pc:sldMk cId="2640438593" sldId="601"/>
            <ac:picMk id="6" creationId="{34CF5635-71EF-C84D-930D-92CE2B0A3AB5}"/>
          </ac:picMkLst>
        </pc:picChg>
        <pc:picChg chg="mod">
          <ac:chgData name="Hughes, Joseph D" userId="bd5f5bbf-fc0b-41ca-af42-bfb8d56f1f7b" providerId="ADAL" clId="{CADE6338-B6FC-6E41-9C8B-5F54F5019FA1}" dt="2022-12-29T21:49:42.443" v="0"/>
          <ac:picMkLst>
            <pc:docMk/>
            <pc:sldMk cId="2640438593" sldId="601"/>
            <ac:picMk id="7" creationId="{8D975900-4BCA-0D4B-8EE8-4BE2EBEB069A}"/>
          </ac:picMkLst>
        </pc:picChg>
      </pc:sldChg>
      <pc:sldChg chg="modSp">
        <pc:chgData name="Hughes, Joseph D" userId="bd5f5bbf-fc0b-41ca-af42-bfb8d56f1f7b" providerId="ADAL" clId="{CADE6338-B6FC-6E41-9C8B-5F54F5019FA1}" dt="2022-12-29T21:49:42.443" v="0"/>
        <pc:sldMkLst>
          <pc:docMk/>
          <pc:sldMk cId="3638743087" sldId="602"/>
        </pc:sldMkLst>
        <pc:spChg chg="mod">
          <ac:chgData name="Hughes, Joseph D" userId="bd5f5bbf-fc0b-41ca-af42-bfb8d56f1f7b" providerId="ADAL" clId="{CADE6338-B6FC-6E41-9C8B-5F54F5019FA1}" dt="2022-12-29T21:49:42.443" v="0"/>
          <ac:spMkLst>
            <pc:docMk/>
            <pc:sldMk cId="3638743087" sldId="602"/>
            <ac:spMk id="4" creationId="{CC17629A-C752-F14F-AACF-CE965557C51E}"/>
          </ac:spMkLst>
        </pc:spChg>
      </pc:sldChg>
      <pc:sldChg chg="modSp">
        <pc:chgData name="Hughes, Joseph D" userId="bd5f5bbf-fc0b-41ca-af42-bfb8d56f1f7b" providerId="ADAL" clId="{CADE6338-B6FC-6E41-9C8B-5F54F5019FA1}" dt="2022-12-29T21:49:42.443" v="0"/>
        <pc:sldMkLst>
          <pc:docMk/>
          <pc:sldMk cId="1724468022" sldId="604"/>
        </pc:sldMkLst>
        <pc:picChg chg="mod">
          <ac:chgData name="Hughes, Joseph D" userId="bd5f5bbf-fc0b-41ca-af42-bfb8d56f1f7b" providerId="ADAL" clId="{CADE6338-B6FC-6E41-9C8B-5F54F5019FA1}" dt="2022-12-29T21:49:42.443" v="0"/>
          <ac:picMkLst>
            <pc:docMk/>
            <pc:sldMk cId="1724468022" sldId="604"/>
            <ac:picMk id="6" creationId="{CE4494FD-03F9-7842-A87C-67E6B4AE466A}"/>
          </ac:picMkLst>
        </pc:picChg>
      </pc:sldChg>
      <pc:sldChg chg="modSp mod">
        <pc:chgData name="Hughes, Joseph D" userId="bd5f5bbf-fc0b-41ca-af42-bfb8d56f1f7b" providerId="ADAL" clId="{CADE6338-B6FC-6E41-9C8B-5F54F5019FA1}" dt="2023-01-06T15:19:02.761" v="93" actId="6549"/>
        <pc:sldMkLst>
          <pc:docMk/>
          <pc:sldMk cId="1132405615" sldId="605"/>
        </pc:sldMkLst>
        <pc:spChg chg="mod">
          <ac:chgData name="Hughes, Joseph D" userId="bd5f5bbf-fc0b-41ca-af42-bfb8d56f1f7b" providerId="ADAL" clId="{CADE6338-B6FC-6E41-9C8B-5F54F5019FA1}" dt="2023-01-06T15:19:02.761" v="93" actId="6549"/>
          <ac:spMkLst>
            <pc:docMk/>
            <pc:sldMk cId="1132405615" sldId="605"/>
            <ac:spMk id="2" creationId="{1C557E97-AA56-7F46-A8E4-8FFA079648A9}"/>
          </ac:spMkLst>
        </pc:spChg>
        <pc:picChg chg="mod">
          <ac:chgData name="Hughes, Joseph D" userId="bd5f5bbf-fc0b-41ca-af42-bfb8d56f1f7b" providerId="ADAL" clId="{CADE6338-B6FC-6E41-9C8B-5F54F5019FA1}" dt="2022-12-29T21:49:42.443" v="0"/>
          <ac:picMkLst>
            <pc:docMk/>
            <pc:sldMk cId="1132405615" sldId="605"/>
            <ac:picMk id="4" creationId="{D420B6FA-360E-884F-A799-96FE0D28114A}"/>
          </ac:picMkLst>
        </pc:picChg>
      </pc:sldChg>
      <pc:sldChg chg="modSp">
        <pc:chgData name="Hughes, Joseph D" userId="bd5f5bbf-fc0b-41ca-af42-bfb8d56f1f7b" providerId="ADAL" clId="{CADE6338-B6FC-6E41-9C8B-5F54F5019FA1}" dt="2022-12-29T21:49:42.443" v="0"/>
        <pc:sldMkLst>
          <pc:docMk/>
          <pc:sldMk cId="1746824950" sldId="606"/>
        </pc:sldMkLst>
        <pc:spChg chg="mod">
          <ac:chgData name="Hughes, Joseph D" userId="bd5f5bbf-fc0b-41ca-af42-bfb8d56f1f7b" providerId="ADAL" clId="{CADE6338-B6FC-6E41-9C8B-5F54F5019FA1}" dt="2022-12-29T21:49:42.443" v="0"/>
          <ac:spMkLst>
            <pc:docMk/>
            <pc:sldMk cId="1746824950" sldId="606"/>
            <ac:spMk id="6" creationId="{1CDC32AC-6333-8D4B-81A5-00BCBB9A9CFF}"/>
          </ac:spMkLst>
        </pc:spChg>
        <pc:spChg chg="mod">
          <ac:chgData name="Hughes, Joseph D" userId="bd5f5bbf-fc0b-41ca-af42-bfb8d56f1f7b" providerId="ADAL" clId="{CADE6338-B6FC-6E41-9C8B-5F54F5019FA1}" dt="2022-12-29T21:49:42.443" v="0"/>
          <ac:spMkLst>
            <pc:docMk/>
            <pc:sldMk cId="1746824950" sldId="606"/>
            <ac:spMk id="15" creationId="{93FC16D3-3A75-4D45-A2ED-7873AACF4A3B}"/>
          </ac:spMkLst>
        </pc:spChg>
        <pc:picChg chg="mod">
          <ac:chgData name="Hughes, Joseph D" userId="bd5f5bbf-fc0b-41ca-af42-bfb8d56f1f7b" providerId="ADAL" clId="{CADE6338-B6FC-6E41-9C8B-5F54F5019FA1}" dt="2022-12-29T21:49:42.443" v="0"/>
          <ac:picMkLst>
            <pc:docMk/>
            <pc:sldMk cId="1746824950" sldId="606"/>
            <ac:picMk id="4" creationId="{EFA88312-8188-E944-89D0-55AE2EF771CA}"/>
          </ac:picMkLst>
        </pc:picChg>
        <pc:picChg chg="mod">
          <ac:chgData name="Hughes, Joseph D" userId="bd5f5bbf-fc0b-41ca-af42-bfb8d56f1f7b" providerId="ADAL" clId="{CADE6338-B6FC-6E41-9C8B-5F54F5019FA1}" dt="2022-12-29T21:49:42.443" v="0"/>
          <ac:picMkLst>
            <pc:docMk/>
            <pc:sldMk cId="1746824950" sldId="606"/>
            <ac:picMk id="5" creationId="{4F8AF408-E316-734B-A13C-AB1FBE8FD0D7}"/>
          </ac:picMkLst>
        </pc:picChg>
      </pc:sldChg>
      <pc:sldChg chg="modSp mod">
        <pc:chgData name="Hughes, Joseph D" userId="bd5f5bbf-fc0b-41ca-af42-bfb8d56f1f7b" providerId="ADAL" clId="{CADE6338-B6FC-6E41-9C8B-5F54F5019FA1}" dt="2023-01-06T15:19:48.913" v="128" actId="6549"/>
        <pc:sldMkLst>
          <pc:docMk/>
          <pc:sldMk cId="3581815663" sldId="607"/>
        </pc:sldMkLst>
        <pc:spChg chg="mod">
          <ac:chgData name="Hughes, Joseph D" userId="bd5f5bbf-fc0b-41ca-af42-bfb8d56f1f7b" providerId="ADAL" clId="{CADE6338-B6FC-6E41-9C8B-5F54F5019FA1}" dt="2023-01-06T15:19:48.913" v="128" actId="6549"/>
          <ac:spMkLst>
            <pc:docMk/>
            <pc:sldMk cId="3581815663" sldId="607"/>
            <ac:spMk id="2" creationId="{77AED4CA-D8D7-DA42-BABE-B9371CAD6FAB}"/>
          </ac:spMkLst>
        </pc:spChg>
        <pc:spChg chg="mod">
          <ac:chgData name="Hughes, Joseph D" userId="bd5f5bbf-fc0b-41ca-af42-bfb8d56f1f7b" providerId="ADAL" clId="{CADE6338-B6FC-6E41-9C8B-5F54F5019FA1}" dt="2022-12-29T21:49:42.443" v="0"/>
          <ac:spMkLst>
            <pc:docMk/>
            <pc:sldMk cId="3581815663" sldId="607"/>
            <ac:spMk id="5" creationId="{E6BE1FFA-4741-D744-A360-8CB220115650}"/>
          </ac:spMkLst>
        </pc:spChg>
        <pc:spChg chg="mod">
          <ac:chgData name="Hughes, Joseph D" userId="bd5f5bbf-fc0b-41ca-af42-bfb8d56f1f7b" providerId="ADAL" clId="{CADE6338-B6FC-6E41-9C8B-5F54F5019FA1}" dt="2022-12-29T21:49:42.443" v="0"/>
          <ac:spMkLst>
            <pc:docMk/>
            <pc:sldMk cId="3581815663" sldId="607"/>
            <ac:spMk id="7" creationId="{B584106A-025B-BB42-8E75-881818319683}"/>
          </ac:spMkLst>
        </pc:spChg>
        <pc:spChg chg="mod">
          <ac:chgData name="Hughes, Joseph D" userId="bd5f5bbf-fc0b-41ca-af42-bfb8d56f1f7b" providerId="ADAL" clId="{CADE6338-B6FC-6E41-9C8B-5F54F5019FA1}" dt="2022-12-29T21:49:42.443" v="0"/>
          <ac:spMkLst>
            <pc:docMk/>
            <pc:sldMk cId="3581815663" sldId="607"/>
            <ac:spMk id="8" creationId="{B29234A1-67C7-004E-B01A-3796F7A67ABD}"/>
          </ac:spMkLst>
        </pc:spChg>
      </pc:sldChg>
      <pc:sldChg chg="modSp mod">
        <pc:chgData name="Hughes, Joseph D" userId="bd5f5bbf-fc0b-41ca-af42-bfb8d56f1f7b" providerId="ADAL" clId="{CADE6338-B6FC-6E41-9C8B-5F54F5019FA1}" dt="2023-01-06T15:21:25.601" v="164" actId="2711"/>
        <pc:sldMkLst>
          <pc:docMk/>
          <pc:sldMk cId="3755943325" sldId="609"/>
        </pc:sldMkLst>
        <pc:spChg chg="mod">
          <ac:chgData name="Hughes, Joseph D" userId="bd5f5bbf-fc0b-41ca-af42-bfb8d56f1f7b" providerId="ADAL" clId="{CADE6338-B6FC-6E41-9C8B-5F54F5019FA1}" dt="2023-01-06T15:21:25.601" v="164" actId="2711"/>
          <ac:spMkLst>
            <pc:docMk/>
            <pc:sldMk cId="3755943325" sldId="609"/>
            <ac:spMk id="3" creationId="{42E63D16-692B-8F40-A14B-75A5082F0376}"/>
          </ac:spMkLst>
        </pc:spChg>
      </pc:sldChg>
      <pc:sldChg chg="modSp mod">
        <pc:chgData name="Hughes, Joseph D" userId="bd5f5bbf-fc0b-41ca-af42-bfb8d56f1f7b" providerId="ADAL" clId="{CADE6338-B6FC-6E41-9C8B-5F54F5019FA1}" dt="2023-01-06T15:19:10.335" v="94" actId="6549"/>
        <pc:sldMkLst>
          <pc:docMk/>
          <pc:sldMk cId="408515295" sldId="610"/>
        </pc:sldMkLst>
        <pc:spChg chg="mod">
          <ac:chgData name="Hughes, Joseph D" userId="bd5f5bbf-fc0b-41ca-af42-bfb8d56f1f7b" providerId="ADAL" clId="{CADE6338-B6FC-6E41-9C8B-5F54F5019FA1}" dt="2023-01-06T15:19:10.335" v="94" actId="6549"/>
          <ac:spMkLst>
            <pc:docMk/>
            <pc:sldMk cId="408515295" sldId="610"/>
            <ac:spMk id="2" creationId="{77AED4CA-D8D7-DA42-BABE-B9371CAD6FAB}"/>
          </ac:spMkLst>
        </pc:spChg>
        <pc:picChg chg="mod">
          <ac:chgData name="Hughes, Joseph D" userId="bd5f5bbf-fc0b-41ca-af42-bfb8d56f1f7b" providerId="ADAL" clId="{CADE6338-B6FC-6E41-9C8B-5F54F5019FA1}" dt="2022-12-29T21:49:42.443" v="0"/>
          <ac:picMkLst>
            <pc:docMk/>
            <pc:sldMk cId="408515295" sldId="610"/>
            <ac:picMk id="4" creationId="{F1198142-B537-384B-A4D1-88A1499B6A8E}"/>
          </ac:picMkLst>
        </pc:picChg>
        <pc:picChg chg="mod">
          <ac:chgData name="Hughes, Joseph D" userId="bd5f5bbf-fc0b-41ca-af42-bfb8d56f1f7b" providerId="ADAL" clId="{CADE6338-B6FC-6E41-9C8B-5F54F5019FA1}" dt="2022-12-29T21:49:42.443" v="0"/>
          <ac:picMkLst>
            <pc:docMk/>
            <pc:sldMk cId="408515295" sldId="610"/>
            <ac:picMk id="5" creationId="{BA2B1B41-6448-2A44-BB95-98D342CBB05C}"/>
          </ac:picMkLst>
        </pc:picChg>
      </pc:sldChg>
      <pc:sldChg chg="modSp mod">
        <pc:chgData name="Hughes, Joseph D" userId="bd5f5bbf-fc0b-41ca-af42-bfb8d56f1f7b" providerId="ADAL" clId="{CADE6338-B6FC-6E41-9C8B-5F54F5019FA1}" dt="2023-01-06T15:21:46.892" v="165" actId="2711"/>
        <pc:sldMkLst>
          <pc:docMk/>
          <pc:sldMk cId="502762021" sldId="611"/>
        </pc:sldMkLst>
        <pc:spChg chg="mod">
          <ac:chgData name="Hughes, Joseph D" userId="bd5f5bbf-fc0b-41ca-af42-bfb8d56f1f7b" providerId="ADAL" clId="{CADE6338-B6FC-6E41-9C8B-5F54F5019FA1}" dt="2023-01-06T15:20:07.994" v="161" actId="20577"/>
          <ac:spMkLst>
            <pc:docMk/>
            <pc:sldMk cId="502762021" sldId="611"/>
            <ac:spMk id="2" creationId="{77AED4CA-D8D7-DA42-BABE-B9371CAD6FAB}"/>
          </ac:spMkLst>
        </pc:spChg>
        <pc:spChg chg="mod">
          <ac:chgData name="Hughes, Joseph D" userId="bd5f5bbf-fc0b-41ca-af42-bfb8d56f1f7b" providerId="ADAL" clId="{CADE6338-B6FC-6E41-9C8B-5F54F5019FA1}" dt="2022-12-29T21:49:42.443" v="0"/>
          <ac:spMkLst>
            <pc:docMk/>
            <pc:sldMk cId="502762021" sldId="611"/>
            <ac:spMk id="6" creationId="{0EB870B9-F9A4-5540-9C0C-15675333C4E2}"/>
          </ac:spMkLst>
        </pc:spChg>
        <pc:spChg chg="mod">
          <ac:chgData name="Hughes, Joseph D" userId="bd5f5bbf-fc0b-41ca-af42-bfb8d56f1f7b" providerId="ADAL" clId="{CADE6338-B6FC-6E41-9C8B-5F54F5019FA1}" dt="2022-12-29T21:49:42.443" v="0"/>
          <ac:spMkLst>
            <pc:docMk/>
            <pc:sldMk cId="502762021" sldId="611"/>
            <ac:spMk id="7" creationId="{B584106A-025B-BB42-8E75-881818319683}"/>
          </ac:spMkLst>
        </pc:spChg>
        <pc:spChg chg="mod">
          <ac:chgData name="Hughes, Joseph D" userId="bd5f5bbf-fc0b-41ca-af42-bfb8d56f1f7b" providerId="ADAL" clId="{CADE6338-B6FC-6E41-9C8B-5F54F5019FA1}" dt="2023-01-06T15:21:46.892" v="165" actId="2711"/>
          <ac:spMkLst>
            <pc:docMk/>
            <pc:sldMk cId="502762021" sldId="611"/>
            <ac:spMk id="8" creationId="{B29234A1-67C7-004E-B01A-3796F7A67ABD}"/>
          </ac:spMkLst>
        </pc:spChg>
      </pc:sldChg>
      <pc:sldChg chg="modSp mod">
        <pc:chgData name="Hughes, Joseph D" userId="bd5f5bbf-fc0b-41ca-af42-bfb8d56f1f7b" providerId="ADAL" clId="{CADE6338-B6FC-6E41-9C8B-5F54F5019FA1}" dt="2023-01-06T15:20:44.385" v="163" actId="1076"/>
        <pc:sldMkLst>
          <pc:docMk/>
          <pc:sldMk cId="3213421742" sldId="612"/>
        </pc:sldMkLst>
        <pc:spChg chg="mod">
          <ac:chgData name="Hughes, Joseph D" userId="bd5f5bbf-fc0b-41ca-af42-bfb8d56f1f7b" providerId="ADAL" clId="{CADE6338-B6FC-6E41-9C8B-5F54F5019FA1}" dt="2022-12-29T21:49:42.443" v="0"/>
          <ac:spMkLst>
            <pc:docMk/>
            <pc:sldMk cId="3213421742" sldId="612"/>
            <ac:spMk id="7" creationId="{B584106A-025B-BB42-8E75-881818319683}"/>
          </ac:spMkLst>
        </pc:spChg>
        <pc:spChg chg="mod">
          <ac:chgData name="Hughes, Joseph D" userId="bd5f5bbf-fc0b-41ca-af42-bfb8d56f1f7b" providerId="ADAL" clId="{CADE6338-B6FC-6E41-9C8B-5F54F5019FA1}" dt="2023-01-06T15:20:44.385" v="163" actId="1076"/>
          <ac:spMkLst>
            <pc:docMk/>
            <pc:sldMk cId="3213421742" sldId="612"/>
            <ac:spMk id="8" creationId="{B29234A1-67C7-004E-B01A-3796F7A67ABD}"/>
          </ac:spMkLst>
        </pc:spChg>
        <pc:spChg chg="mod">
          <ac:chgData name="Hughes, Joseph D" userId="bd5f5bbf-fc0b-41ca-af42-bfb8d56f1f7b" providerId="ADAL" clId="{CADE6338-B6FC-6E41-9C8B-5F54F5019FA1}" dt="2022-12-29T21:49:42.443" v="0"/>
          <ac:spMkLst>
            <pc:docMk/>
            <pc:sldMk cId="3213421742" sldId="612"/>
            <ac:spMk id="9" creationId="{9B482130-4C5D-534F-BA15-3B58BF07C711}"/>
          </ac:spMkLst>
        </pc:spChg>
      </pc:sldChg>
      <pc:sldChg chg="modSp mod">
        <pc:chgData name="Hughes, Joseph D" userId="bd5f5bbf-fc0b-41ca-af42-bfb8d56f1f7b" providerId="ADAL" clId="{CADE6338-B6FC-6E41-9C8B-5F54F5019FA1}" dt="2023-01-06T15:21:59.513" v="171" actId="6549"/>
        <pc:sldMkLst>
          <pc:docMk/>
          <pc:sldMk cId="1320955621" sldId="614"/>
        </pc:sldMkLst>
        <pc:spChg chg="mod">
          <ac:chgData name="Hughes, Joseph D" userId="bd5f5bbf-fc0b-41ca-af42-bfb8d56f1f7b" providerId="ADAL" clId="{CADE6338-B6FC-6E41-9C8B-5F54F5019FA1}" dt="2023-01-06T15:21:59.513" v="171" actId="6549"/>
          <ac:spMkLst>
            <pc:docMk/>
            <pc:sldMk cId="1320955621" sldId="614"/>
            <ac:spMk id="2" creationId="{77AED4CA-D8D7-DA42-BABE-B9371CAD6FAB}"/>
          </ac:spMkLst>
        </pc:spChg>
      </pc:sldChg>
      <pc:sldChg chg="modSp new mod">
        <pc:chgData name="Hughes, Joseph D" userId="bd5f5bbf-fc0b-41ca-af42-bfb8d56f1f7b" providerId="ADAL" clId="{CADE6338-B6FC-6E41-9C8B-5F54F5019FA1}" dt="2023-01-06T15:17:23.482" v="87" actId="20577"/>
        <pc:sldMkLst>
          <pc:docMk/>
          <pc:sldMk cId="2329705305" sldId="615"/>
        </pc:sldMkLst>
        <pc:spChg chg="mod">
          <ac:chgData name="Hughes, Joseph D" userId="bd5f5bbf-fc0b-41ca-af42-bfb8d56f1f7b" providerId="ADAL" clId="{CADE6338-B6FC-6E41-9C8B-5F54F5019FA1}" dt="2023-01-06T15:17:23.482" v="87" actId="20577"/>
          <ac:spMkLst>
            <pc:docMk/>
            <pc:sldMk cId="2329705305" sldId="615"/>
            <ac:spMk id="2" creationId="{F71F69BF-3C5E-675A-A455-E1ABA3709765}"/>
          </ac:spMkLst>
        </pc:spChg>
      </pc:sldChg>
      <pc:sldMasterChg chg="addSp delSp modSp mod modSldLayout">
        <pc:chgData name="Hughes, Joseph D" userId="bd5f5bbf-fc0b-41ca-af42-bfb8d56f1f7b" providerId="ADAL" clId="{CADE6338-B6FC-6E41-9C8B-5F54F5019FA1}" dt="2023-01-06T15:16:57.973" v="56" actId="1076"/>
        <pc:sldMasterMkLst>
          <pc:docMk/>
          <pc:sldMasterMk cId="0" sldId="2147483648"/>
        </pc:sldMasterMkLst>
        <pc:spChg chg="mod">
          <ac:chgData name="Hughes, Joseph D" userId="bd5f5bbf-fc0b-41ca-af42-bfb8d56f1f7b" providerId="ADAL" clId="{CADE6338-B6FC-6E41-9C8B-5F54F5019FA1}" dt="2022-12-29T21:49:42.443" v="0"/>
          <ac:spMkLst>
            <pc:docMk/>
            <pc:sldMasterMk cId="0" sldId="2147483648"/>
            <ac:spMk id="1026" creationId="{00000000-0000-0000-0000-000000000000}"/>
          </ac:spMkLst>
        </pc:spChg>
        <pc:spChg chg="mod">
          <ac:chgData name="Hughes, Joseph D" userId="bd5f5bbf-fc0b-41ca-af42-bfb8d56f1f7b" providerId="ADAL" clId="{CADE6338-B6FC-6E41-9C8B-5F54F5019FA1}" dt="2022-12-29T21:49:42.443" v="0"/>
          <ac:spMkLst>
            <pc:docMk/>
            <pc:sldMasterMk cId="0" sldId="2147483648"/>
            <ac:spMk id="1027" creationId="{00000000-0000-0000-0000-000000000000}"/>
          </ac:spMkLst>
        </pc:spChg>
        <pc:picChg chg="add mod">
          <ac:chgData name="Hughes, Joseph D" userId="bd5f5bbf-fc0b-41ca-af42-bfb8d56f1f7b" providerId="ADAL" clId="{CADE6338-B6FC-6E41-9C8B-5F54F5019FA1}" dt="2023-01-06T15:16:57.973" v="56" actId="1076"/>
          <ac:picMkLst>
            <pc:docMk/>
            <pc:sldMasterMk cId="0" sldId="2147483648"/>
            <ac:picMk id="2" creationId="{235668AB-9B30-E725-08D9-9302A2D63E55}"/>
          </ac:picMkLst>
        </pc:picChg>
        <pc:picChg chg="del mod">
          <ac:chgData name="Hughes, Joseph D" userId="bd5f5bbf-fc0b-41ca-af42-bfb8d56f1f7b" providerId="ADAL" clId="{CADE6338-B6FC-6E41-9C8B-5F54F5019FA1}" dt="2023-01-06T15:16:52.715" v="54" actId="478"/>
          <ac:picMkLst>
            <pc:docMk/>
            <pc:sldMasterMk cId="0" sldId="2147483648"/>
            <ac:picMk id="1028" creationId="{00000000-0000-0000-0000-000000000000}"/>
          </ac:picMkLst>
        </pc:picChg>
        <pc:sldLayoutChg chg="modSp">
          <pc:chgData name="Hughes, Joseph D" userId="bd5f5bbf-fc0b-41ca-af42-bfb8d56f1f7b" providerId="ADAL" clId="{CADE6338-B6FC-6E41-9C8B-5F54F5019FA1}" dt="2022-12-29T21:49:42.443" v="0"/>
          <pc:sldLayoutMkLst>
            <pc:docMk/>
            <pc:sldMasterMk cId="0" sldId="2147483648"/>
            <pc:sldLayoutMk cId="2033810452" sldId="2147483878"/>
          </pc:sldLayoutMkLst>
          <pc:spChg chg="mod">
            <ac:chgData name="Hughes, Joseph D" userId="bd5f5bbf-fc0b-41ca-af42-bfb8d56f1f7b" providerId="ADAL" clId="{CADE6338-B6FC-6E41-9C8B-5F54F5019FA1}" dt="2022-12-29T21:49:42.443" v="0"/>
            <ac:spMkLst>
              <pc:docMk/>
              <pc:sldMasterMk cId="0" sldId="2147483648"/>
              <pc:sldLayoutMk cId="2033810452" sldId="2147483878"/>
              <ac:spMk id="2"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ADE6338-B6FC-6E41-9C8B-5F54F5019FA1}" dt="2022-12-29T21:49:42.443" v="0"/>
          <pc:sldLayoutMkLst>
            <pc:docMk/>
            <pc:sldMasterMk cId="0" sldId="2147483648"/>
            <pc:sldLayoutMk cId="2781306774" sldId="2147483879"/>
          </pc:sldLayoutMkLst>
          <pc:spChg chg="mod">
            <ac:chgData name="Hughes, Joseph D" userId="bd5f5bbf-fc0b-41ca-af42-bfb8d56f1f7b" providerId="ADAL" clId="{CADE6338-B6FC-6E41-9C8B-5F54F5019FA1}" dt="2022-12-29T21:49:42.443" v="0"/>
            <ac:spMkLst>
              <pc:docMk/>
              <pc:sldMasterMk cId="0" sldId="2147483648"/>
              <pc:sldLayoutMk cId="2781306774" sldId="2147483879"/>
              <ac:spMk id="3"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ADE6338-B6FC-6E41-9C8B-5F54F5019FA1}" dt="2022-12-29T21:49:42.443" v="0"/>
          <pc:sldLayoutMkLst>
            <pc:docMk/>
            <pc:sldMasterMk cId="0" sldId="2147483648"/>
            <pc:sldLayoutMk cId="3642106940" sldId="2147483880"/>
          </pc:sldLayoutMkLst>
          <pc:spChg chg="mod">
            <ac:chgData name="Hughes, Joseph D" userId="bd5f5bbf-fc0b-41ca-af42-bfb8d56f1f7b" providerId="ADAL" clId="{CADE6338-B6FC-6E41-9C8B-5F54F5019FA1}" dt="2022-12-29T21:49:42.443" v="0"/>
            <ac:spMkLst>
              <pc:docMk/>
              <pc:sldMasterMk cId="0" sldId="2147483648"/>
              <pc:sldLayoutMk cId="3642106940" sldId="2147483880"/>
              <ac:spMk id="2"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3642106940" sldId="2147483880"/>
              <ac:spMk id="3"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3642106940" sldId="2147483880"/>
              <ac:spMk id="4"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3642106940" sldId="2147483880"/>
              <ac:spMk id="5"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ADE6338-B6FC-6E41-9C8B-5F54F5019FA1}" dt="2022-12-29T21:49:42.443" v="0"/>
          <pc:sldLayoutMkLst>
            <pc:docMk/>
            <pc:sldMasterMk cId="0" sldId="2147483648"/>
            <pc:sldLayoutMk cId="2432597678" sldId="2147483883"/>
          </pc:sldLayoutMkLst>
          <pc:spChg chg="mod">
            <ac:chgData name="Hughes, Joseph D" userId="bd5f5bbf-fc0b-41ca-af42-bfb8d56f1f7b" providerId="ADAL" clId="{CADE6338-B6FC-6E41-9C8B-5F54F5019FA1}" dt="2022-12-29T21:49:42.443" v="0"/>
            <ac:spMkLst>
              <pc:docMk/>
              <pc:sldMasterMk cId="0" sldId="2147483648"/>
              <pc:sldLayoutMk cId="2432597678" sldId="2147483883"/>
              <ac:spMk id="2"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432597678" sldId="2147483883"/>
              <ac:spMk id="3"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ADE6338-B6FC-6E41-9C8B-5F54F5019FA1}" dt="2022-12-29T21:49:42.443" v="0"/>
          <pc:sldLayoutMkLst>
            <pc:docMk/>
            <pc:sldMasterMk cId="0" sldId="2147483648"/>
            <pc:sldLayoutMk cId="2761397800" sldId="2147483884"/>
          </pc:sldLayoutMkLst>
          <pc:spChg chg="mod">
            <ac:chgData name="Hughes, Joseph D" userId="bd5f5bbf-fc0b-41ca-af42-bfb8d56f1f7b" providerId="ADAL" clId="{CADE6338-B6FC-6E41-9C8B-5F54F5019FA1}" dt="2022-12-29T21:49:42.443" v="0"/>
            <ac:spMkLst>
              <pc:docMk/>
              <pc:sldMasterMk cId="0" sldId="2147483648"/>
              <pc:sldLayoutMk cId="2761397800" sldId="2147483884"/>
              <ac:spMk id="2"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761397800" sldId="2147483884"/>
              <ac:spMk id="3"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ADE6338-B6FC-6E41-9C8B-5F54F5019FA1}" dt="2022-12-29T21:49:42.443" v="0"/>
          <pc:sldLayoutMkLst>
            <pc:docMk/>
            <pc:sldMasterMk cId="0" sldId="2147483648"/>
            <pc:sldLayoutMk cId="2300100707" sldId="2147483886"/>
          </pc:sldLayoutMkLst>
          <pc:spChg chg="mod">
            <ac:chgData name="Hughes, Joseph D" userId="bd5f5bbf-fc0b-41ca-af42-bfb8d56f1f7b" providerId="ADAL" clId="{CADE6338-B6FC-6E41-9C8B-5F54F5019FA1}" dt="2022-12-29T21:49:42.443" v="0"/>
            <ac:spMkLst>
              <pc:docMk/>
              <pc:sldMasterMk cId="0" sldId="2147483648"/>
              <pc:sldLayoutMk cId="2300100707" sldId="2147483886"/>
              <ac:spMk id="2"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ADE6338-B6FC-6E41-9C8B-5F54F5019FA1}" dt="2023-01-06T15:16:42.620" v="53"/>
          <pc:sldLayoutMkLst>
            <pc:docMk/>
            <pc:sldMasterMk cId="0" sldId="2147483648"/>
            <pc:sldLayoutMk cId="500753154" sldId="2147483887"/>
          </pc:sldLayoutMkLst>
          <pc:spChg chg="mod">
            <ac:chgData name="Hughes, Joseph D" userId="bd5f5bbf-fc0b-41ca-af42-bfb8d56f1f7b" providerId="ADAL" clId="{CADE6338-B6FC-6E41-9C8B-5F54F5019FA1}" dt="2022-12-29T21:49:42.443" v="0"/>
            <ac:spMkLst>
              <pc:docMk/>
              <pc:sldMasterMk cId="0" sldId="2147483648"/>
              <pc:sldLayoutMk cId="500753154" sldId="2147483887"/>
              <ac:spMk id="4"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500753154" sldId="2147483887"/>
              <ac:spMk id="104450"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500753154" sldId="2147483887"/>
              <ac:spMk id="104451" creationId="{00000000-0000-0000-0000-000000000000}"/>
            </ac:spMkLst>
          </pc:spChg>
          <pc:picChg chg="add mod">
            <ac:chgData name="Hughes, Joseph D" userId="bd5f5bbf-fc0b-41ca-af42-bfb8d56f1f7b" providerId="ADAL" clId="{CADE6338-B6FC-6E41-9C8B-5F54F5019FA1}" dt="2023-01-06T15:16:42.620" v="53"/>
            <ac:picMkLst>
              <pc:docMk/>
              <pc:sldMasterMk cId="0" sldId="2147483648"/>
              <pc:sldLayoutMk cId="500753154" sldId="2147483887"/>
              <ac:picMk id="2" creationId="{F84CA573-CF6B-EB50-55DF-16D0836AB034}"/>
            </ac:picMkLst>
          </pc:picChg>
          <pc:picChg chg="del mod">
            <ac:chgData name="Hughes, Joseph D" userId="bd5f5bbf-fc0b-41ca-af42-bfb8d56f1f7b" providerId="ADAL" clId="{CADE6338-B6FC-6E41-9C8B-5F54F5019FA1}" dt="2023-01-06T15:16:42.409" v="52" actId="478"/>
            <ac:picMkLst>
              <pc:docMk/>
              <pc:sldMasterMk cId="0" sldId="2147483648"/>
              <pc:sldLayoutMk cId="500753154" sldId="2147483887"/>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no-flow left boundary and a lake on the right side</a:t>
            </a:r>
          </a:p>
        </p:txBody>
      </p:sp>
    </p:spTree>
    <p:extLst>
      <p:ext uri="{BB962C8B-B14F-4D97-AF65-F5344CB8AC3E}">
        <p14:creationId xmlns:p14="http://schemas.microsoft.com/office/powerpoint/2010/main" val="2050810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F84CA573-CF6B-EB50-55DF-16D0836AB034}"/>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235668AB-9B30-E725-08D9-9302A2D63E55}"/>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07444" y="643731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69BF-3C5E-675A-A455-E1ABA3709765}"/>
              </a:ext>
            </a:extLst>
          </p:cNvPr>
          <p:cNvSpPr>
            <a:spLocks noGrp="1"/>
          </p:cNvSpPr>
          <p:nvPr>
            <p:ph type="ctrTitle"/>
          </p:nvPr>
        </p:nvSpPr>
        <p:spPr/>
        <p:txBody>
          <a:bodyPr/>
          <a:lstStyle/>
          <a:p>
            <a:r>
              <a:rPr lang="en-US" dirty="0"/>
              <a:t>Matrix Solution Techniques</a:t>
            </a:r>
          </a:p>
        </p:txBody>
      </p:sp>
      <p:sp>
        <p:nvSpPr>
          <p:cNvPr id="3" name="Subtitle 2">
            <a:extLst>
              <a:ext uri="{FF2B5EF4-FFF2-40B4-BE49-F238E27FC236}">
                <a16:creationId xmlns:a16="http://schemas.microsoft.com/office/drawing/2014/main" id="{A9EADBC9-DE5B-A84D-A73B-A46C3B1F48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970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3" name="Text Box 4">
            <a:extLst>
              <a:ext uri="{FF2B5EF4-FFF2-40B4-BE49-F238E27FC236}">
                <a16:creationId xmlns:a16="http://schemas.microsoft.com/office/drawing/2014/main" id="{46217574-8E5C-C54C-9B59-718761D2C7EE}"/>
              </a:ext>
            </a:extLst>
          </p:cNvPr>
          <p:cNvSpPr txBox="1">
            <a:spLocks noChangeArrowheads="1"/>
          </p:cNvSpPr>
          <p:nvPr/>
        </p:nvSpPr>
        <p:spPr bwMode="auto">
          <a:xfrm>
            <a:off x="2566988" y="4184650"/>
            <a:ext cx="7021512" cy="1631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143000" indent="-1143000" eaLnBrk="1" hangingPunct="1">
              <a:spcBef>
                <a:spcPct val="50000"/>
              </a:spcBef>
              <a:tabLst>
                <a:tab pos="1143000" algn="l"/>
              </a:tabLst>
              <a:defRPr/>
            </a:pPr>
            <a:r>
              <a:rPr lang="en-US" sz="2000" dirty="0">
                <a:solidFill>
                  <a:schemeClr val="bg1"/>
                </a:solidFill>
                <a:cs typeface="+mn-cs"/>
              </a:rPr>
              <a:t>Step 5 – 	Subtract a multiple of equation 2 from all lower equations to eliminate Y from those equations. That is, make the coefficient 0 for all rows in the column below A(2,2). Subtract 1 times equation 2 from equation 3.</a:t>
            </a:r>
          </a:p>
        </p:txBody>
      </p:sp>
      <p:pic>
        <p:nvPicPr>
          <p:cNvPr id="4" name="Picture 3" descr="latex-image-1.pdf">
            <a:extLst>
              <a:ext uri="{FF2B5EF4-FFF2-40B4-BE49-F238E27FC236}">
                <a16:creationId xmlns:a16="http://schemas.microsoft.com/office/drawing/2014/main" id="{BE92C163-E02F-574B-B0C8-FD01B8B82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133856"/>
            <a:ext cx="6400800" cy="1968500"/>
          </a:xfrm>
          <a:prstGeom prst="rect">
            <a:avLst/>
          </a:prstGeom>
        </p:spPr>
      </p:pic>
    </p:spTree>
    <p:extLst>
      <p:ext uri="{BB962C8B-B14F-4D97-AF65-F5344CB8AC3E}">
        <p14:creationId xmlns:p14="http://schemas.microsoft.com/office/powerpoint/2010/main" val="224118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3" name="Text Box 5">
            <a:extLst>
              <a:ext uri="{FF2B5EF4-FFF2-40B4-BE49-F238E27FC236}">
                <a16:creationId xmlns:a16="http://schemas.microsoft.com/office/drawing/2014/main" id="{39B87C02-EDE4-164D-BE29-F82CABEE784F}"/>
              </a:ext>
            </a:extLst>
          </p:cNvPr>
          <p:cNvSpPr txBox="1">
            <a:spLocks noChangeArrowheads="1"/>
          </p:cNvSpPr>
          <p:nvPr/>
        </p:nvSpPr>
        <p:spPr bwMode="auto">
          <a:xfrm>
            <a:off x="2387601" y="3968751"/>
            <a:ext cx="72739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143000" indent="-1143000" eaLnBrk="1" hangingPunct="1">
              <a:spcBef>
                <a:spcPct val="50000"/>
              </a:spcBef>
              <a:tabLst>
                <a:tab pos="1143000" algn="l"/>
              </a:tabLst>
              <a:defRPr/>
            </a:pPr>
            <a:r>
              <a:rPr lang="en-US" sz="2000" dirty="0">
                <a:solidFill>
                  <a:schemeClr val="bg1"/>
                </a:solidFill>
                <a:cs typeface="+mn-cs"/>
              </a:rPr>
              <a:t>Step 6 – 	Divide equation 3 by A(3,3) to make the diagonal 1.</a:t>
            </a:r>
          </a:p>
        </p:txBody>
      </p:sp>
      <p:pic>
        <p:nvPicPr>
          <p:cNvPr id="4" name="Picture 3" descr="latex-image-1.pdf">
            <a:extLst>
              <a:ext uri="{FF2B5EF4-FFF2-40B4-BE49-F238E27FC236}">
                <a16:creationId xmlns:a16="http://schemas.microsoft.com/office/drawing/2014/main" id="{1F28283D-448F-E349-B2A3-D4EB11951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133856"/>
            <a:ext cx="6400800" cy="1968500"/>
          </a:xfrm>
          <a:prstGeom prst="rect">
            <a:avLst/>
          </a:prstGeom>
        </p:spPr>
      </p:pic>
    </p:spTree>
    <p:extLst>
      <p:ext uri="{BB962C8B-B14F-4D97-AF65-F5344CB8AC3E}">
        <p14:creationId xmlns:p14="http://schemas.microsoft.com/office/powerpoint/2010/main" val="12088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3" name="Text Box 4">
            <a:extLst>
              <a:ext uri="{FF2B5EF4-FFF2-40B4-BE49-F238E27FC236}">
                <a16:creationId xmlns:a16="http://schemas.microsoft.com/office/drawing/2014/main" id="{8C4B656D-C54D-8643-AE7B-EC07040F39BC}"/>
              </a:ext>
            </a:extLst>
          </p:cNvPr>
          <p:cNvSpPr txBox="1">
            <a:spLocks noChangeArrowheads="1"/>
          </p:cNvSpPr>
          <p:nvPr/>
        </p:nvSpPr>
        <p:spPr bwMode="auto">
          <a:xfrm>
            <a:off x="2459039" y="4329114"/>
            <a:ext cx="7488237"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2000">
                <a:solidFill>
                  <a:schemeClr val="bg1"/>
                </a:solidFill>
                <a:cs typeface="+mn-cs"/>
              </a:rPr>
              <a:t>This leaves an upper triangular matrix, which we can back substitute to solve.</a:t>
            </a:r>
          </a:p>
        </p:txBody>
      </p:sp>
      <p:pic>
        <p:nvPicPr>
          <p:cNvPr id="4" name="Picture 3" descr="latex-image-1.pdf">
            <a:extLst>
              <a:ext uri="{FF2B5EF4-FFF2-40B4-BE49-F238E27FC236}">
                <a16:creationId xmlns:a16="http://schemas.microsoft.com/office/drawing/2014/main" id="{261C4CC4-6395-3A48-99E8-219B84436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133856"/>
            <a:ext cx="6400800" cy="1968500"/>
          </a:xfrm>
          <a:prstGeom prst="rect">
            <a:avLst/>
          </a:prstGeom>
        </p:spPr>
      </p:pic>
    </p:spTree>
    <p:extLst>
      <p:ext uri="{BB962C8B-B14F-4D97-AF65-F5344CB8AC3E}">
        <p14:creationId xmlns:p14="http://schemas.microsoft.com/office/powerpoint/2010/main" val="318488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3" name="Text Box 4">
            <a:extLst>
              <a:ext uri="{FF2B5EF4-FFF2-40B4-BE49-F238E27FC236}">
                <a16:creationId xmlns:a16="http://schemas.microsoft.com/office/drawing/2014/main" id="{AF8F256E-2012-DC4B-AA71-892935A3EBB6}"/>
              </a:ext>
            </a:extLst>
          </p:cNvPr>
          <p:cNvSpPr txBox="1">
            <a:spLocks noChangeArrowheads="1"/>
          </p:cNvSpPr>
          <p:nvPr/>
        </p:nvSpPr>
        <p:spPr bwMode="auto">
          <a:xfrm>
            <a:off x="2674939" y="1279526"/>
            <a:ext cx="6734175" cy="435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2000" dirty="0">
                <a:solidFill>
                  <a:schemeClr val="bg1"/>
                </a:solidFill>
                <a:cs typeface="+mn-cs"/>
              </a:rPr>
              <a:t>Solve as follows:</a:t>
            </a:r>
          </a:p>
          <a:p>
            <a:pPr eaLnBrk="1" hangingPunct="1">
              <a:defRPr/>
            </a:pPr>
            <a:endParaRPr lang="en-US" sz="2000" dirty="0">
              <a:solidFill>
                <a:schemeClr val="bg1"/>
              </a:solidFill>
              <a:cs typeface="+mn-cs"/>
            </a:endParaRPr>
          </a:p>
          <a:p>
            <a:pPr eaLnBrk="1" hangingPunct="1">
              <a:defRPr/>
            </a:pPr>
            <a:r>
              <a:rPr lang="en-US" sz="2000" dirty="0">
                <a:solidFill>
                  <a:schemeClr val="bg1"/>
                </a:solidFill>
                <a:cs typeface="+mn-cs"/>
              </a:rPr>
              <a:t>From equation 3,</a:t>
            </a:r>
          </a:p>
          <a:p>
            <a:pPr eaLnBrk="1" hangingPunct="1">
              <a:defRPr/>
            </a:pPr>
            <a:r>
              <a:rPr lang="en-US" sz="2000" dirty="0">
                <a:solidFill>
                  <a:srgbClr val="FFFF00"/>
                </a:solidFill>
                <a:latin typeface="Courier New"/>
                <a:cs typeface="Courier New"/>
              </a:rPr>
              <a:t>z = 4</a:t>
            </a:r>
            <a:r>
              <a:rPr lang="en-US" sz="2000" dirty="0">
                <a:solidFill>
                  <a:srgbClr val="FFFF00"/>
                </a:solidFill>
                <a:cs typeface="+mn-cs"/>
              </a:rPr>
              <a:t>.</a:t>
            </a:r>
          </a:p>
          <a:p>
            <a:pPr eaLnBrk="1" hangingPunct="1">
              <a:defRPr/>
            </a:pPr>
            <a:endParaRPr lang="en-US" sz="2000" dirty="0">
              <a:solidFill>
                <a:srgbClr val="FFFF00"/>
              </a:solidFill>
              <a:cs typeface="+mn-cs"/>
            </a:endParaRPr>
          </a:p>
          <a:p>
            <a:pPr eaLnBrk="1" hangingPunct="1">
              <a:defRPr/>
            </a:pPr>
            <a:r>
              <a:rPr lang="en-US" sz="2000" dirty="0">
                <a:solidFill>
                  <a:schemeClr val="bg1"/>
                </a:solidFill>
                <a:cs typeface="+mn-cs"/>
              </a:rPr>
              <a:t>Substituting </a:t>
            </a:r>
            <a:r>
              <a:rPr lang="en-US" sz="2000" dirty="0">
                <a:solidFill>
                  <a:schemeClr val="bg1"/>
                </a:solidFill>
                <a:latin typeface="Courier New"/>
                <a:cs typeface="Courier New"/>
              </a:rPr>
              <a:t>z = 4</a:t>
            </a:r>
            <a:r>
              <a:rPr lang="en-US" sz="2000" dirty="0">
                <a:solidFill>
                  <a:schemeClr val="bg1"/>
                </a:solidFill>
                <a:cs typeface="+mn-cs"/>
              </a:rPr>
              <a:t> into equation 2 gives an equation in which we can solve for </a:t>
            </a:r>
            <a:r>
              <a:rPr lang="en-US" sz="2000" dirty="0">
                <a:solidFill>
                  <a:schemeClr val="bg1"/>
                </a:solidFill>
                <a:latin typeface="Courier New"/>
                <a:cs typeface="Courier New"/>
              </a:rPr>
              <a:t>y</a:t>
            </a:r>
            <a:r>
              <a:rPr lang="en-US" sz="2000" dirty="0">
                <a:solidFill>
                  <a:schemeClr val="bg1"/>
                </a:solidFill>
                <a:cs typeface="+mn-cs"/>
              </a:rPr>
              <a:t>.</a:t>
            </a:r>
          </a:p>
          <a:p>
            <a:pPr eaLnBrk="1" hangingPunct="1">
              <a:defRPr/>
            </a:pPr>
            <a:r>
              <a:rPr lang="en-US" sz="2000" dirty="0">
                <a:solidFill>
                  <a:schemeClr val="bg1"/>
                </a:solidFill>
                <a:latin typeface="Courier New"/>
                <a:cs typeface="Courier New"/>
              </a:rPr>
              <a:t>y + 2 (4) = 11</a:t>
            </a:r>
            <a:r>
              <a:rPr lang="en-US" sz="2000" dirty="0">
                <a:solidFill>
                  <a:schemeClr val="bg1"/>
                </a:solidFill>
                <a:cs typeface="+mn-cs"/>
              </a:rPr>
              <a:t>, and therefore</a:t>
            </a:r>
          </a:p>
          <a:p>
            <a:pPr eaLnBrk="1" hangingPunct="1">
              <a:defRPr/>
            </a:pPr>
            <a:r>
              <a:rPr lang="en-US" sz="2000" dirty="0">
                <a:solidFill>
                  <a:srgbClr val="FFFF00"/>
                </a:solidFill>
                <a:latin typeface="Courier New"/>
                <a:cs typeface="Courier New"/>
              </a:rPr>
              <a:t>y = 3</a:t>
            </a:r>
            <a:r>
              <a:rPr lang="en-US" sz="2000" dirty="0">
                <a:solidFill>
                  <a:srgbClr val="FFFF00"/>
                </a:solidFill>
                <a:cs typeface="+mn-cs"/>
              </a:rPr>
              <a:t>.</a:t>
            </a:r>
          </a:p>
          <a:p>
            <a:pPr eaLnBrk="1" hangingPunct="1">
              <a:defRPr/>
            </a:pPr>
            <a:endParaRPr lang="en-US" sz="2000" dirty="0">
              <a:solidFill>
                <a:srgbClr val="FFFF00"/>
              </a:solidFill>
              <a:cs typeface="+mn-cs"/>
            </a:endParaRPr>
          </a:p>
          <a:p>
            <a:pPr eaLnBrk="1" hangingPunct="1">
              <a:defRPr/>
            </a:pPr>
            <a:r>
              <a:rPr lang="en-US" sz="2000" dirty="0">
                <a:solidFill>
                  <a:schemeClr val="bg1"/>
                </a:solidFill>
                <a:cs typeface="+mn-cs"/>
              </a:rPr>
              <a:t>Substituting </a:t>
            </a:r>
            <a:r>
              <a:rPr lang="en-US" sz="2000" dirty="0">
                <a:solidFill>
                  <a:schemeClr val="bg1"/>
                </a:solidFill>
                <a:latin typeface="Courier New"/>
                <a:cs typeface="Courier New"/>
              </a:rPr>
              <a:t>z = 4 </a:t>
            </a:r>
            <a:r>
              <a:rPr lang="en-US" sz="2000" dirty="0">
                <a:solidFill>
                  <a:schemeClr val="bg1"/>
                </a:solidFill>
                <a:cs typeface="+mn-cs"/>
              </a:rPr>
              <a:t>and </a:t>
            </a:r>
            <a:r>
              <a:rPr lang="en-US" sz="2000" dirty="0">
                <a:solidFill>
                  <a:schemeClr val="bg1"/>
                </a:solidFill>
                <a:latin typeface="Courier New"/>
                <a:cs typeface="Courier New"/>
              </a:rPr>
              <a:t>y = 3 </a:t>
            </a:r>
            <a:r>
              <a:rPr lang="en-US" sz="2000" dirty="0">
                <a:solidFill>
                  <a:schemeClr val="bg1"/>
                </a:solidFill>
                <a:cs typeface="+mn-cs"/>
              </a:rPr>
              <a:t>into equation 1 gives an equation in which we can solve for </a:t>
            </a:r>
            <a:r>
              <a:rPr lang="en-US" sz="2000" dirty="0">
                <a:solidFill>
                  <a:schemeClr val="bg1"/>
                </a:solidFill>
                <a:latin typeface="Courier New"/>
                <a:cs typeface="Courier New"/>
              </a:rPr>
              <a:t>x</a:t>
            </a:r>
            <a:r>
              <a:rPr lang="en-US" sz="2000" dirty="0">
                <a:solidFill>
                  <a:schemeClr val="bg1"/>
                </a:solidFill>
                <a:cs typeface="+mn-cs"/>
              </a:rPr>
              <a:t>.</a:t>
            </a:r>
          </a:p>
          <a:p>
            <a:pPr eaLnBrk="1" hangingPunct="1">
              <a:defRPr/>
            </a:pPr>
            <a:r>
              <a:rPr lang="en-US" sz="2000" dirty="0">
                <a:solidFill>
                  <a:schemeClr val="bg1"/>
                </a:solidFill>
                <a:latin typeface="Courier New"/>
                <a:cs typeface="Courier New"/>
              </a:rPr>
              <a:t>x + 3/2 (3) + 2 (4) = 29/2</a:t>
            </a:r>
            <a:r>
              <a:rPr lang="en-US" sz="2000" dirty="0">
                <a:solidFill>
                  <a:schemeClr val="bg1"/>
                </a:solidFill>
                <a:cs typeface="+mn-cs"/>
              </a:rPr>
              <a:t>, and therefore</a:t>
            </a:r>
          </a:p>
          <a:p>
            <a:pPr eaLnBrk="1" hangingPunct="1">
              <a:defRPr/>
            </a:pPr>
            <a:r>
              <a:rPr lang="en-US" sz="2000" dirty="0">
                <a:solidFill>
                  <a:srgbClr val="FFFF00"/>
                </a:solidFill>
                <a:latin typeface="Courier New"/>
                <a:cs typeface="Courier New"/>
              </a:rPr>
              <a:t>x = 2</a:t>
            </a:r>
            <a:r>
              <a:rPr lang="en-US" sz="2000" dirty="0">
                <a:solidFill>
                  <a:srgbClr val="FFFF00"/>
                </a:solidFill>
                <a:cs typeface="+mn-cs"/>
              </a:rPr>
              <a:t>.</a:t>
            </a:r>
          </a:p>
        </p:txBody>
      </p:sp>
    </p:spTree>
    <p:extLst>
      <p:ext uri="{BB962C8B-B14F-4D97-AF65-F5344CB8AC3E}">
        <p14:creationId xmlns:p14="http://schemas.microsoft.com/office/powerpoint/2010/main" val="389609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3B7D-7821-DB40-8111-24E91B25FFD0}"/>
              </a:ext>
            </a:extLst>
          </p:cNvPr>
          <p:cNvSpPr>
            <a:spLocks noGrp="1"/>
          </p:cNvSpPr>
          <p:nvPr>
            <p:ph type="title"/>
          </p:nvPr>
        </p:nvSpPr>
        <p:spPr/>
        <p:txBody>
          <a:bodyPr/>
          <a:lstStyle/>
          <a:p>
            <a:r>
              <a:rPr lang="en-US" dirty="0"/>
              <a:t>Iterative Solvers</a:t>
            </a:r>
          </a:p>
        </p:txBody>
      </p:sp>
      <p:sp>
        <p:nvSpPr>
          <p:cNvPr id="3" name="Content Placeholder 2">
            <a:extLst>
              <a:ext uri="{FF2B5EF4-FFF2-40B4-BE49-F238E27FC236}">
                <a16:creationId xmlns:a16="http://schemas.microsoft.com/office/drawing/2014/main" id="{4FBCAFFA-3BDA-9F40-A61F-6D8D769F8AE3}"/>
              </a:ext>
            </a:extLst>
          </p:cNvPr>
          <p:cNvSpPr>
            <a:spLocks noGrp="1"/>
          </p:cNvSpPr>
          <p:nvPr>
            <p:ph idx="1"/>
          </p:nvPr>
        </p:nvSpPr>
        <p:spPr/>
        <p:txBody>
          <a:bodyPr/>
          <a:lstStyle/>
          <a:p>
            <a:r>
              <a:rPr lang="en-US" dirty="0"/>
              <a:t>What is an iterative matrix solver?</a:t>
            </a:r>
          </a:p>
          <a:p>
            <a:pPr lvl="1"/>
            <a:r>
              <a:rPr lang="en-US" dirty="0"/>
              <a:t>Approximate solution that improves each iteration</a:t>
            </a:r>
          </a:p>
          <a:p>
            <a:pPr lvl="1"/>
            <a:r>
              <a:rPr lang="en-US" dirty="0"/>
              <a:t>Heads from the previous iteration used to formulate matrix and known component of head dependent part of the equation is moved to the right-hand side.</a:t>
            </a:r>
          </a:p>
          <a:p>
            <a:pPr lvl="1"/>
            <a:r>
              <a:rPr lang="en-US" dirty="0"/>
              <a:t>Start with</a:t>
            </a:r>
          </a:p>
          <a:p>
            <a:pPr lvl="2"/>
            <a:r>
              <a:rPr lang="en-US" dirty="0"/>
              <a:t>Head from previous time step in transient models</a:t>
            </a:r>
          </a:p>
          <a:p>
            <a:pPr lvl="2"/>
            <a:r>
              <a:rPr lang="en-US" dirty="0"/>
              <a:t>Initial head for the first stress period</a:t>
            </a:r>
          </a:p>
          <a:p>
            <a:pPr lvl="1"/>
            <a:r>
              <a:rPr lang="en-US" dirty="0"/>
              <a:t>Stop iterating when maximum change in head and flow residual reach specified values.</a:t>
            </a:r>
          </a:p>
        </p:txBody>
      </p:sp>
    </p:spTree>
    <p:extLst>
      <p:ext uri="{BB962C8B-B14F-4D97-AF65-F5344CB8AC3E}">
        <p14:creationId xmlns:p14="http://schemas.microsoft.com/office/powerpoint/2010/main" val="308434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3B7D-7821-DB40-8111-24E91B25FFD0}"/>
              </a:ext>
            </a:extLst>
          </p:cNvPr>
          <p:cNvSpPr>
            <a:spLocks noGrp="1"/>
          </p:cNvSpPr>
          <p:nvPr>
            <p:ph type="title"/>
          </p:nvPr>
        </p:nvSpPr>
        <p:spPr/>
        <p:txBody>
          <a:bodyPr/>
          <a:lstStyle/>
          <a:p>
            <a:r>
              <a:rPr lang="en-US" dirty="0"/>
              <a:t>Iterative Solvers – continued </a:t>
            </a:r>
          </a:p>
        </p:txBody>
      </p:sp>
      <p:sp>
        <p:nvSpPr>
          <p:cNvPr id="3" name="Content Placeholder 2">
            <a:extLst>
              <a:ext uri="{FF2B5EF4-FFF2-40B4-BE49-F238E27FC236}">
                <a16:creationId xmlns:a16="http://schemas.microsoft.com/office/drawing/2014/main" id="{4FBCAFFA-3BDA-9F40-A61F-6D8D769F8AE3}"/>
              </a:ext>
            </a:extLst>
          </p:cNvPr>
          <p:cNvSpPr>
            <a:spLocks noGrp="1"/>
          </p:cNvSpPr>
          <p:nvPr>
            <p:ph idx="1"/>
          </p:nvPr>
        </p:nvSpPr>
        <p:spPr/>
        <p:txBody>
          <a:bodyPr/>
          <a:lstStyle/>
          <a:p>
            <a:r>
              <a:rPr lang="en-US" dirty="0"/>
              <a:t>Why use an iterative matrix solver?</a:t>
            </a:r>
          </a:p>
          <a:p>
            <a:pPr lvl="1"/>
            <a:r>
              <a:rPr lang="en-US" dirty="0"/>
              <a:t>Lower cost – less CPU time and less computer memory (sparseness)</a:t>
            </a:r>
          </a:p>
          <a:p>
            <a:pPr lvl="1"/>
            <a:r>
              <a:rPr lang="en-US" dirty="0"/>
              <a:t>Non-linear terms are handled automatically</a:t>
            </a:r>
          </a:p>
        </p:txBody>
      </p:sp>
      <p:pic>
        <p:nvPicPr>
          <p:cNvPr id="4" name="Picture 3">
            <a:extLst>
              <a:ext uri="{FF2B5EF4-FFF2-40B4-BE49-F238E27FC236}">
                <a16:creationId xmlns:a16="http://schemas.microsoft.com/office/drawing/2014/main" id="{9D8A3637-FC5E-2941-7458-951357B27C22}"/>
              </a:ext>
            </a:extLst>
          </p:cNvPr>
          <p:cNvPicPr>
            <a:picLocks noChangeAspect="1"/>
          </p:cNvPicPr>
          <p:nvPr/>
        </p:nvPicPr>
        <p:blipFill>
          <a:blip r:embed="rId2"/>
          <a:stretch>
            <a:fillRect/>
          </a:stretch>
        </p:blipFill>
        <p:spPr>
          <a:xfrm>
            <a:off x="213775" y="3619500"/>
            <a:ext cx="6815675" cy="2039037"/>
          </a:xfrm>
          <a:prstGeom prst="rect">
            <a:avLst/>
          </a:prstGeom>
        </p:spPr>
      </p:pic>
      <p:pic>
        <p:nvPicPr>
          <p:cNvPr id="5" name="Picture 4" descr="latex-image-1.pdf">
            <a:extLst>
              <a:ext uri="{FF2B5EF4-FFF2-40B4-BE49-F238E27FC236}">
                <a16:creationId xmlns:a16="http://schemas.microsoft.com/office/drawing/2014/main" id="{E31FB40B-FC21-ACA3-CACB-42CA92B64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7168" y="3619500"/>
            <a:ext cx="3449457" cy="1273014"/>
          </a:xfrm>
          <a:prstGeom prst="rect">
            <a:avLst/>
          </a:prstGeom>
        </p:spPr>
      </p:pic>
      <p:sp>
        <p:nvSpPr>
          <p:cNvPr id="6" name="TextBox 5">
            <a:extLst>
              <a:ext uri="{FF2B5EF4-FFF2-40B4-BE49-F238E27FC236}">
                <a16:creationId xmlns:a16="http://schemas.microsoft.com/office/drawing/2014/main" id="{372D3FA6-0FED-EC52-72A1-A574F5C37E41}"/>
              </a:ext>
            </a:extLst>
          </p:cNvPr>
          <p:cNvSpPr txBox="1"/>
          <p:nvPr/>
        </p:nvSpPr>
        <p:spPr>
          <a:xfrm>
            <a:off x="7292648" y="4184628"/>
            <a:ext cx="840295" cy="707886"/>
          </a:xfrm>
          <a:prstGeom prst="rect">
            <a:avLst/>
          </a:prstGeom>
          <a:noFill/>
        </p:spPr>
        <p:txBody>
          <a:bodyPr wrap="none" rtlCol="0">
            <a:spAutoFit/>
          </a:bodyPr>
          <a:lstStyle/>
          <a:p>
            <a:r>
              <a:rPr lang="en-US" i="1" dirty="0">
                <a:solidFill>
                  <a:schemeClr val="bg1"/>
                </a:solidFill>
              </a:rPr>
              <a:t>vs.</a:t>
            </a:r>
          </a:p>
        </p:txBody>
      </p:sp>
    </p:spTree>
    <p:extLst>
      <p:ext uri="{BB962C8B-B14F-4D97-AF65-F5344CB8AC3E}">
        <p14:creationId xmlns:p14="http://schemas.microsoft.com/office/powerpoint/2010/main" val="413085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C6A0-19EF-044C-BE7F-D22DAC85DEDD}"/>
              </a:ext>
            </a:extLst>
          </p:cNvPr>
          <p:cNvSpPr>
            <a:spLocks noGrp="1"/>
          </p:cNvSpPr>
          <p:nvPr>
            <p:ph type="title"/>
          </p:nvPr>
        </p:nvSpPr>
        <p:spPr/>
        <p:txBody>
          <a:bodyPr/>
          <a:lstStyle/>
          <a:p>
            <a:r>
              <a:rPr lang="en-US" dirty="0"/>
              <a:t>Iterative Solvers – continued </a:t>
            </a:r>
          </a:p>
        </p:txBody>
      </p:sp>
      <p:sp>
        <p:nvSpPr>
          <p:cNvPr id="4" name="Rectangle 3">
            <a:extLst>
              <a:ext uri="{FF2B5EF4-FFF2-40B4-BE49-F238E27FC236}">
                <a16:creationId xmlns:a16="http://schemas.microsoft.com/office/drawing/2014/main" id="{CC17629A-C752-F14F-AACF-CE965557C51E}"/>
              </a:ext>
            </a:extLst>
          </p:cNvPr>
          <p:cNvSpPr txBox="1">
            <a:spLocks noChangeArrowheads="1"/>
          </p:cNvSpPr>
          <p:nvPr/>
        </p:nvSpPr>
        <p:spPr bwMode="auto">
          <a:xfrm>
            <a:off x="1905000" y="1219200"/>
            <a:ext cx="8305800"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eaLnBrk="1" hangingPunct="1">
              <a:buFont typeface="Monotype Sorts" charset="0"/>
              <a:buNone/>
              <a:defRPr/>
            </a:pPr>
            <a:r>
              <a:rPr lang="en-US" b="0" kern="0" dirty="0">
                <a:solidFill>
                  <a:srgbClr val="FFFF00"/>
                </a:solidFill>
                <a:latin typeface="Arial" charset="0"/>
                <a:cs typeface="+mn-cs"/>
              </a:rPr>
              <a:t>LINEAR MATRIX EQUATION</a:t>
            </a:r>
          </a:p>
          <a:p>
            <a:pPr eaLnBrk="1" hangingPunct="1">
              <a:buFont typeface="Monotype Sorts" charset="0"/>
              <a:buNone/>
              <a:defRPr/>
            </a:pPr>
            <a:endParaRPr lang="en-US" b="0" kern="0" dirty="0">
              <a:latin typeface="Arial" charset="0"/>
              <a:cs typeface="+mn-cs"/>
            </a:endParaRPr>
          </a:p>
          <a:p>
            <a:pPr eaLnBrk="1" hangingPunct="1">
              <a:buFont typeface="Monotype Sorts" charset="0"/>
              <a:buNone/>
              <a:defRPr/>
            </a:pPr>
            <a:r>
              <a:rPr lang="en-US" sz="4800" b="0" kern="0" dirty="0">
                <a:latin typeface="Arial" charset="0"/>
                <a:cs typeface="+mn-cs"/>
              </a:rPr>
              <a:t>		</a:t>
            </a:r>
            <a:r>
              <a:rPr lang="en-US" sz="4800" kern="0" dirty="0">
                <a:latin typeface="Arial" charset="0"/>
                <a:cs typeface="+mn-cs"/>
              </a:rPr>
              <a:t>Ax</a:t>
            </a:r>
            <a:r>
              <a:rPr lang="en-US" sz="4800" b="0" kern="0" dirty="0">
                <a:latin typeface="Arial" charset="0"/>
                <a:cs typeface="+mn-cs"/>
              </a:rPr>
              <a:t> = </a:t>
            </a:r>
            <a:r>
              <a:rPr lang="en-US" sz="4800" kern="0" dirty="0">
                <a:latin typeface="Arial" charset="0"/>
                <a:cs typeface="+mn-cs"/>
              </a:rPr>
              <a:t>b</a:t>
            </a:r>
            <a:r>
              <a:rPr lang="en-US" sz="3600" b="0" kern="0" dirty="0">
                <a:latin typeface="Arial" charset="0"/>
                <a:cs typeface="+mn-cs"/>
              </a:rPr>
              <a:t>          confined aquifer</a:t>
            </a:r>
            <a:endParaRPr lang="en-US" sz="4800" b="0" kern="0" dirty="0">
              <a:latin typeface="Arial" charset="0"/>
              <a:cs typeface="+mn-cs"/>
            </a:endParaRPr>
          </a:p>
          <a:p>
            <a:pPr eaLnBrk="1" hangingPunct="1">
              <a:buFont typeface="Monotype Sorts" charset="0"/>
              <a:buNone/>
              <a:defRPr/>
            </a:pPr>
            <a:endParaRPr lang="en-US" b="0" kern="0" dirty="0">
              <a:latin typeface="Arial" charset="0"/>
              <a:cs typeface="+mn-cs"/>
            </a:endParaRPr>
          </a:p>
          <a:p>
            <a:pPr eaLnBrk="1" hangingPunct="1">
              <a:buFont typeface="Monotype Sorts" charset="0"/>
              <a:buNone/>
              <a:defRPr/>
            </a:pPr>
            <a:r>
              <a:rPr lang="en-US" b="0" kern="0" dirty="0">
                <a:solidFill>
                  <a:srgbClr val="FFFF00"/>
                </a:solidFill>
                <a:latin typeface="Arial" charset="0"/>
                <a:cs typeface="+mn-cs"/>
              </a:rPr>
              <a:t>NON-LINEAR MATRIX EQUATION</a:t>
            </a:r>
          </a:p>
          <a:p>
            <a:pPr eaLnBrk="1" hangingPunct="1">
              <a:buFont typeface="Monotype Sorts" charset="0"/>
              <a:buNone/>
              <a:defRPr/>
            </a:pPr>
            <a:endParaRPr lang="en-US" b="0" kern="0" dirty="0">
              <a:latin typeface="Arial" charset="0"/>
              <a:cs typeface="+mn-cs"/>
            </a:endParaRPr>
          </a:p>
          <a:p>
            <a:pPr eaLnBrk="1" hangingPunct="1">
              <a:buFont typeface="Wingdings" charset="0"/>
              <a:buNone/>
              <a:defRPr/>
            </a:pPr>
            <a:r>
              <a:rPr lang="en-US" sz="4800" b="0" kern="0" dirty="0">
                <a:latin typeface="Arial" charset="0"/>
                <a:cs typeface="+mn-cs"/>
              </a:rPr>
              <a:t>		</a:t>
            </a:r>
            <a:r>
              <a:rPr lang="en-US" sz="4800" kern="0" dirty="0">
                <a:latin typeface="Arial" charset="0"/>
                <a:cs typeface="+mn-cs"/>
              </a:rPr>
              <a:t>A</a:t>
            </a:r>
            <a:r>
              <a:rPr lang="en-US" sz="4800" b="0" kern="0" dirty="0">
                <a:latin typeface="Arial" charset="0"/>
                <a:cs typeface="+mn-cs"/>
              </a:rPr>
              <a:t>(x)</a:t>
            </a:r>
            <a:r>
              <a:rPr lang="en-US" sz="4800" kern="0" dirty="0">
                <a:latin typeface="Arial" charset="0"/>
                <a:cs typeface="+mn-cs"/>
              </a:rPr>
              <a:t>x</a:t>
            </a:r>
            <a:r>
              <a:rPr lang="en-US" sz="4800" b="0" kern="0" dirty="0">
                <a:latin typeface="Arial" charset="0"/>
                <a:cs typeface="+mn-cs"/>
              </a:rPr>
              <a:t> = </a:t>
            </a:r>
            <a:r>
              <a:rPr lang="en-US" sz="4800" kern="0" dirty="0">
                <a:latin typeface="Arial" charset="0"/>
                <a:cs typeface="+mn-cs"/>
              </a:rPr>
              <a:t>b</a:t>
            </a:r>
            <a:r>
              <a:rPr lang="en-US" sz="4800" b="0" kern="0" dirty="0">
                <a:latin typeface="Arial" charset="0"/>
              </a:rPr>
              <a:t> </a:t>
            </a:r>
            <a:r>
              <a:rPr lang="en-US" sz="3600" b="0" kern="0" dirty="0">
                <a:latin typeface="Arial" charset="0"/>
              </a:rPr>
              <a:t>   unconfined aquifer</a:t>
            </a:r>
            <a:endParaRPr lang="en-US" sz="4800" kern="0" dirty="0">
              <a:latin typeface="Arial" charset="0"/>
              <a:cs typeface="+mn-cs"/>
            </a:endParaRPr>
          </a:p>
          <a:p>
            <a:pPr eaLnBrk="1" hangingPunct="1">
              <a:buFont typeface="Monotype Sorts" charset="0"/>
              <a:buNone/>
              <a:defRPr/>
            </a:pPr>
            <a:endParaRPr lang="en-US" sz="4800" kern="0" dirty="0">
              <a:latin typeface="Arial" charset="0"/>
              <a:cs typeface="+mn-cs"/>
            </a:endParaRPr>
          </a:p>
        </p:txBody>
      </p:sp>
    </p:spTree>
    <p:extLst>
      <p:ext uri="{BB962C8B-B14F-4D97-AF65-F5344CB8AC3E}">
        <p14:creationId xmlns:p14="http://schemas.microsoft.com/office/powerpoint/2010/main" val="363874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3B7D-7821-DB40-8111-24E91B25FFD0}"/>
              </a:ext>
            </a:extLst>
          </p:cNvPr>
          <p:cNvSpPr>
            <a:spLocks noGrp="1"/>
          </p:cNvSpPr>
          <p:nvPr>
            <p:ph type="title"/>
          </p:nvPr>
        </p:nvSpPr>
        <p:spPr/>
        <p:txBody>
          <a:bodyPr/>
          <a:lstStyle/>
          <a:p>
            <a:r>
              <a:rPr lang="en-US" dirty="0"/>
              <a:t>Iterative Solvers – continued </a:t>
            </a:r>
          </a:p>
        </p:txBody>
      </p:sp>
      <p:grpSp>
        <p:nvGrpSpPr>
          <p:cNvPr id="8" name="Group 7">
            <a:extLst>
              <a:ext uri="{FF2B5EF4-FFF2-40B4-BE49-F238E27FC236}">
                <a16:creationId xmlns:a16="http://schemas.microsoft.com/office/drawing/2014/main" id="{F57573F8-0906-EF4B-AAB2-A5D6227BCCE8}"/>
              </a:ext>
            </a:extLst>
          </p:cNvPr>
          <p:cNvGrpSpPr/>
          <p:nvPr/>
        </p:nvGrpSpPr>
        <p:grpSpPr>
          <a:xfrm>
            <a:off x="1751268" y="1158240"/>
            <a:ext cx="8708514" cy="4541520"/>
            <a:chOff x="227268" y="1325880"/>
            <a:chExt cx="8708514" cy="4541520"/>
          </a:xfrm>
        </p:grpSpPr>
        <p:pic>
          <p:nvPicPr>
            <p:cNvPr id="6" name="Picture 5">
              <a:extLst>
                <a:ext uri="{FF2B5EF4-FFF2-40B4-BE49-F238E27FC236}">
                  <a16:creationId xmlns:a16="http://schemas.microsoft.com/office/drawing/2014/main" id="{34CF5635-71EF-C84D-930D-92CE2B0A3AB5}"/>
                </a:ext>
              </a:extLst>
            </p:cNvPr>
            <p:cNvPicPr>
              <a:picLocks noChangeAspect="1"/>
            </p:cNvPicPr>
            <p:nvPr/>
          </p:nvPicPr>
          <p:blipFill>
            <a:blip r:embed="rId2"/>
            <a:stretch>
              <a:fillRect/>
            </a:stretch>
          </p:blipFill>
          <p:spPr>
            <a:xfrm>
              <a:off x="227268" y="1325880"/>
              <a:ext cx="4236720" cy="4541520"/>
            </a:xfrm>
            <a:prstGeom prst="rect">
              <a:avLst/>
            </a:prstGeom>
          </p:spPr>
        </p:pic>
        <p:pic>
          <p:nvPicPr>
            <p:cNvPr id="7" name="Picture 6">
              <a:extLst>
                <a:ext uri="{FF2B5EF4-FFF2-40B4-BE49-F238E27FC236}">
                  <a16:creationId xmlns:a16="http://schemas.microsoft.com/office/drawing/2014/main" id="{8D975900-4BCA-0D4B-8EE8-4BE2EBEB069A}"/>
                </a:ext>
              </a:extLst>
            </p:cNvPr>
            <p:cNvPicPr>
              <a:picLocks noChangeAspect="1"/>
            </p:cNvPicPr>
            <p:nvPr/>
          </p:nvPicPr>
          <p:blipFill>
            <a:blip r:embed="rId3"/>
            <a:stretch>
              <a:fillRect/>
            </a:stretch>
          </p:blipFill>
          <p:spPr>
            <a:xfrm>
              <a:off x="4680012" y="1325880"/>
              <a:ext cx="4255770" cy="4522470"/>
            </a:xfrm>
            <a:prstGeom prst="rect">
              <a:avLst/>
            </a:prstGeom>
          </p:spPr>
        </p:pic>
      </p:grpSp>
    </p:spTree>
    <p:extLst>
      <p:ext uri="{BB962C8B-B14F-4D97-AF65-F5344CB8AC3E}">
        <p14:creationId xmlns:p14="http://schemas.microsoft.com/office/powerpoint/2010/main" val="2640438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3B7D-7821-DB40-8111-24E91B25FFD0}"/>
              </a:ext>
            </a:extLst>
          </p:cNvPr>
          <p:cNvSpPr>
            <a:spLocks noGrp="1"/>
          </p:cNvSpPr>
          <p:nvPr>
            <p:ph type="title"/>
          </p:nvPr>
        </p:nvSpPr>
        <p:spPr/>
        <p:txBody>
          <a:bodyPr/>
          <a:lstStyle/>
          <a:p>
            <a:r>
              <a:rPr lang="en-US" dirty="0"/>
              <a:t>Iterative Solvers – continued </a:t>
            </a:r>
          </a:p>
        </p:txBody>
      </p:sp>
      <p:sp>
        <p:nvSpPr>
          <p:cNvPr id="3" name="Content Placeholder 2">
            <a:extLst>
              <a:ext uri="{FF2B5EF4-FFF2-40B4-BE49-F238E27FC236}">
                <a16:creationId xmlns:a16="http://schemas.microsoft.com/office/drawing/2014/main" id="{4FBCAFFA-3BDA-9F40-A61F-6D8D769F8AE3}"/>
              </a:ext>
            </a:extLst>
          </p:cNvPr>
          <p:cNvSpPr>
            <a:spLocks noGrp="1"/>
          </p:cNvSpPr>
          <p:nvPr>
            <p:ph idx="1"/>
          </p:nvPr>
        </p:nvSpPr>
        <p:spPr/>
        <p:txBody>
          <a:bodyPr/>
          <a:lstStyle/>
          <a:p>
            <a:r>
              <a:rPr lang="en-US" dirty="0"/>
              <a:t>Common iterative solver terms</a:t>
            </a:r>
          </a:p>
          <a:p>
            <a:pPr lvl="1"/>
            <a:r>
              <a:rPr lang="en-US" dirty="0"/>
              <a:t>Convergence</a:t>
            </a:r>
          </a:p>
          <a:p>
            <a:pPr lvl="1"/>
            <a:r>
              <a:rPr lang="en-US" dirty="0"/>
              <a:t>Divergence</a:t>
            </a:r>
          </a:p>
          <a:p>
            <a:pPr lvl="1"/>
            <a:r>
              <a:rPr lang="en-US" dirty="0"/>
              <a:t>Oscillation</a:t>
            </a:r>
          </a:p>
          <a:p>
            <a:pPr lvl="1"/>
            <a:r>
              <a:rPr lang="en-US" dirty="0"/>
              <a:t>Head Closure Criteria – HCLOSE</a:t>
            </a:r>
          </a:p>
          <a:p>
            <a:pPr lvl="1"/>
            <a:r>
              <a:rPr lang="en-US" dirty="0"/>
              <a:t>Residual Closure Criteria – RCLOSE</a:t>
            </a:r>
          </a:p>
          <a:p>
            <a:pPr lvl="1"/>
            <a:r>
              <a:rPr lang="en-US" dirty="0"/>
              <a:t>Volumetric Balance (Mass Balance)</a:t>
            </a:r>
          </a:p>
          <a:p>
            <a:pPr lvl="1"/>
            <a:r>
              <a:rPr lang="en-US" dirty="0"/>
              <a:t>Dampening Parameters</a:t>
            </a:r>
          </a:p>
          <a:p>
            <a:pPr lvl="1"/>
            <a:r>
              <a:rPr lang="en-US" dirty="0"/>
              <a:t>Non-Linear Terms</a:t>
            </a:r>
          </a:p>
        </p:txBody>
      </p:sp>
    </p:spTree>
    <p:extLst>
      <p:ext uri="{BB962C8B-B14F-4D97-AF65-F5344CB8AC3E}">
        <p14:creationId xmlns:p14="http://schemas.microsoft.com/office/powerpoint/2010/main" val="4225877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onvergence.png">
            <a:extLst>
              <a:ext uri="{FF2B5EF4-FFF2-40B4-BE49-F238E27FC236}">
                <a16:creationId xmlns:a16="http://schemas.microsoft.com/office/drawing/2014/main" id="{CE4494FD-03F9-7842-A87C-67E6B4AE46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5855" y="111968"/>
            <a:ext cx="5029200" cy="6629400"/>
          </a:xfrm>
          <a:prstGeom prst="rect">
            <a:avLst/>
          </a:prstGeom>
        </p:spPr>
      </p:pic>
    </p:spTree>
    <p:extLst>
      <p:ext uri="{BB962C8B-B14F-4D97-AF65-F5344CB8AC3E}">
        <p14:creationId xmlns:p14="http://schemas.microsoft.com/office/powerpoint/2010/main" val="172446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3E8A9C7-FF38-F040-9223-BC08B55B6E24}"/>
              </a:ext>
            </a:extLst>
          </p:cNvPr>
          <p:cNvSpPr txBox="1">
            <a:spLocks/>
          </p:cNvSpPr>
          <p:nvPr/>
        </p:nvSpPr>
        <p:spPr>
          <a:xfrm>
            <a:off x="704193" y="1371600"/>
            <a:ext cx="10804635" cy="4495800"/>
          </a:xfrm>
          <a:prstGeom prst="rect">
            <a:avLst/>
          </a:prstGeom>
        </p:spPr>
        <p:txBody>
          <a:bodyPr/>
          <a:lst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marL="0" indent="0">
              <a:buNone/>
              <a:defRPr/>
            </a:pPr>
            <a:r>
              <a:rPr lang="en-US" sz="3600" kern="0" dirty="0"/>
              <a:t>Why do we need to know about matrix solution techniques?</a:t>
            </a:r>
          </a:p>
          <a:p>
            <a:pPr marL="0" indent="0">
              <a:buNone/>
              <a:defRPr/>
            </a:pPr>
            <a:r>
              <a:rPr lang="en-US" sz="3600" kern="0" dirty="0"/>
              <a:t> </a:t>
            </a:r>
          </a:p>
          <a:p>
            <a:pPr marL="466725" indent="0">
              <a:buNone/>
              <a:defRPr/>
            </a:pPr>
            <a:r>
              <a:rPr lang="en-US" sz="3600" i="1" kern="0" dirty="0"/>
              <a:t>Because matrix solutions to the flow equation using default parameters can fail to achieve convergence or can be modified to improve performance.</a:t>
            </a:r>
          </a:p>
        </p:txBody>
      </p:sp>
    </p:spTree>
    <p:extLst>
      <p:ext uri="{BB962C8B-B14F-4D97-AF65-F5344CB8AC3E}">
        <p14:creationId xmlns:p14="http://schemas.microsoft.com/office/powerpoint/2010/main" val="2843997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7E97-AA56-7F46-A8E4-8FFA079648A9}"/>
              </a:ext>
            </a:extLst>
          </p:cNvPr>
          <p:cNvSpPr>
            <a:spLocks noGrp="1"/>
          </p:cNvSpPr>
          <p:nvPr>
            <p:ph type="title"/>
          </p:nvPr>
        </p:nvSpPr>
        <p:spPr/>
        <p:txBody>
          <a:bodyPr/>
          <a:lstStyle/>
          <a:p>
            <a:r>
              <a:rPr lang="en-US" dirty="0"/>
              <a:t>Iterative Model Solution (IMS)</a:t>
            </a:r>
          </a:p>
        </p:txBody>
      </p:sp>
      <p:pic>
        <p:nvPicPr>
          <p:cNvPr id="4" name="Picture 2">
            <a:extLst>
              <a:ext uri="{FF2B5EF4-FFF2-40B4-BE49-F238E27FC236}">
                <a16:creationId xmlns:a16="http://schemas.microsoft.com/office/drawing/2014/main" id="{D420B6FA-360E-884F-A799-96FE0D2811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01713"/>
            <a:ext cx="9144000" cy="584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240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Iterative Model Solution (IMS)</a:t>
            </a:r>
          </a:p>
        </p:txBody>
      </p:sp>
      <p:pic>
        <p:nvPicPr>
          <p:cNvPr id="4" name="Picture 4">
            <a:extLst>
              <a:ext uri="{FF2B5EF4-FFF2-40B4-BE49-F238E27FC236}">
                <a16:creationId xmlns:a16="http://schemas.microsoft.com/office/drawing/2014/main" id="{F1198142-B537-384B-A4D1-88A1499B6A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6876" y="2025123"/>
            <a:ext cx="2923562" cy="29326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BA2B1B41-6448-2A44-BB95-98D342CBB0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1077272"/>
            <a:ext cx="4657725" cy="56473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515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MODFLOW 6 Program Structure</a:t>
            </a:r>
          </a:p>
        </p:txBody>
      </p:sp>
      <p:pic>
        <p:nvPicPr>
          <p:cNvPr id="4" name="Picture 1" descr="mf6-fig6.pdf">
            <a:extLst>
              <a:ext uri="{FF2B5EF4-FFF2-40B4-BE49-F238E27FC236}">
                <a16:creationId xmlns:a16="http://schemas.microsoft.com/office/drawing/2014/main" id="{EFA88312-8188-E944-89D0-55AE2EF771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92200"/>
            <a:ext cx="4191000" cy="5765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5" name="Picture 1" descr="mf6-fig8.pdf">
            <a:extLst>
              <a:ext uri="{FF2B5EF4-FFF2-40B4-BE49-F238E27FC236}">
                <a16:creationId xmlns:a16="http://schemas.microsoft.com/office/drawing/2014/main" id="{4F8AF408-E316-734B-A13C-AB1FBE8FD0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1843771"/>
            <a:ext cx="4952999" cy="4309877"/>
          </a:xfrm>
          <a:prstGeom prst="rect">
            <a:avLst/>
          </a:prstGeom>
          <a:solidFill>
            <a:schemeClr val="bg1"/>
          </a:solidFill>
          <a:ln>
            <a:noFill/>
          </a:ln>
          <a:effectLst/>
          <a:extLst>
            <a:ext uri="{91240B29-F687-4f45-9708-019B960494DF}">
              <a14:hiddenLine xmlns=""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1CDC32AC-6333-8D4B-81A5-00BCBB9A9CFF}"/>
              </a:ext>
            </a:extLst>
          </p:cNvPr>
          <p:cNvSpPr/>
          <p:nvPr/>
        </p:nvSpPr>
        <p:spPr bwMode="auto">
          <a:xfrm>
            <a:off x="4108075" y="3711388"/>
            <a:ext cx="1346902" cy="214877"/>
          </a:xfrm>
          <a:prstGeom prst="rect">
            <a:avLst/>
          </a:prstGeom>
          <a:noFill/>
          <a:ln w="19050" cap="flat" cmpd="sng" algn="ctr">
            <a:solidFill>
              <a:schemeClr val="tx1"/>
            </a:solidFill>
            <a:prstDash val="solid"/>
            <a:round/>
            <a:headEnd type="none" w="med" len="med"/>
            <a:tailEnd type="none" w="med" len="med"/>
          </a:ln>
          <a:effectLst>
            <a:glow rad="127000">
              <a:schemeClr val="accent2">
                <a:satMod val="175000"/>
                <a:alpha val="40000"/>
              </a:schemeClr>
            </a:glo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15" name="Left Brace 14">
            <a:extLst>
              <a:ext uri="{FF2B5EF4-FFF2-40B4-BE49-F238E27FC236}">
                <a16:creationId xmlns:a16="http://schemas.microsoft.com/office/drawing/2014/main" id="{93FC16D3-3A75-4D45-A2ED-7873AACF4A3B}"/>
              </a:ext>
            </a:extLst>
          </p:cNvPr>
          <p:cNvSpPr/>
          <p:nvPr/>
        </p:nvSpPr>
        <p:spPr bwMode="auto">
          <a:xfrm>
            <a:off x="5454978" y="1942012"/>
            <a:ext cx="771652" cy="4127863"/>
          </a:xfrm>
          <a:prstGeom prst="leftBrace">
            <a:avLst>
              <a:gd name="adj1" fmla="val 8333"/>
              <a:gd name="adj2" fmla="val 46560"/>
            </a:avLst>
          </a:prstGeom>
          <a:no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1746824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Iterative Model Solution Iteration Output</a:t>
            </a:r>
          </a:p>
        </p:txBody>
      </p:sp>
      <p:sp>
        <p:nvSpPr>
          <p:cNvPr id="7" name="Rectangle 6">
            <a:extLst>
              <a:ext uri="{FF2B5EF4-FFF2-40B4-BE49-F238E27FC236}">
                <a16:creationId xmlns:a16="http://schemas.microsoft.com/office/drawing/2014/main" id="{B584106A-025B-BB42-8E75-881818319683}"/>
              </a:ext>
            </a:extLst>
          </p:cNvPr>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a:p>
            <a:endParaRPr lang="en-US"/>
          </a:p>
        </p:txBody>
      </p:sp>
      <p:sp>
        <p:nvSpPr>
          <p:cNvPr id="5" name="Text Box 2">
            <a:extLst>
              <a:ext uri="{FF2B5EF4-FFF2-40B4-BE49-F238E27FC236}">
                <a16:creationId xmlns:a16="http://schemas.microsoft.com/office/drawing/2014/main" id="{E6BE1FFA-4741-D744-A360-8CB220115650}"/>
              </a:ext>
            </a:extLst>
          </p:cNvPr>
          <p:cNvSpPr txBox="1">
            <a:spLocks noChangeArrowheads="1"/>
          </p:cNvSpPr>
          <p:nvPr/>
        </p:nvSpPr>
        <p:spPr bwMode="auto">
          <a:xfrm>
            <a:off x="2781300" y="1076228"/>
            <a:ext cx="6629400" cy="5355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mr-IN" sz="900" dirty="0">
                <a:solidFill>
                  <a:schemeClr val="bg1"/>
                </a:solidFill>
                <a:latin typeface="Courier New"/>
                <a:cs typeface="Courier New"/>
              </a:rPr>
              <a:t> </a:t>
            </a:r>
            <a:r>
              <a:rPr lang="mr-IN" sz="900" dirty="0">
                <a:solidFill>
                  <a:srgbClr val="FFFF00"/>
                </a:solidFill>
                <a:latin typeface="Courier New"/>
                <a:cs typeface="Courier New"/>
              </a:rPr>
              <a:t>STRESS PERIOD NO.    1, LENGTH =   1.000000    </a:t>
            </a:r>
          </a:p>
          <a:p>
            <a:pPr eaLnBrk="1" hangingPunct="1">
              <a:defRPr/>
            </a:pPr>
            <a:r>
              <a:rPr lang="mr-IN" sz="900" dirty="0">
                <a:solidFill>
                  <a:srgbClr val="FFFF00"/>
                </a:solidFill>
                <a:latin typeface="Courier New"/>
                <a:cs typeface="Courier New"/>
              </a:rPr>
              <a:t>                            -----------------------------------------------</a:t>
            </a: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NUMBER OF TIME STEPS =     1</a:t>
            </a: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MULTIPLIER FOR DELT =     1.000</a:t>
            </a: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INITIAL TIME STEP SIZE =   1.000000    </a:t>
            </a:r>
          </a:p>
          <a:p>
            <a:pPr eaLnBrk="1" hangingPunct="1">
              <a:defRPr/>
            </a:pPr>
            <a:endParaRPr lang="mr-IN" sz="900" dirty="0">
              <a:solidFill>
                <a:srgbClr val="FFFF00"/>
              </a:solidFill>
              <a:latin typeface="Courier New"/>
              <a:cs typeface="Courier New"/>
            </a:endParaRPr>
          </a:p>
          <a:p>
            <a:pPr eaLnBrk="1" hangingPunct="1">
              <a:defRPr/>
            </a:pPr>
            <a:endParaRPr lang="mr-IN" sz="900" dirty="0">
              <a:solidFill>
                <a:srgbClr val="FFFF00"/>
              </a:solidFill>
              <a:latin typeface="Courier New"/>
              <a:cs typeface="Courier New"/>
            </a:endParaRP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PSEUDO-TRANSIENT CONTINUATION WILL BE APPLIED TO MODEL 1 ("GWF_1") DURING THIS TIME STEP</a:t>
            </a:r>
          </a:p>
          <a:p>
            <a:pPr eaLnBrk="1" hangingPunct="1">
              <a:defRPr/>
            </a:pPr>
            <a:endParaRPr lang="mr-IN" sz="900" dirty="0">
              <a:solidFill>
                <a:srgbClr val="FFFF00"/>
              </a:solidFill>
              <a:latin typeface="Courier New"/>
              <a:cs typeface="Courier New"/>
            </a:endParaRP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OUTER ITERATION SUMMARY</a:t>
            </a:r>
          </a:p>
          <a:p>
            <a:pPr eaLnBrk="1" hangingPunct="1">
              <a:defRPr/>
            </a:pPr>
            <a:r>
              <a:rPr lang="mr-IN" sz="900" dirty="0">
                <a:solidFill>
                  <a:srgbClr val="FFFF00"/>
                </a:solidFill>
                <a:latin typeface="Courier New"/>
                <a:cs typeface="Courier New"/>
              </a:rPr>
              <a:t> ----------------------------------------------------------------------</a:t>
            </a:r>
          </a:p>
          <a:p>
            <a:pPr eaLnBrk="1" hangingPunct="1">
              <a:defRPr/>
            </a:pPr>
            <a:r>
              <a:rPr lang="mr-IN" sz="900" dirty="0">
                <a:solidFill>
                  <a:srgbClr val="FFFF00"/>
                </a:solidFill>
                <a:latin typeface="Courier New"/>
                <a:cs typeface="Courier New"/>
              </a:rPr>
              <a:t>      OUTER     INNER         MAXIMUM                    MAXIMUM CHANGE</a:t>
            </a:r>
          </a:p>
          <a:p>
            <a:pPr eaLnBrk="1" hangingPunct="1">
              <a:defRPr/>
            </a:pPr>
            <a:r>
              <a:rPr lang="mr-IN" sz="900" dirty="0">
                <a:solidFill>
                  <a:srgbClr val="FFFF00"/>
                </a:solidFill>
                <a:latin typeface="Courier New"/>
                <a:cs typeface="Courier New"/>
              </a:rPr>
              <a:t>  ITERATION ITERATION          CHANGE                    MODEL-(CELLID)</a:t>
            </a:r>
          </a:p>
          <a:p>
            <a:pPr eaLnBrk="1" hangingPunct="1">
              <a:defRPr/>
            </a:pPr>
            <a:r>
              <a:rPr lang="mr-IN" sz="900" dirty="0">
                <a:solidFill>
                  <a:srgbClr val="FFFF00"/>
                </a:solidFill>
                <a:latin typeface="Courier New"/>
                <a:cs typeface="Courier New"/>
              </a:rPr>
              <a:t> ----------------------------------------------------------------------</a:t>
            </a:r>
          </a:p>
          <a:p>
            <a:pPr eaLnBrk="1" hangingPunct="1">
              <a:defRPr/>
            </a:pPr>
            <a:r>
              <a:rPr lang="mr-IN" sz="900" dirty="0">
                <a:solidFill>
                  <a:srgbClr val="FFFF00"/>
                </a:solidFill>
                <a:latin typeface="Courier New"/>
                <a:cs typeface="Courier New"/>
              </a:rPr>
              <a:t>          1         2     4.69817                         1_GWF-(1,1,2)</a:t>
            </a:r>
          </a:p>
          <a:p>
            <a:pPr eaLnBrk="1" hangingPunct="1">
              <a:defRPr/>
            </a:pPr>
            <a:r>
              <a:rPr lang="mr-IN" sz="900" dirty="0">
                <a:solidFill>
                  <a:srgbClr val="FFFF00"/>
                </a:solidFill>
                <a:latin typeface="Courier New"/>
                <a:cs typeface="Courier New"/>
              </a:rPr>
              <a:t>          2         2     4.28196                         1_GWF-(1,1,2)</a:t>
            </a:r>
          </a:p>
          <a:p>
            <a:pPr eaLnBrk="1" hangingPunct="1">
              <a:defRPr/>
            </a:pPr>
            <a:r>
              <a:rPr lang="mr-IN" sz="900" dirty="0">
                <a:solidFill>
                  <a:srgbClr val="FFFF00"/>
                </a:solidFill>
                <a:latin typeface="Courier New"/>
                <a:cs typeface="Courier New"/>
              </a:rPr>
              <a:t>          3         2     5.14804                         1_GWF-(1,1,3)</a:t>
            </a:r>
          </a:p>
          <a:p>
            <a:pPr eaLnBrk="1" hangingPunct="1">
              <a:defRPr/>
            </a:pPr>
            <a:r>
              <a:rPr lang="mr-IN" sz="900" dirty="0">
                <a:solidFill>
                  <a:srgbClr val="FFFF00"/>
                </a:solidFill>
                <a:latin typeface="Courier New"/>
                <a:cs typeface="Courier New"/>
              </a:rPr>
              <a:t>          4         2     5.77241                         1_GWF-(1,1,5)</a:t>
            </a:r>
          </a:p>
          <a:p>
            <a:pPr eaLnBrk="1" hangingPunct="1">
              <a:defRPr/>
            </a:pPr>
            <a:r>
              <a:rPr lang="mr-IN" sz="900" dirty="0">
                <a:solidFill>
                  <a:srgbClr val="FFFF00"/>
                </a:solidFill>
                <a:latin typeface="Courier New"/>
                <a:cs typeface="Courier New"/>
              </a:rPr>
              <a:t>          5         2     5.60236                         1_GWF-(1,1,6)</a:t>
            </a:r>
          </a:p>
          <a:p>
            <a:pPr eaLnBrk="1" hangingPunct="1">
              <a:defRPr/>
            </a:pPr>
            <a:r>
              <a:rPr lang="mr-IN" sz="900" dirty="0">
                <a:solidFill>
                  <a:srgbClr val="FFFF00"/>
                </a:solidFill>
                <a:latin typeface="Courier New"/>
                <a:cs typeface="Courier New"/>
              </a:rPr>
              <a:t>          6         2     5.26931                         1_GWF-(1,1,7)</a:t>
            </a:r>
          </a:p>
          <a:p>
            <a:pPr eaLnBrk="1" hangingPunct="1">
              <a:defRPr/>
            </a:pPr>
            <a:r>
              <a:rPr lang="mr-IN" sz="900" dirty="0">
                <a:solidFill>
                  <a:srgbClr val="FFFF00"/>
                </a:solidFill>
                <a:latin typeface="Courier New"/>
                <a:cs typeface="Courier New"/>
              </a:rPr>
              <a:t>          7         2     4.73380                         1_GWF-(1,1,8)</a:t>
            </a:r>
          </a:p>
          <a:p>
            <a:pPr eaLnBrk="1" hangingPunct="1">
              <a:defRPr/>
            </a:pPr>
            <a:r>
              <a:rPr lang="mr-IN" sz="900" dirty="0">
                <a:solidFill>
                  <a:srgbClr val="FFFF00"/>
                </a:solidFill>
                <a:latin typeface="Courier New"/>
                <a:cs typeface="Courier New"/>
              </a:rPr>
              <a:t>          8         2     3.97119                         1_GWF-(1,1,9)</a:t>
            </a:r>
          </a:p>
          <a:p>
            <a:pPr eaLnBrk="1" hangingPunct="1">
              <a:defRPr/>
            </a:pPr>
            <a:r>
              <a:rPr lang="mr-IN" sz="900" dirty="0">
                <a:solidFill>
                  <a:srgbClr val="FFFF00"/>
                </a:solidFill>
                <a:latin typeface="Courier New"/>
                <a:cs typeface="Courier New"/>
              </a:rPr>
              <a:t>          9         2     5.69875                        1_GWF-(1,1,11)</a:t>
            </a:r>
          </a:p>
          <a:p>
            <a:pPr eaLnBrk="1" hangingPunct="1">
              <a:defRPr/>
            </a:pPr>
            <a:r>
              <a:rPr lang="mr-IN" sz="900" dirty="0">
                <a:solidFill>
                  <a:srgbClr val="FFFF00"/>
                </a:solidFill>
                <a:latin typeface="Courier New"/>
                <a:cs typeface="Courier New"/>
              </a:rPr>
              <a:t>         10         2     1.89574                        1_GWF-(1,1,13)</a:t>
            </a:r>
          </a:p>
          <a:p>
            <a:pPr eaLnBrk="1" hangingPunct="1">
              <a:defRPr/>
            </a:pPr>
            <a:endParaRPr lang="en-US" sz="900" dirty="0">
              <a:solidFill>
                <a:srgbClr val="FFFF00"/>
              </a:solidFill>
              <a:latin typeface="Courier New"/>
              <a:cs typeface="Courier New"/>
            </a:endParaRPr>
          </a:p>
          <a:p>
            <a:pPr eaLnBrk="1" hangingPunct="1">
              <a:defRPr/>
            </a:pPr>
            <a:r>
              <a:rPr lang="en-US" sz="900" dirty="0">
                <a:solidFill>
                  <a:srgbClr val="FFFF00"/>
                </a:solidFill>
                <a:latin typeface="Courier New" charset="0"/>
              </a:rPr>
              <a:t>--- DELETED OUTPUT ---</a:t>
            </a:r>
          </a:p>
          <a:p>
            <a:pPr eaLnBrk="1" hangingPunct="1">
              <a:defRPr/>
            </a:pPr>
            <a:endParaRPr lang="en-US"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130         2    1.283997E-04                    1_GWF-(1,1,14)</a:t>
            </a:r>
          </a:p>
          <a:p>
            <a:pPr eaLnBrk="1" hangingPunct="1">
              <a:defRPr/>
            </a:pPr>
            <a:r>
              <a:rPr lang="mr-IN" sz="900" dirty="0">
                <a:solidFill>
                  <a:srgbClr val="FFFF00"/>
                </a:solidFill>
                <a:latin typeface="Courier New"/>
                <a:cs typeface="Courier New"/>
              </a:rPr>
              <a:t>        131         2    6.565490E-05                    1_GWF-(1,1,14)</a:t>
            </a:r>
          </a:p>
          <a:p>
            <a:pPr eaLnBrk="1" hangingPunct="1">
              <a:defRPr/>
            </a:pPr>
            <a:r>
              <a:rPr lang="mr-IN" sz="900" dirty="0">
                <a:solidFill>
                  <a:srgbClr val="FFFF00"/>
                </a:solidFill>
                <a:latin typeface="Courier New"/>
                <a:cs typeface="Courier New"/>
              </a:rPr>
              <a:t>        132         2    6.839853E-05                    1_GWF-(1,1,14)</a:t>
            </a: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132 CALLS TO NUMERICAL SOLUTION IN TIME STEP 1 STRESS PERIOD 1</a:t>
            </a:r>
          </a:p>
          <a:p>
            <a:pPr eaLnBrk="1" hangingPunct="1">
              <a:defRPr/>
            </a:pPr>
            <a:r>
              <a:rPr lang="mr-IN" sz="900" dirty="0">
                <a:solidFill>
                  <a:srgbClr val="FFFF00"/>
                </a:solidFill>
                <a:latin typeface="Courier New"/>
                <a:cs typeface="Courier New"/>
              </a:rPr>
              <a:t> 264 TOTAL ITERATIONS</a:t>
            </a:r>
            <a:endParaRPr lang="en-US" sz="900" dirty="0">
              <a:solidFill>
                <a:srgbClr val="FFFF00"/>
              </a:solidFill>
              <a:latin typeface="Courier New"/>
              <a:cs typeface="Courier New"/>
            </a:endParaRPr>
          </a:p>
        </p:txBody>
      </p:sp>
      <p:sp>
        <p:nvSpPr>
          <p:cNvPr id="8" name="TextBox 3">
            <a:extLst>
              <a:ext uri="{FF2B5EF4-FFF2-40B4-BE49-F238E27FC236}">
                <a16:creationId xmlns:a16="http://schemas.microsoft.com/office/drawing/2014/main" id="{B29234A1-67C7-004E-B01A-3796F7A67ABD}"/>
              </a:ext>
            </a:extLst>
          </p:cNvPr>
          <p:cNvSpPr txBox="1">
            <a:spLocks noChangeArrowheads="1"/>
          </p:cNvSpPr>
          <p:nvPr/>
        </p:nvSpPr>
        <p:spPr bwMode="auto">
          <a:xfrm>
            <a:off x="7247642" y="6108373"/>
            <a:ext cx="326795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r>
              <a:rPr lang="en-US" sz="1800" dirty="0">
                <a:solidFill>
                  <a:srgbClr val="FFFF00"/>
                </a:solidFill>
                <a:latin typeface="Times New Roman" panose="02020603050405020304" pitchFamily="18" charset="0"/>
                <a:cs typeface="Times New Roman" panose="02020603050405020304" pitchFamily="18" charset="0"/>
                <a:sym typeface="Allerta" charset="0"/>
              </a:rPr>
              <a:t>Summary Output</a:t>
            </a:r>
          </a:p>
          <a:p>
            <a:pPr algn="r"/>
            <a:r>
              <a:rPr lang="en-US" sz="1800" dirty="0">
                <a:solidFill>
                  <a:srgbClr val="FFFF00"/>
                </a:solidFill>
                <a:latin typeface="Times New Roman" panose="02020603050405020304" pitchFamily="18" charset="0"/>
                <a:cs typeface="Times New Roman" panose="02020603050405020304" pitchFamily="18" charset="0"/>
                <a:sym typeface="Allerta" charset="0"/>
              </a:rPr>
              <a:t>In </a:t>
            </a:r>
            <a:r>
              <a:rPr lang="en-US" sz="1800" dirty="0" err="1">
                <a:solidFill>
                  <a:srgbClr val="FFFF00"/>
                </a:solidFill>
                <a:latin typeface="Times New Roman" panose="02020603050405020304" pitchFamily="18" charset="0"/>
                <a:cs typeface="Times New Roman" panose="02020603050405020304" pitchFamily="18" charset="0"/>
                <a:sym typeface="Allerta" charset="0"/>
              </a:rPr>
              <a:t>mfsim.lst</a:t>
            </a:r>
            <a:endParaRPr lang="en-US" sz="18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815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Iterative Model Solution Iteration Output – cont.</a:t>
            </a:r>
          </a:p>
        </p:txBody>
      </p:sp>
      <p:sp>
        <p:nvSpPr>
          <p:cNvPr id="7" name="Rectangle 6">
            <a:extLst>
              <a:ext uri="{FF2B5EF4-FFF2-40B4-BE49-F238E27FC236}">
                <a16:creationId xmlns:a16="http://schemas.microsoft.com/office/drawing/2014/main" id="{B584106A-025B-BB42-8E75-881818319683}"/>
              </a:ext>
            </a:extLst>
          </p:cNvPr>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a:p>
            <a:endParaRPr lang="en-US"/>
          </a:p>
        </p:txBody>
      </p:sp>
      <p:sp>
        <p:nvSpPr>
          <p:cNvPr id="8" name="TextBox 3">
            <a:extLst>
              <a:ext uri="{FF2B5EF4-FFF2-40B4-BE49-F238E27FC236}">
                <a16:creationId xmlns:a16="http://schemas.microsoft.com/office/drawing/2014/main" id="{B29234A1-67C7-004E-B01A-3796F7A67ABD}"/>
              </a:ext>
            </a:extLst>
          </p:cNvPr>
          <p:cNvSpPr txBox="1">
            <a:spLocks noChangeArrowheads="1"/>
          </p:cNvSpPr>
          <p:nvPr/>
        </p:nvSpPr>
        <p:spPr bwMode="auto">
          <a:xfrm>
            <a:off x="8534402" y="6000193"/>
            <a:ext cx="326795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r>
              <a:rPr lang="en-US" sz="1800" dirty="0">
                <a:solidFill>
                  <a:srgbClr val="FFFF00"/>
                </a:solidFill>
                <a:latin typeface="Times New Roman" panose="02020603050405020304" pitchFamily="18" charset="0"/>
                <a:cs typeface="Times New Roman" panose="02020603050405020304" pitchFamily="18" charset="0"/>
                <a:sym typeface="Allerta" charset="0"/>
              </a:rPr>
              <a:t>All Output</a:t>
            </a:r>
          </a:p>
          <a:p>
            <a:pPr algn="r"/>
            <a:r>
              <a:rPr lang="en-US" sz="1800" dirty="0">
                <a:solidFill>
                  <a:srgbClr val="FFFF00"/>
                </a:solidFill>
                <a:latin typeface="Times New Roman" panose="02020603050405020304" pitchFamily="18" charset="0"/>
                <a:cs typeface="Times New Roman" panose="02020603050405020304" pitchFamily="18" charset="0"/>
                <a:sym typeface="Allerta" charset="0"/>
              </a:rPr>
              <a:t>In </a:t>
            </a:r>
            <a:r>
              <a:rPr lang="en-US" sz="1800" dirty="0" err="1">
                <a:solidFill>
                  <a:srgbClr val="FFFF00"/>
                </a:solidFill>
                <a:latin typeface="Courier New" panose="02070309020205020404" pitchFamily="49" charset="0"/>
                <a:cs typeface="Courier New" panose="02070309020205020404" pitchFamily="49" charset="0"/>
                <a:sym typeface="Allerta" charset="0"/>
              </a:rPr>
              <a:t>mfsim.lst</a:t>
            </a:r>
            <a:endParaRPr lang="en-US" sz="1800" dirty="0">
              <a:solidFill>
                <a:srgbClr val="FFFF00"/>
              </a:solidFill>
              <a:latin typeface="Courier New" panose="02070309020205020404" pitchFamily="49" charset="0"/>
              <a:cs typeface="Courier New" panose="02070309020205020404" pitchFamily="49" charset="0"/>
            </a:endParaRPr>
          </a:p>
        </p:txBody>
      </p:sp>
      <p:sp>
        <p:nvSpPr>
          <p:cNvPr id="6" name="Text Box 2">
            <a:extLst>
              <a:ext uri="{FF2B5EF4-FFF2-40B4-BE49-F238E27FC236}">
                <a16:creationId xmlns:a16="http://schemas.microsoft.com/office/drawing/2014/main" id="{0EB870B9-F9A4-5540-9C0C-15675333C4E2}"/>
              </a:ext>
            </a:extLst>
          </p:cNvPr>
          <p:cNvSpPr txBox="1">
            <a:spLocks noChangeArrowheads="1"/>
          </p:cNvSpPr>
          <p:nvPr/>
        </p:nvSpPr>
        <p:spPr bwMode="auto">
          <a:xfrm>
            <a:off x="2333582" y="1078992"/>
            <a:ext cx="7524836" cy="54322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mr-IN" sz="700" dirty="0">
                <a:solidFill>
                  <a:srgbClr val="FFFF00"/>
                </a:solidFill>
                <a:latin typeface="Courier New"/>
                <a:cs typeface="Courier New"/>
              </a:rPr>
              <a:t>  STRESS PERIOD NO.    1, LENGTH =   3650.000    </a:t>
            </a:r>
          </a:p>
          <a:p>
            <a:pPr eaLnBrk="1" hangingPunct="1">
              <a:defRPr/>
            </a:pPr>
            <a:r>
              <a:rPr lang="mr-IN" sz="700" dirty="0">
                <a:solidFill>
                  <a:srgbClr val="FFFF00"/>
                </a:solidFill>
                <a:latin typeface="Courier New"/>
                <a:cs typeface="Courier New"/>
              </a:rPr>
              <a:t>                            -----------------------------------------------</a:t>
            </a: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NUMBER OF TIME STEPS =     1</a:t>
            </a: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MULTIPLIER FOR DELT =     1.000</a:t>
            </a: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INITIAL TIME STEP SIZE =   3650.000    </a:t>
            </a:r>
          </a:p>
          <a:p>
            <a:pPr eaLnBrk="1" hangingPunct="1">
              <a:defRPr/>
            </a:pPr>
            <a:endParaRPr lang="mr-IN" sz="700" dirty="0">
              <a:solidFill>
                <a:srgbClr val="FFFF00"/>
              </a:solidFill>
              <a:latin typeface="Courier New"/>
              <a:cs typeface="Courier New"/>
            </a:endParaRPr>
          </a:p>
          <a:p>
            <a:pPr eaLnBrk="1" hangingPunct="1">
              <a:defRPr/>
            </a:pPr>
            <a:endParaRPr lang="mr-IN" sz="700" dirty="0">
              <a:solidFill>
                <a:srgbClr val="FFFF00"/>
              </a:solidFill>
              <a:latin typeface="Courier New"/>
              <a:cs typeface="Courier New"/>
            </a:endParaRP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PSEUDO-TRANSIENT CONTINUATION WILL BE APPLIED TO MODEL 1 ("GWF_1") DURING THIS TIME STEP</a:t>
            </a:r>
          </a:p>
          <a:p>
            <a:pPr eaLnBrk="1" hangingPunct="1">
              <a:defRPr/>
            </a:pPr>
            <a:endParaRPr lang="mr-IN" sz="700" dirty="0">
              <a:solidFill>
                <a:srgbClr val="FFFF00"/>
              </a:solidFill>
              <a:latin typeface="Courier New"/>
              <a:cs typeface="Courier New"/>
            </a:endParaRP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OUTER ITERATION SUMMARY</a:t>
            </a:r>
          </a:p>
          <a:p>
            <a:pPr eaLnBrk="1" hangingPunct="1">
              <a:defRPr/>
            </a:pPr>
            <a:r>
              <a:rPr lang="mr-IN" sz="700" dirty="0">
                <a:solidFill>
                  <a:srgbClr val="FFFF00"/>
                </a:solidFill>
                <a:latin typeface="Courier New"/>
                <a:cs typeface="Courier New"/>
              </a:rPr>
              <a:t> --------------------------------------------------------------------------------------------------------------------------</a:t>
            </a:r>
          </a:p>
          <a:p>
            <a:pPr eaLnBrk="1" hangingPunct="1">
              <a:defRPr/>
            </a:pPr>
            <a:r>
              <a:rPr lang="mr-IN" sz="700" dirty="0">
                <a:solidFill>
                  <a:srgbClr val="FFFF00"/>
                </a:solidFill>
                <a:latin typeface="Courier New"/>
                <a:cs typeface="Courier New"/>
              </a:rPr>
              <a:t>      OUTER     INNER BACKTRACK BACKTRACK        INCOMING        OUTGOING         MAXIMUM                    MAXIMUM CHANGE</a:t>
            </a:r>
          </a:p>
          <a:p>
            <a:pPr eaLnBrk="1" hangingPunct="1">
              <a:defRPr/>
            </a:pPr>
            <a:r>
              <a:rPr lang="mr-IN" sz="700" dirty="0">
                <a:solidFill>
                  <a:srgbClr val="FFFF00"/>
                </a:solidFill>
                <a:latin typeface="Courier New"/>
                <a:cs typeface="Courier New"/>
              </a:rPr>
              <a:t>  ITERATION ITERATION      FLAG    NUMBER        RESIDUAL        RESIDUAL          CHANGE                    MODEL-(CELLID)</a:t>
            </a:r>
          </a:p>
          <a:p>
            <a:pPr eaLnBrk="1" hangingPunct="1">
              <a:defRPr/>
            </a:pPr>
            <a:r>
              <a:rPr lang="mr-IN" sz="700" dirty="0">
                <a:solidFill>
                  <a:srgbClr val="FFFF00"/>
                </a:solidFill>
                <a:latin typeface="Courier New"/>
                <a:cs typeface="Courier New"/>
              </a:rPr>
              <a:t> --------------------------------------------------------------------------------------------------------------------------</a:t>
            </a:r>
          </a:p>
          <a:p>
            <a:pPr eaLnBrk="1" hangingPunct="1">
              <a:defRPr/>
            </a:pPr>
            <a:r>
              <a:rPr lang="mr-IN" sz="700" dirty="0">
                <a:solidFill>
                  <a:srgbClr val="FFFF00"/>
                </a:solidFill>
                <a:latin typeface="Courier New"/>
                <a:cs typeface="Courier New"/>
              </a:rPr>
              <a:t>          1                   0         0     1358.81         1358.81    </a:t>
            </a:r>
          </a:p>
          <a:p>
            <a:pPr eaLnBrk="1" hangingPunct="1">
              <a:defRPr/>
            </a:pPr>
            <a:r>
              <a:rPr lang="mr-IN" sz="700" dirty="0">
                <a:solidFill>
                  <a:srgbClr val="FFFF00"/>
                </a:solidFill>
                <a:latin typeface="Courier New"/>
                <a:cs typeface="Courier New"/>
              </a:rPr>
              <a:t>          1         1                                                        -104.299                      1_GWF-(80,1,399)</a:t>
            </a:r>
          </a:p>
          <a:p>
            <a:pPr eaLnBrk="1" hangingPunct="1">
              <a:defRPr/>
            </a:pPr>
            <a:r>
              <a:rPr lang="mr-IN" sz="700" dirty="0">
                <a:solidFill>
                  <a:srgbClr val="FFFF00"/>
                </a:solidFill>
                <a:latin typeface="Courier New"/>
                <a:cs typeface="Courier New"/>
              </a:rPr>
              <a:t>          2                   0         0     861.141         861.141    </a:t>
            </a:r>
          </a:p>
          <a:p>
            <a:pPr eaLnBrk="1" hangingPunct="1">
              <a:defRPr/>
            </a:pPr>
            <a:r>
              <a:rPr lang="mr-IN" sz="700" dirty="0">
                <a:solidFill>
                  <a:srgbClr val="FFFF00"/>
                </a:solidFill>
                <a:latin typeface="Courier New"/>
                <a:cs typeface="Courier New"/>
              </a:rPr>
              <a:t>          2         1                                                        -91.2889                      1_GWF-(80,1,399)</a:t>
            </a:r>
          </a:p>
          <a:p>
            <a:pPr eaLnBrk="1" hangingPunct="1">
              <a:defRPr/>
            </a:pPr>
            <a:endParaRPr lang="mr-IN" sz="700" dirty="0">
              <a:solidFill>
                <a:srgbClr val="FFFF00"/>
              </a:solidFill>
              <a:latin typeface="Courier New"/>
              <a:cs typeface="Courier New"/>
            </a:endParaRPr>
          </a:p>
          <a:p>
            <a:pPr eaLnBrk="1" hangingPunct="1">
              <a:defRPr/>
            </a:pPr>
            <a:r>
              <a:rPr lang="en-US" sz="900" dirty="0">
                <a:solidFill>
                  <a:srgbClr val="FFFF00"/>
                </a:solidFill>
                <a:latin typeface="Courier New" charset="0"/>
              </a:rPr>
              <a:t>--- DELETED OUTPUT ---</a:t>
            </a:r>
          </a:p>
          <a:p>
            <a:pPr eaLnBrk="1" hangingPunct="1">
              <a:defRPr/>
            </a:pPr>
            <a:endParaRPr lang="en-US"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a:t>
            </a:r>
            <a:r>
              <a:rPr lang="en-US" sz="700" dirty="0">
                <a:solidFill>
                  <a:srgbClr val="FFFF00"/>
                </a:solidFill>
                <a:latin typeface="Courier New"/>
                <a:cs typeface="Courier New"/>
              </a:rPr>
              <a:t>      </a:t>
            </a:r>
            <a:r>
              <a:rPr lang="mr-IN" sz="700" dirty="0">
                <a:solidFill>
                  <a:srgbClr val="FFFF00"/>
                </a:solidFill>
                <a:latin typeface="Courier New"/>
                <a:cs typeface="Courier New"/>
              </a:rPr>
              <a:t>1495         1                                                        3.575820E-06                   1_GWF-(1,1,242)</a:t>
            </a:r>
          </a:p>
          <a:p>
            <a:pPr eaLnBrk="1" hangingPunct="1">
              <a:defRPr/>
            </a:pPr>
            <a:r>
              <a:rPr lang="mr-IN" sz="700" dirty="0">
                <a:solidFill>
                  <a:srgbClr val="FFFF00"/>
                </a:solidFill>
                <a:latin typeface="Courier New"/>
                <a:cs typeface="Courier New"/>
              </a:rPr>
              <a:t>       1496                   0         0    6.654849E-07    6.654849E-07</a:t>
            </a:r>
          </a:p>
          <a:p>
            <a:pPr eaLnBrk="1" hangingPunct="1">
              <a:defRPr/>
            </a:pPr>
            <a:r>
              <a:rPr lang="mr-IN" sz="700" dirty="0">
                <a:solidFill>
                  <a:srgbClr val="FFFF00"/>
                </a:solidFill>
                <a:latin typeface="Courier New"/>
                <a:cs typeface="Courier New"/>
              </a:rPr>
              <a:t>       1496         1                                                        8.817771E-06                  1_GWF-(11,1,242)</a:t>
            </a: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1496 CALLS TO NUMERICAL SOLUTION IN TIME STEP 1 STRESS PERIOD 1</a:t>
            </a:r>
          </a:p>
          <a:p>
            <a:pPr eaLnBrk="1" hangingPunct="1">
              <a:defRPr/>
            </a:pPr>
            <a:r>
              <a:rPr lang="mr-IN" sz="700" dirty="0">
                <a:solidFill>
                  <a:srgbClr val="FFFF00"/>
                </a:solidFill>
                <a:latin typeface="Courier New"/>
                <a:cs typeface="Courier New"/>
              </a:rPr>
              <a:t> 12631 TOTAL ITERATIONS</a:t>
            </a: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INNER ITERATION SUMMARY</a:t>
            </a:r>
          </a:p>
          <a:p>
            <a:pPr eaLnBrk="1" hangingPunct="1">
              <a:defRPr/>
            </a:pPr>
            <a:r>
              <a:rPr lang="mr-IN" sz="700" dirty="0">
                <a:solidFill>
                  <a:srgbClr val="FFFF00"/>
                </a:solidFill>
                <a:latin typeface="Courier New"/>
                <a:cs typeface="Courier New"/>
              </a:rPr>
              <a:t> --------------------------------------------------------------------------------------------------------------------------------</a:t>
            </a:r>
          </a:p>
          <a:p>
            <a:pPr eaLnBrk="1" hangingPunct="1">
              <a:defRPr/>
            </a:pPr>
            <a:r>
              <a:rPr lang="mr-IN" sz="700" dirty="0">
                <a:solidFill>
                  <a:srgbClr val="FFFF00"/>
                </a:solidFill>
                <a:latin typeface="Courier New"/>
                <a:cs typeface="Courier New"/>
              </a:rPr>
              <a:t>     TOTAL      OUTER     INNER                    MAXIMUM CHANGE        MAXIMUM                  MAXIMUM RESIDUAL        MAXIMUM</a:t>
            </a:r>
          </a:p>
          <a:p>
            <a:pPr eaLnBrk="1" hangingPunct="1">
              <a:defRPr/>
            </a:pPr>
            <a:r>
              <a:rPr lang="mr-IN" sz="700" dirty="0">
                <a:solidFill>
                  <a:srgbClr val="FFFF00"/>
                </a:solidFill>
                <a:latin typeface="Courier New"/>
                <a:cs typeface="Courier New"/>
              </a:rPr>
              <a:t> ITERATION  ITERATION ITERATION                    MODEL-(CELLID)         CHANGE                    MODEL-(CELLID)       RESIDUAL</a:t>
            </a:r>
          </a:p>
          <a:p>
            <a:pPr eaLnBrk="1" hangingPunct="1">
              <a:defRPr/>
            </a:pPr>
            <a:r>
              <a:rPr lang="mr-IN" sz="700" dirty="0">
                <a:solidFill>
                  <a:srgbClr val="FFFF00"/>
                </a:solidFill>
                <a:latin typeface="Courier New"/>
                <a:cs typeface="Courier New"/>
              </a:rPr>
              <a:t> --------------------------------------------------------------------------------------------------------------------------------</a:t>
            </a:r>
          </a:p>
          <a:p>
            <a:pPr eaLnBrk="1" hangingPunct="1">
              <a:defRPr/>
            </a:pPr>
            <a:r>
              <a:rPr lang="mr-IN" sz="700" dirty="0">
                <a:solidFill>
                  <a:srgbClr val="FFFF00"/>
                </a:solidFill>
                <a:latin typeface="Courier New"/>
                <a:cs typeface="Courier New"/>
              </a:rPr>
              <a:t>          1         1         1                  1_GWF-(80,1,399)  -104.2986                      1_GWF-(80,1,398)  0.2839609E-03</a:t>
            </a:r>
          </a:p>
          <a:p>
            <a:pPr eaLnBrk="1" hangingPunct="1">
              <a:defRPr/>
            </a:pPr>
            <a:r>
              <a:rPr lang="mr-IN" sz="700" dirty="0">
                <a:solidFill>
                  <a:srgbClr val="FFFF00"/>
                </a:solidFill>
                <a:latin typeface="Courier New"/>
                <a:cs typeface="Courier New"/>
              </a:rPr>
              <a:t>          2         2         1                  1_GWF-(80,1,399)  -91.28890                      1_GWF-(77,1,399)  0.1378092E-03</a:t>
            </a:r>
          </a:p>
          <a:p>
            <a:pPr eaLnBrk="1" hangingPunct="1">
              <a:defRPr/>
            </a:pPr>
            <a:r>
              <a:rPr lang="mr-IN" sz="700" dirty="0">
                <a:solidFill>
                  <a:srgbClr val="FFFF00"/>
                </a:solidFill>
                <a:latin typeface="Courier New"/>
                <a:cs typeface="Courier New"/>
              </a:rPr>
              <a:t>          3         3         1                  1_GWF-(80,1,399)  -72.86832                      1_GWF-(79,1,391)  0.7505842E-03</a:t>
            </a:r>
            <a:endParaRPr lang="en-US"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a:t>
            </a:r>
            <a:r>
              <a:rPr lang="en-US" sz="700" dirty="0">
                <a:solidFill>
                  <a:srgbClr val="FFFF00"/>
                </a:solidFill>
                <a:latin typeface="Courier New"/>
                <a:cs typeface="Courier New"/>
              </a:rPr>
              <a:t>     </a:t>
            </a:r>
            <a:r>
              <a:rPr lang="mr-IN" sz="700" dirty="0">
                <a:solidFill>
                  <a:srgbClr val="FFFF00"/>
                </a:solidFill>
                <a:latin typeface="Courier New"/>
                <a:cs typeface="Courier New"/>
              </a:rPr>
              <a:t>12628      1493         1                  1_GWF-(80,1,399)  0.4007301E-07                  1_GWF-(37,1,119) -0.3574527E-07</a:t>
            </a:r>
          </a:p>
          <a:p>
            <a:pPr eaLnBrk="1" hangingPunct="1">
              <a:defRPr/>
            </a:pPr>
            <a:endParaRPr lang="en-US" sz="800" dirty="0">
              <a:solidFill>
                <a:srgbClr val="FFFF00"/>
              </a:solidFill>
              <a:latin typeface="Courier New" charset="0"/>
            </a:endParaRPr>
          </a:p>
          <a:p>
            <a:pPr eaLnBrk="1" hangingPunct="1">
              <a:defRPr/>
            </a:pPr>
            <a:r>
              <a:rPr lang="en-US" sz="800" dirty="0">
                <a:solidFill>
                  <a:srgbClr val="FFFF00"/>
                </a:solidFill>
                <a:latin typeface="Courier New" charset="0"/>
              </a:rPr>
              <a:t>--- DELETED OUTPUT ---</a:t>
            </a:r>
          </a:p>
          <a:p>
            <a:pPr eaLnBrk="1" hangingPunct="1">
              <a:defRPr/>
            </a:pPr>
            <a:endParaRPr lang="en-US" sz="700" dirty="0">
              <a:solidFill>
                <a:srgbClr val="FFFF00"/>
              </a:solidFill>
              <a:latin typeface="Courier New"/>
              <a:cs typeface="Courier New"/>
            </a:endParaRPr>
          </a:p>
          <a:p>
            <a:pPr eaLnBrk="1" hangingPunct="1">
              <a:defRPr/>
            </a:pPr>
            <a:r>
              <a:rPr lang="en-US" sz="700" dirty="0">
                <a:solidFill>
                  <a:srgbClr val="FFFF00"/>
                </a:solidFill>
                <a:latin typeface="Courier New"/>
                <a:cs typeface="Courier New"/>
              </a:rPr>
              <a:t>      </a:t>
            </a:r>
            <a:r>
              <a:rPr lang="mr-IN" sz="700" dirty="0">
                <a:solidFill>
                  <a:srgbClr val="FFFF00"/>
                </a:solidFill>
                <a:latin typeface="Courier New"/>
                <a:cs typeface="Courier New"/>
              </a:rPr>
              <a:t>12629      1494         1                  1_GWF-(80,1,399)  0.3882955E-07                  1_GWF-(37,1,119) -0.3472589E-07</a:t>
            </a:r>
          </a:p>
          <a:p>
            <a:pPr eaLnBrk="1" hangingPunct="1">
              <a:defRPr/>
            </a:pPr>
            <a:r>
              <a:rPr lang="mr-IN" sz="700" dirty="0">
                <a:solidFill>
                  <a:srgbClr val="FFFF00"/>
                </a:solidFill>
                <a:latin typeface="Courier New"/>
                <a:cs typeface="Courier New"/>
              </a:rPr>
              <a:t>      12630      1495         1                  1_GWF-(80,1,399)  0.4379174E-07                  1_GWF-(37,1,119) -0.3352793E-07</a:t>
            </a:r>
          </a:p>
          <a:p>
            <a:pPr eaLnBrk="1" hangingPunct="1">
              <a:defRPr/>
            </a:pPr>
            <a:r>
              <a:rPr lang="mr-IN" sz="700" dirty="0">
                <a:solidFill>
                  <a:srgbClr val="FFFF00"/>
                </a:solidFill>
                <a:latin typeface="Courier New"/>
                <a:cs typeface="Courier New"/>
              </a:rPr>
              <a:t>      12631      1496         1                  1_GWF-(80,1,399)  0.1042437E-06                  1_GWF-(37,1,119) -0.3055896E-07</a:t>
            </a:r>
            <a:endParaRPr lang="en-US" sz="700" dirty="0">
              <a:solidFill>
                <a:srgbClr val="FFFF00"/>
              </a:solidFill>
              <a:latin typeface="Courier New"/>
              <a:cs typeface="Courier New"/>
            </a:endParaRPr>
          </a:p>
        </p:txBody>
      </p:sp>
    </p:spTree>
    <p:extLst>
      <p:ext uri="{BB962C8B-B14F-4D97-AF65-F5344CB8AC3E}">
        <p14:creationId xmlns:p14="http://schemas.microsoft.com/office/powerpoint/2010/main" val="502762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GWF Volumetric Budget</a:t>
            </a:r>
          </a:p>
        </p:txBody>
      </p:sp>
      <p:sp>
        <p:nvSpPr>
          <p:cNvPr id="7" name="Rectangle 6">
            <a:extLst>
              <a:ext uri="{FF2B5EF4-FFF2-40B4-BE49-F238E27FC236}">
                <a16:creationId xmlns:a16="http://schemas.microsoft.com/office/drawing/2014/main" id="{B584106A-025B-BB42-8E75-881818319683}"/>
              </a:ext>
            </a:extLst>
          </p:cNvPr>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a:p>
            <a:endParaRPr lang="en-US"/>
          </a:p>
        </p:txBody>
      </p:sp>
      <p:sp>
        <p:nvSpPr>
          <p:cNvPr id="8" name="TextBox 3">
            <a:extLst>
              <a:ext uri="{FF2B5EF4-FFF2-40B4-BE49-F238E27FC236}">
                <a16:creationId xmlns:a16="http://schemas.microsoft.com/office/drawing/2014/main" id="{B29234A1-67C7-004E-B01A-3796F7A67ABD}"/>
              </a:ext>
            </a:extLst>
          </p:cNvPr>
          <p:cNvSpPr txBox="1">
            <a:spLocks noChangeArrowheads="1"/>
          </p:cNvSpPr>
          <p:nvPr/>
        </p:nvSpPr>
        <p:spPr bwMode="auto">
          <a:xfrm>
            <a:off x="8314441" y="5926475"/>
            <a:ext cx="326795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endParaRPr lang="en-US" sz="1800" dirty="0">
              <a:solidFill>
                <a:srgbClr val="FFFF00"/>
              </a:solidFill>
              <a:latin typeface="Times New Roman" panose="02020603050405020304" pitchFamily="18" charset="0"/>
              <a:cs typeface="Times New Roman" panose="02020603050405020304" pitchFamily="18" charset="0"/>
              <a:sym typeface="Allerta" charset="0"/>
            </a:endParaRPr>
          </a:p>
          <a:p>
            <a:pPr algn="r"/>
            <a:r>
              <a:rPr lang="en-US" sz="1800" dirty="0">
                <a:solidFill>
                  <a:srgbClr val="FFFF00"/>
                </a:solidFill>
                <a:latin typeface="Times New Roman" panose="02020603050405020304" pitchFamily="18" charset="0"/>
                <a:cs typeface="Times New Roman" panose="02020603050405020304" pitchFamily="18" charset="0"/>
                <a:sym typeface="Allerta" charset="0"/>
              </a:rPr>
              <a:t>In GWF </a:t>
            </a:r>
            <a:r>
              <a:rPr lang="en-US" sz="1800" dirty="0" err="1">
                <a:solidFill>
                  <a:srgbClr val="FFFF00"/>
                </a:solidFill>
                <a:latin typeface="Times New Roman" panose="02020603050405020304" pitchFamily="18" charset="0"/>
                <a:cs typeface="Times New Roman" panose="02020603050405020304" pitchFamily="18" charset="0"/>
                <a:sym typeface="Allerta" charset="0"/>
              </a:rPr>
              <a:t>lst</a:t>
            </a:r>
            <a:r>
              <a:rPr lang="en-US" sz="1800" dirty="0">
                <a:solidFill>
                  <a:srgbClr val="FFFF00"/>
                </a:solidFill>
                <a:latin typeface="Times New Roman" panose="02020603050405020304" pitchFamily="18" charset="0"/>
                <a:cs typeface="Times New Roman" panose="02020603050405020304" pitchFamily="18" charset="0"/>
                <a:sym typeface="Allerta" charset="0"/>
              </a:rPr>
              <a:t> file</a:t>
            </a:r>
            <a:endParaRPr lang="en-US" sz="1800" dirty="0">
              <a:solidFill>
                <a:srgbClr val="FFFF00"/>
              </a:solidFill>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9B482130-4C5D-534F-BA15-3B58BF07C711}"/>
              </a:ext>
            </a:extLst>
          </p:cNvPr>
          <p:cNvSpPr>
            <a:spLocks noChangeArrowheads="1"/>
          </p:cNvSpPr>
          <p:nvPr/>
        </p:nvSpPr>
        <p:spPr bwMode="auto">
          <a:xfrm>
            <a:off x="1739516" y="1078993"/>
            <a:ext cx="8712968" cy="549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100" dirty="0">
                <a:solidFill>
                  <a:srgbClr val="FFFF00"/>
                </a:solidFill>
                <a:latin typeface="Courier New"/>
                <a:cs typeface="Courier New"/>
              </a:rPr>
              <a:t> VOLUME BUDGET FOR ENTIRE MODEL AT END OF TIME STEP    4, STRESS PERIOD   3</a:t>
            </a:r>
          </a:p>
          <a:p>
            <a:pPr>
              <a:defRPr/>
            </a:pPr>
            <a:r>
              <a:rPr lang="en-US" sz="1100" dirty="0">
                <a:solidFill>
                  <a:srgbClr val="FFFF00"/>
                </a:solidFill>
                <a:latin typeface="Courier New"/>
                <a:cs typeface="Courier New"/>
              </a:rPr>
              <a:t>  ---------------------------------------------------------------------------------------------------</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CUMULATIVE VOLUME      L**3       RATES FOR THIS TIME STEP      L**3/T          PACKAGE NAME    </a:t>
            </a:r>
          </a:p>
          <a:p>
            <a:pPr>
              <a:defRPr/>
            </a:pPr>
            <a:r>
              <a:rPr lang="en-US" sz="1100" dirty="0">
                <a:solidFill>
                  <a:srgbClr val="FFFF00"/>
                </a:solidFill>
                <a:latin typeface="Courier New"/>
                <a:cs typeface="Courier New"/>
              </a:rPr>
              <a:t>     ------------------                 ------------------------                     ----------------</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IN:                                      IN:</a:t>
            </a:r>
          </a:p>
          <a:p>
            <a:pPr>
              <a:defRPr/>
            </a:pPr>
            <a:r>
              <a:rPr lang="en-US" sz="1100" dirty="0">
                <a:solidFill>
                  <a:srgbClr val="FFFF00"/>
                </a:solidFill>
                <a:latin typeface="Courier New"/>
                <a:cs typeface="Courier New"/>
              </a:rPr>
              <a:t>           ---                                      ---</a:t>
            </a:r>
          </a:p>
          <a:p>
            <a:pPr>
              <a:defRPr/>
            </a:pPr>
            <a:r>
              <a:rPr lang="en-US" sz="1100" dirty="0">
                <a:solidFill>
                  <a:srgbClr val="FFFF00"/>
                </a:solidFill>
                <a:latin typeface="Courier New"/>
                <a:cs typeface="Courier New"/>
              </a:rPr>
              <a:t>              STO-SS =    11305695.4808                STO-SS =       9.7013E-06     STORAGE         </a:t>
            </a:r>
          </a:p>
          <a:p>
            <a:pPr>
              <a:defRPr/>
            </a:pPr>
            <a:r>
              <a:rPr lang="en-US" sz="1100" dirty="0">
                <a:solidFill>
                  <a:srgbClr val="FFFF00"/>
                </a:solidFill>
                <a:latin typeface="Courier New"/>
                <a:cs typeface="Courier New"/>
              </a:rPr>
              <a:t>              STO-SY =    52475165.9043                STO-SY =           0.0000     STORAGE         </a:t>
            </a:r>
          </a:p>
          <a:p>
            <a:pPr>
              <a:defRPr/>
            </a:pPr>
            <a:r>
              <a:rPr lang="en-US" sz="1100" dirty="0">
                <a:solidFill>
                  <a:srgbClr val="FFFF00"/>
                </a:solidFill>
                <a:latin typeface="Courier New"/>
                <a:cs typeface="Courier New"/>
              </a:rPr>
              <a:t>                 WEL =           0.0000                   WEL =           0.0000     WEL-1           </a:t>
            </a:r>
          </a:p>
          <a:p>
            <a:pPr>
              <a:defRPr/>
            </a:pPr>
            <a:r>
              <a:rPr lang="en-US" sz="1100" dirty="0">
                <a:solidFill>
                  <a:srgbClr val="FFFF00"/>
                </a:solidFill>
                <a:latin typeface="Courier New"/>
                <a:cs typeface="Courier New"/>
              </a:rPr>
              <a:t>                 RCH =  9320218146.2500                   RCH =      851083.7500     RCH-1           </a:t>
            </a:r>
          </a:p>
          <a:p>
            <a:pPr>
              <a:defRPr/>
            </a:pPr>
            <a:r>
              <a:rPr lang="en-US" sz="1100" dirty="0">
                <a:solidFill>
                  <a:srgbClr val="FFFF00"/>
                </a:solidFill>
                <a:latin typeface="Courier New"/>
                <a:cs typeface="Courier New"/>
              </a:rPr>
              <a:t>                 SFR =           0.0000                   SFR =           0.0000     SFR-1           </a:t>
            </a:r>
          </a:p>
          <a:p>
            <a:pPr>
              <a:defRPr/>
            </a:pPr>
            <a:r>
              <a:rPr lang="en-US" sz="1100" dirty="0">
                <a:solidFill>
                  <a:srgbClr val="FFFF00"/>
                </a:solidFill>
                <a:latin typeface="Courier New"/>
                <a:cs typeface="Courier New"/>
              </a:rPr>
              <a:t>                 LAK =   938014117.6950                   LAK =       84973.8588     LAK-1           </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TOTAL IN = 10322013125.3301              TOTAL IN =      936057.6088</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OUT:                                     OUT:</a:t>
            </a:r>
          </a:p>
          <a:p>
            <a:pPr>
              <a:defRPr/>
            </a:pPr>
            <a:r>
              <a:rPr lang="en-US" sz="1100" dirty="0">
                <a:solidFill>
                  <a:srgbClr val="FFFF00"/>
                </a:solidFill>
                <a:latin typeface="Courier New"/>
                <a:cs typeface="Courier New"/>
              </a:rPr>
              <a:t>          ----                                     ----</a:t>
            </a:r>
          </a:p>
          <a:p>
            <a:pPr>
              <a:defRPr/>
            </a:pPr>
            <a:r>
              <a:rPr lang="en-US" sz="1100" dirty="0">
                <a:solidFill>
                  <a:srgbClr val="FFFF00"/>
                </a:solidFill>
                <a:latin typeface="Courier New"/>
                <a:cs typeface="Courier New"/>
              </a:rPr>
              <a:t>              STO-SS =     4077869.7750                STO-SS =          12.1236     STORAGE         </a:t>
            </a:r>
          </a:p>
          <a:p>
            <a:pPr>
              <a:defRPr/>
            </a:pPr>
            <a:r>
              <a:rPr lang="en-US" sz="1100" dirty="0">
                <a:solidFill>
                  <a:srgbClr val="FFFF00"/>
                </a:solidFill>
                <a:latin typeface="Courier New"/>
                <a:cs typeface="Courier New"/>
              </a:rPr>
              <a:t>              STO-SY =    21777604.5660                STO-SY =          53.6439     STORAGE         </a:t>
            </a:r>
          </a:p>
          <a:p>
            <a:pPr>
              <a:defRPr/>
            </a:pPr>
            <a:r>
              <a:rPr lang="en-US" sz="1100" dirty="0">
                <a:solidFill>
                  <a:srgbClr val="FFFF00"/>
                </a:solidFill>
                <a:latin typeface="Courier New"/>
                <a:cs typeface="Courier New"/>
              </a:rPr>
              <a:t>                 WEL =  3668250000.0000                   WEL =      335000.0000     WEL-1           </a:t>
            </a:r>
          </a:p>
          <a:p>
            <a:pPr>
              <a:defRPr/>
            </a:pPr>
            <a:r>
              <a:rPr lang="en-US" sz="1100" dirty="0">
                <a:solidFill>
                  <a:srgbClr val="FFFF00"/>
                </a:solidFill>
                <a:latin typeface="Courier New"/>
                <a:cs typeface="Courier New"/>
              </a:rPr>
              <a:t>                 RCH =           0.0000                   RCH =           0.0000     RCH-1           </a:t>
            </a:r>
          </a:p>
          <a:p>
            <a:pPr>
              <a:defRPr/>
            </a:pPr>
            <a:r>
              <a:rPr lang="en-US" sz="1100" dirty="0">
                <a:solidFill>
                  <a:srgbClr val="FFFF00"/>
                </a:solidFill>
                <a:latin typeface="Courier New"/>
                <a:cs typeface="Courier New"/>
              </a:rPr>
              <a:t>                 SFR =  6070881183.4998                   SFR =      547967.0883     SFR-1           </a:t>
            </a:r>
          </a:p>
          <a:p>
            <a:pPr>
              <a:defRPr/>
            </a:pPr>
            <a:r>
              <a:rPr lang="en-US" sz="1100" dirty="0">
                <a:solidFill>
                  <a:srgbClr val="FFFF00"/>
                </a:solidFill>
                <a:latin typeface="Courier New"/>
                <a:cs typeface="Courier New"/>
              </a:rPr>
              <a:t>                 LAK =   556952694.9202                   LAK =       53009.1636     LAK-1           </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TOTAL OUT = 10321939352.7609             TOTAL OUT =      936042.0193</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IN - OUT =       73772.5691              IN - OUT =          15.5895</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PERCENT DISCREPANCY =           0.00     PERCENT DISCREPANCY =           0.00</a:t>
            </a:r>
          </a:p>
          <a:p>
            <a:pPr>
              <a:defRPr/>
            </a:pPr>
            <a:r>
              <a:rPr lang="en-US" sz="1000" dirty="0">
                <a:solidFill>
                  <a:srgbClr val="FFFF00"/>
                </a:solidFill>
                <a:cs typeface="+mn-cs"/>
              </a:rPr>
              <a:t> </a:t>
            </a:r>
            <a:endParaRPr lang="en-US" sz="1000" dirty="0">
              <a:solidFill>
                <a:srgbClr val="FFFF00"/>
              </a:solidFill>
              <a:latin typeface="Courier New" charset="0"/>
              <a:cs typeface="+mn-cs"/>
            </a:endParaRPr>
          </a:p>
        </p:txBody>
      </p:sp>
    </p:spTree>
    <p:extLst>
      <p:ext uri="{BB962C8B-B14F-4D97-AF65-F5344CB8AC3E}">
        <p14:creationId xmlns:p14="http://schemas.microsoft.com/office/powerpoint/2010/main" val="3213421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Reasons Solvers Fail</a:t>
            </a:r>
          </a:p>
        </p:txBody>
      </p:sp>
      <p:sp>
        <p:nvSpPr>
          <p:cNvPr id="3" name="Content Placeholder 2">
            <a:extLst>
              <a:ext uri="{FF2B5EF4-FFF2-40B4-BE49-F238E27FC236}">
                <a16:creationId xmlns:a16="http://schemas.microsoft.com/office/drawing/2014/main" id="{42E63D16-692B-8F40-A14B-75A5082F0376}"/>
              </a:ext>
            </a:extLst>
          </p:cNvPr>
          <p:cNvSpPr>
            <a:spLocks noGrp="1"/>
          </p:cNvSpPr>
          <p:nvPr>
            <p:ph idx="1"/>
          </p:nvPr>
        </p:nvSpPr>
        <p:spPr/>
        <p:txBody>
          <a:bodyPr/>
          <a:lstStyle/>
          <a:p>
            <a:r>
              <a:rPr lang="en-US" dirty="0"/>
              <a:t>Input errors</a:t>
            </a:r>
          </a:p>
          <a:p>
            <a:pPr lvl="1"/>
            <a:r>
              <a:rPr lang="en-US" dirty="0"/>
              <a:t>Mistakes in boundary stress locations</a:t>
            </a:r>
          </a:p>
          <a:p>
            <a:pPr lvl="1"/>
            <a:r>
              <a:rPr lang="en-US" dirty="0"/>
              <a:t>Incorrect hydraulic property and stress units</a:t>
            </a:r>
          </a:p>
          <a:p>
            <a:pPr lvl="1"/>
            <a:r>
              <a:rPr lang="en-US" dirty="0"/>
              <a:t>Excessively small convergence criteria</a:t>
            </a:r>
          </a:p>
          <a:p>
            <a:r>
              <a:rPr lang="en-US" dirty="0"/>
              <a:t>Conceptual model errors</a:t>
            </a:r>
          </a:p>
          <a:p>
            <a:pPr lvl="1"/>
            <a:r>
              <a:rPr lang="en-US" dirty="0"/>
              <a:t>Missing boundary stresses</a:t>
            </a:r>
          </a:p>
          <a:p>
            <a:pPr lvl="1"/>
            <a:r>
              <a:rPr lang="en-US" dirty="0"/>
              <a:t>Isolated cells</a:t>
            </a:r>
          </a:p>
          <a:p>
            <a:r>
              <a:rPr lang="en-US" dirty="0"/>
              <a:t>Difficult numerical problems</a:t>
            </a:r>
          </a:p>
          <a:p>
            <a:pPr lvl="1"/>
            <a:r>
              <a:rPr lang="en-US" dirty="0"/>
              <a:t>Widely varying hydraulic properties</a:t>
            </a:r>
          </a:p>
          <a:p>
            <a:pPr lvl="1"/>
            <a:r>
              <a:rPr lang="en-US" dirty="0"/>
              <a:t>Non-linear problems (water-table problems)</a:t>
            </a:r>
          </a:p>
        </p:txBody>
      </p:sp>
    </p:spTree>
    <p:extLst>
      <p:ext uri="{BB962C8B-B14F-4D97-AF65-F5344CB8AC3E}">
        <p14:creationId xmlns:p14="http://schemas.microsoft.com/office/powerpoint/2010/main" val="110494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Reasons Solvers Fail</a:t>
            </a:r>
          </a:p>
        </p:txBody>
      </p:sp>
      <p:sp>
        <p:nvSpPr>
          <p:cNvPr id="3" name="Content Placeholder 2">
            <a:extLst>
              <a:ext uri="{FF2B5EF4-FFF2-40B4-BE49-F238E27FC236}">
                <a16:creationId xmlns:a16="http://schemas.microsoft.com/office/drawing/2014/main" id="{42E63D16-692B-8F40-A14B-75A5082F0376}"/>
              </a:ext>
            </a:extLst>
          </p:cNvPr>
          <p:cNvSpPr>
            <a:spLocks noGrp="1"/>
          </p:cNvSpPr>
          <p:nvPr>
            <p:ph idx="1"/>
          </p:nvPr>
        </p:nvSpPr>
        <p:spPr/>
        <p:txBody>
          <a:bodyPr/>
          <a:lstStyle/>
          <a:p>
            <a:pPr marL="0" indent="0">
              <a:buNone/>
            </a:pPr>
            <a:r>
              <a:rPr lang="en-US" dirty="0"/>
              <a:t>Always check to make sure the model has converged before using results</a:t>
            </a:r>
          </a:p>
          <a:p>
            <a:pPr marL="0" indent="0">
              <a:spcBef>
                <a:spcPts val="2424"/>
              </a:spcBef>
              <a:buNone/>
            </a:pPr>
            <a:r>
              <a:rPr lang="en-US" dirty="0"/>
              <a:t>If MODFLOW 6 does not converge</a:t>
            </a:r>
          </a:p>
          <a:p>
            <a:r>
              <a:rPr lang="en-US" dirty="0"/>
              <a:t>“</a:t>
            </a:r>
            <a:r>
              <a:rPr lang="en-US" dirty="0">
                <a:solidFill>
                  <a:srgbClr val="FFFF00"/>
                </a:solidFill>
              </a:rPr>
              <a:t>Normal Termination</a:t>
            </a:r>
            <a:r>
              <a:rPr lang="en-US" dirty="0"/>
              <a:t>” is not written to the the Command window/Terminal at the end of the simulation</a:t>
            </a:r>
          </a:p>
          <a:p>
            <a:r>
              <a:rPr lang="en-US" dirty="0"/>
              <a:t>“</a:t>
            </a:r>
            <a:r>
              <a:rPr lang="en-US" dirty="0">
                <a:solidFill>
                  <a:srgbClr val="FFFF00"/>
                </a:solidFill>
              </a:rPr>
              <a:t>****FAILED TO CONVERGE IN TIME STEP _ OF STRESS PERIOD _****</a:t>
            </a:r>
            <a:r>
              <a:rPr lang="en-US" dirty="0"/>
              <a:t>” is written to </a:t>
            </a:r>
            <a:r>
              <a:rPr lang="en-US" dirty="0" err="1"/>
              <a:t>mfsim.lst</a:t>
            </a:r>
            <a:r>
              <a:rPr lang="en-US" dirty="0"/>
              <a:t> and the GWF </a:t>
            </a:r>
            <a:r>
              <a:rPr lang="en-US" dirty="0" err="1"/>
              <a:t>lst</a:t>
            </a:r>
            <a:r>
              <a:rPr lang="en-US" dirty="0"/>
              <a:t> file</a:t>
            </a:r>
          </a:p>
        </p:txBody>
      </p:sp>
    </p:spTree>
    <p:extLst>
      <p:ext uri="{BB962C8B-B14F-4D97-AF65-F5344CB8AC3E}">
        <p14:creationId xmlns:p14="http://schemas.microsoft.com/office/powerpoint/2010/main" val="1133006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Evaluate Solver Failure</a:t>
            </a:r>
          </a:p>
        </p:txBody>
      </p:sp>
      <p:sp>
        <p:nvSpPr>
          <p:cNvPr id="3" name="Content Placeholder 2">
            <a:extLst>
              <a:ext uri="{FF2B5EF4-FFF2-40B4-BE49-F238E27FC236}">
                <a16:creationId xmlns:a16="http://schemas.microsoft.com/office/drawing/2014/main" id="{42E63D16-692B-8F40-A14B-75A5082F0376}"/>
              </a:ext>
            </a:extLst>
          </p:cNvPr>
          <p:cNvSpPr>
            <a:spLocks noGrp="1"/>
          </p:cNvSpPr>
          <p:nvPr>
            <p:ph idx="1"/>
          </p:nvPr>
        </p:nvSpPr>
        <p:spPr/>
        <p:txBody>
          <a:bodyPr/>
          <a:lstStyle/>
          <a:p>
            <a:pPr marL="0" indent="0">
              <a:buNone/>
            </a:pPr>
            <a:r>
              <a:rPr lang="en-US" dirty="0"/>
              <a:t>Identify problem areas based on nodes with recurring maximum head changes (in </a:t>
            </a:r>
            <a:r>
              <a:rPr lang="en-US" dirty="0" err="1">
                <a:latin typeface="Courier New" panose="02070309020205020404" pitchFamily="49" charset="0"/>
                <a:cs typeface="Courier New" panose="02070309020205020404" pitchFamily="49" charset="0"/>
              </a:rPr>
              <a:t>mfsim.lst</a:t>
            </a:r>
            <a:r>
              <a:rPr lang="en-US" dirty="0"/>
              <a:t>) prior to diagnosing potential problems.</a:t>
            </a:r>
          </a:p>
          <a:p>
            <a:r>
              <a:rPr lang="en-US" dirty="0"/>
              <a:t>Input data errors</a:t>
            </a:r>
          </a:p>
          <a:p>
            <a:pPr lvl="1"/>
            <a:r>
              <a:rPr lang="en-US" dirty="0"/>
              <a:t>Check input files in problem areas</a:t>
            </a:r>
          </a:p>
          <a:p>
            <a:r>
              <a:rPr lang="en-US" dirty="0"/>
              <a:t>Conceptual model errors</a:t>
            </a:r>
          </a:p>
          <a:p>
            <a:pPr lvl="1"/>
            <a:r>
              <a:rPr lang="en-US" dirty="0"/>
              <a:t>Examine the conceptual model and its translation to a numerical model</a:t>
            </a:r>
          </a:p>
          <a:p>
            <a:pPr lvl="1"/>
            <a:r>
              <a:rPr lang="en-US" dirty="0"/>
              <a:t>Evaluate problem areas relative to the conceptual model</a:t>
            </a:r>
          </a:p>
        </p:txBody>
      </p:sp>
    </p:spTree>
    <p:extLst>
      <p:ext uri="{BB962C8B-B14F-4D97-AF65-F5344CB8AC3E}">
        <p14:creationId xmlns:p14="http://schemas.microsoft.com/office/powerpoint/2010/main" val="375594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Evaluate Solver Failure – </a:t>
            </a:r>
            <a:r>
              <a:rPr lang="en-US"/>
              <a:t>cont.</a:t>
            </a:r>
            <a:endParaRPr lang="en-US" dirty="0"/>
          </a:p>
        </p:txBody>
      </p:sp>
      <p:sp>
        <p:nvSpPr>
          <p:cNvPr id="3" name="Content Placeholder 2">
            <a:extLst>
              <a:ext uri="{FF2B5EF4-FFF2-40B4-BE49-F238E27FC236}">
                <a16:creationId xmlns:a16="http://schemas.microsoft.com/office/drawing/2014/main" id="{42E63D16-692B-8F40-A14B-75A5082F0376}"/>
              </a:ext>
            </a:extLst>
          </p:cNvPr>
          <p:cNvSpPr>
            <a:spLocks noGrp="1"/>
          </p:cNvSpPr>
          <p:nvPr>
            <p:ph idx="1"/>
          </p:nvPr>
        </p:nvSpPr>
        <p:spPr/>
        <p:txBody>
          <a:bodyPr/>
          <a:lstStyle/>
          <a:p>
            <a:r>
              <a:rPr lang="en-US" dirty="0"/>
              <a:t>Difficult numerical problems</a:t>
            </a:r>
          </a:p>
          <a:p>
            <a:pPr lvl="1"/>
            <a:r>
              <a:rPr lang="en-US" dirty="0"/>
              <a:t>Adjust solver input data – add under-relaxation or dampening</a:t>
            </a:r>
          </a:p>
          <a:p>
            <a:pPr lvl="1"/>
            <a:r>
              <a:rPr lang="en-US" dirty="0"/>
              <a:t>Use Newton-Raphson</a:t>
            </a:r>
          </a:p>
          <a:p>
            <a:pPr lvl="1"/>
            <a:r>
              <a:rPr lang="en-US" dirty="0"/>
              <a:t>Use different initial heads (steady-state models)</a:t>
            </a:r>
          </a:p>
          <a:p>
            <a:pPr lvl="1"/>
            <a:r>
              <a:rPr lang="en-US" dirty="0"/>
              <a:t>Temporarily make convertible layers non-convertible (confined) to make the system more linear to assess the problem and perhaps generate good initial heads.</a:t>
            </a:r>
          </a:p>
          <a:p>
            <a:pPr lvl="1"/>
            <a:r>
              <a:rPr lang="en-US" dirty="0"/>
              <a:t>Do a transient simulation to get to a steady state solution in order to smooth head changes.</a:t>
            </a:r>
          </a:p>
          <a:p>
            <a:pPr lvl="1"/>
            <a:endParaRPr lang="en-US" dirty="0"/>
          </a:p>
        </p:txBody>
      </p:sp>
    </p:spTree>
    <p:extLst>
      <p:ext uri="{BB962C8B-B14F-4D97-AF65-F5344CB8AC3E}">
        <p14:creationId xmlns:p14="http://schemas.microsoft.com/office/powerpoint/2010/main" val="132095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926E-A820-AB77-C134-7909AE225825}"/>
              </a:ext>
            </a:extLst>
          </p:cNvPr>
          <p:cNvSpPr>
            <a:spLocks noGrp="1"/>
          </p:cNvSpPr>
          <p:nvPr>
            <p:ph type="title"/>
          </p:nvPr>
        </p:nvSpPr>
        <p:spPr/>
        <p:txBody>
          <a:bodyPr/>
          <a:lstStyle/>
          <a:p>
            <a:r>
              <a:rPr lang="en-US" dirty="0"/>
              <a:t>MODFLOW System of Equations</a:t>
            </a:r>
          </a:p>
        </p:txBody>
      </p:sp>
      <p:pic>
        <p:nvPicPr>
          <p:cNvPr id="8" name="Picture 7">
            <a:extLst>
              <a:ext uri="{FF2B5EF4-FFF2-40B4-BE49-F238E27FC236}">
                <a16:creationId xmlns:a16="http://schemas.microsoft.com/office/drawing/2014/main" id="{45753859-3ED7-ACD1-A4AA-DBF64321B7A3}"/>
              </a:ext>
            </a:extLst>
          </p:cNvPr>
          <p:cNvPicPr>
            <a:picLocks noChangeAspect="1"/>
          </p:cNvPicPr>
          <p:nvPr/>
        </p:nvPicPr>
        <p:blipFill>
          <a:blip r:embed="rId3"/>
          <a:stretch>
            <a:fillRect/>
          </a:stretch>
        </p:blipFill>
        <p:spPr>
          <a:xfrm>
            <a:off x="507999" y="1774907"/>
            <a:ext cx="11057923" cy="3308186"/>
          </a:xfrm>
          <a:prstGeom prst="rect">
            <a:avLst/>
          </a:prstGeom>
        </p:spPr>
      </p:pic>
    </p:spTree>
    <p:extLst>
      <p:ext uri="{BB962C8B-B14F-4D97-AF65-F5344CB8AC3E}">
        <p14:creationId xmlns:p14="http://schemas.microsoft.com/office/powerpoint/2010/main" val="141053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Direct Solution of a Matrix</a:t>
            </a:r>
          </a:p>
        </p:txBody>
      </p:sp>
      <p:sp>
        <p:nvSpPr>
          <p:cNvPr id="3" name="Content Placeholder 2"/>
          <p:cNvSpPr>
            <a:spLocks noGrp="1"/>
          </p:cNvSpPr>
          <p:nvPr>
            <p:ph idx="1"/>
          </p:nvPr>
        </p:nvSpPr>
        <p:spPr/>
        <p:txBody>
          <a:bodyPr anchor="ctr"/>
          <a:lstStyle/>
          <a:p>
            <a:pPr marL="0" indent="0">
              <a:buNone/>
              <a:defRPr/>
            </a:pPr>
            <a:r>
              <a:rPr lang="en-US" sz="2600" dirty="0"/>
              <a:t>Example using Gaussian Elimination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3" name="Text Box 4">
            <a:extLst>
              <a:ext uri="{FF2B5EF4-FFF2-40B4-BE49-F238E27FC236}">
                <a16:creationId xmlns:a16="http://schemas.microsoft.com/office/drawing/2014/main" id="{44EBAE31-D84F-194A-AB2F-E49B70C00746}"/>
              </a:ext>
            </a:extLst>
          </p:cNvPr>
          <p:cNvSpPr txBox="1">
            <a:spLocks noChangeArrowheads="1"/>
          </p:cNvSpPr>
          <p:nvPr/>
        </p:nvSpPr>
        <p:spPr bwMode="auto">
          <a:xfrm>
            <a:off x="2747964" y="1132344"/>
            <a:ext cx="6732587"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defRPr/>
            </a:pPr>
            <a:r>
              <a:rPr lang="en-US" sz="2400" dirty="0">
                <a:solidFill>
                  <a:schemeClr val="bg1"/>
                </a:solidFill>
                <a:cs typeface="Times New Roman" charset="0"/>
              </a:rPr>
              <a:t>Solve a set of 3 simultaneous equations:</a:t>
            </a:r>
          </a:p>
          <a:p>
            <a:pPr eaLnBrk="1" hangingPunct="1">
              <a:defRPr/>
            </a:pPr>
            <a:r>
              <a:rPr lang="en-US" sz="2400" dirty="0">
                <a:solidFill>
                  <a:schemeClr val="bg1"/>
                </a:solidFill>
                <a:latin typeface="Courier New"/>
                <a:cs typeface="Courier New"/>
              </a:rPr>
              <a:t>1) 2x + 3y + 4z = 29</a:t>
            </a:r>
          </a:p>
          <a:p>
            <a:pPr eaLnBrk="1" hangingPunct="1">
              <a:defRPr/>
            </a:pPr>
            <a:r>
              <a:rPr lang="en-US" sz="2400" dirty="0">
                <a:solidFill>
                  <a:schemeClr val="bg1"/>
                </a:solidFill>
                <a:latin typeface="Courier New"/>
                <a:cs typeface="Courier New"/>
              </a:rPr>
              <a:t>2)  x +  y +  z =  9</a:t>
            </a:r>
          </a:p>
          <a:p>
            <a:pPr eaLnBrk="1" hangingPunct="1">
              <a:defRPr/>
            </a:pPr>
            <a:r>
              <a:rPr lang="en-US" sz="2400" dirty="0">
                <a:solidFill>
                  <a:schemeClr val="bg1"/>
                </a:solidFill>
                <a:latin typeface="Courier New"/>
                <a:cs typeface="Courier New"/>
              </a:rPr>
              <a:t>3)       y + 5z = 23</a:t>
            </a:r>
          </a:p>
          <a:p>
            <a:pPr eaLnBrk="1" hangingPunct="1">
              <a:spcBef>
                <a:spcPct val="50000"/>
              </a:spcBef>
              <a:defRPr/>
            </a:pPr>
            <a:r>
              <a:rPr lang="en-US" sz="2400" dirty="0">
                <a:solidFill>
                  <a:schemeClr val="bg1"/>
                </a:solidFill>
                <a:cs typeface="Times New Roman" charset="0"/>
              </a:rPr>
              <a:t>In matrix form these equations are written as:</a:t>
            </a:r>
          </a:p>
          <a:p>
            <a:pPr algn="ctr" eaLnBrk="1" hangingPunct="1">
              <a:spcBef>
                <a:spcPct val="50000"/>
              </a:spcBef>
              <a:defRPr/>
            </a:pPr>
            <a:r>
              <a:rPr lang="en-US" sz="2400" b="1" dirty="0">
                <a:solidFill>
                  <a:schemeClr val="bg1"/>
                </a:solidFill>
                <a:cs typeface="Times New Roman" charset="0"/>
              </a:rPr>
              <a:t>Ax </a:t>
            </a:r>
            <a:r>
              <a:rPr lang="en-US" sz="2400" dirty="0">
                <a:solidFill>
                  <a:schemeClr val="bg1"/>
                </a:solidFill>
                <a:cs typeface="Times New Roman" charset="0"/>
              </a:rPr>
              <a:t>= </a:t>
            </a:r>
            <a:r>
              <a:rPr lang="en-US" sz="2400" b="1" dirty="0">
                <a:solidFill>
                  <a:schemeClr val="bg1"/>
                </a:solidFill>
                <a:cs typeface="Times New Roman" charset="0"/>
              </a:rPr>
              <a:t>b</a:t>
            </a:r>
          </a:p>
        </p:txBody>
      </p:sp>
      <p:pic>
        <p:nvPicPr>
          <p:cNvPr id="4" name="Picture 3" descr="latex-image-1.pdf">
            <a:extLst>
              <a:ext uri="{FF2B5EF4-FFF2-40B4-BE49-F238E27FC236}">
                <a16:creationId xmlns:a16="http://schemas.microsoft.com/office/drawing/2014/main" id="{E6A48889-1B3F-114D-8184-A3F5A2C46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908772"/>
            <a:ext cx="5334000" cy="1968500"/>
          </a:xfrm>
          <a:prstGeom prst="rect">
            <a:avLst/>
          </a:prstGeom>
        </p:spPr>
      </p:pic>
    </p:spTree>
    <p:extLst>
      <p:ext uri="{BB962C8B-B14F-4D97-AF65-F5344CB8AC3E}">
        <p14:creationId xmlns:p14="http://schemas.microsoft.com/office/powerpoint/2010/main" val="65747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9B5D-8321-8378-F28A-A54EA2967236}"/>
              </a:ext>
            </a:extLst>
          </p:cNvPr>
          <p:cNvSpPr>
            <a:spLocks noGrp="1"/>
          </p:cNvSpPr>
          <p:nvPr>
            <p:ph type="title"/>
          </p:nvPr>
        </p:nvSpPr>
        <p:spPr/>
        <p:txBody>
          <a:bodyPr/>
          <a:lstStyle/>
          <a:p>
            <a:r>
              <a:rPr lang="en-US" dirty="0"/>
              <a:t>Gaussian Elimination example</a:t>
            </a:r>
          </a:p>
        </p:txBody>
      </p:sp>
      <p:pic>
        <p:nvPicPr>
          <p:cNvPr id="5" name="Picture 4" descr="latex-image-1.pdf">
            <a:extLst>
              <a:ext uri="{FF2B5EF4-FFF2-40B4-BE49-F238E27FC236}">
                <a16:creationId xmlns:a16="http://schemas.microsoft.com/office/drawing/2014/main" id="{15D0EDF4-BF4E-5AD0-8AD4-1889C0B00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555" y="1371600"/>
            <a:ext cx="5574890" cy="2057400"/>
          </a:xfrm>
          <a:prstGeom prst="rect">
            <a:avLst/>
          </a:prstGeom>
        </p:spPr>
      </p:pic>
      <p:pic>
        <p:nvPicPr>
          <p:cNvPr id="6" name="Picture 5">
            <a:extLst>
              <a:ext uri="{FF2B5EF4-FFF2-40B4-BE49-F238E27FC236}">
                <a16:creationId xmlns:a16="http://schemas.microsoft.com/office/drawing/2014/main" id="{1677CF1B-69C5-8C50-A661-9FB14F9FEBF2}"/>
              </a:ext>
            </a:extLst>
          </p:cNvPr>
          <p:cNvPicPr>
            <a:picLocks noChangeAspect="1"/>
          </p:cNvPicPr>
          <p:nvPr/>
        </p:nvPicPr>
        <p:blipFill>
          <a:blip r:embed="rId3"/>
          <a:stretch>
            <a:fillRect/>
          </a:stretch>
        </p:blipFill>
        <p:spPr>
          <a:xfrm>
            <a:off x="2677550" y="4435479"/>
            <a:ext cx="6836900" cy="2057400"/>
          </a:xfrm>
          <a:prstGeom prst="rect">
            <a:avLst/>
          </a:prstGeom>
        </p:spPr>
      </p:pic>
      <p:sp>
        <p:nvSpPr>
          <p:cNvPr id="7" name="Down Arrow 6">
            <a:extLst>
              <a:ext uri="{FF2B5EF4-FFF2-40B4-BE49-F238E27FC236}">
                <a16:creationId xmlns:a16="http://schemas.microsoft.com/office/drawing/2014/main" id="{7EAF2584-95E2-EA8E-B69A-C257303A7873}"/>
              </a:ext>
            </a:extLst>
          </p:cNvPr>
          <p:cNvSpPr/>
          <p:nvPr/>
        </p:nvSpPr>
        <p:spPr bwMode="auto">
          <a:xfrm>
            <a:off x="5424487" y="3589339"/>
            <a:ext cx="1343025" cy="685800"/>
          </a:xfrm>
          <a:prstGeom prst="downArrow">
            <a:avLst/>
          </a:prstGeom>
          <a:solidFill>
            <a:schemeClr val="bg1"/>
          </a:solidFill>
          <a:ln w="127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89311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5" name="Rectangle 3">
            <a:extLst>
              <a:ext uri="{FF2B5EF4-FFF2-40B4-BE49-F238E27FC236}">
                <a16:creationId xmlns:a16="http://schemas.microsoft.com/office/drawing/2014/main" id="{D2D44C1C-FE49-9F48-B68D-326AAB76ACB7}"/>
              </a:ext>
            </a:extLst>
          </p:cNvPr>
          <p:cNvSpPr txBox="1">
            <a:spLocks noChangeArrowheads="1"/>
          </p:cNvSpPr>
          <p:nvPr/>
        </p:nvSpPr>
        <p:spPr>
          <a:xfrm>
            <a:off x="1905000" y="4329113"/>
            <a:ext cx="8305800" cy="1439862"/>
          </a:xfrm>
          <a:prstGeom prst="rect">
            <a:avLst/>
          </a:prstGeom>
        </p:spPr>
        <p:txBody>
          <a:bodyPr/>
          <a:lst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marL="1143000" indent="-1143000" eaLnBrk="1" hangingPunct="1">
              <a:lnSpc>
                <a:spcPct val="80000"/>
              </a:lnSpc>
              <a:buNone/>
              <a:tabLst>
                <a:tab pos="1143000" algn="l"/>
              </a:tabLst>
              <a:defRPr/>
            </a:pPr>
            <a:r>
              <a:rPr lang="en-US" sz="2000" b="0" kern="0">
                <a:latin typeface="Arial" charset="0"/>
                <a:cs typeface="+mn-cs"/>
              </a:rPr>
              <a:t>Step 1 – 	Make sure that A(1,1) is non-zero, if it is not then switch the order of the equations until it is.</a:t>
            </a:r>
          </a:p>
          <a:p>
            <a:pPr marL="1143000" indent="-1143000" eaLnBrk="1" hangingPunct="1">
              <a:lnSpc>
                <a:spcPct val="80000"/>
              </a:lnSpc>
              <a:tabLst>
                <a:tab pos="1143000" algn="l"/>
              </a:tabLst>
              <a:defRPr/>
            </a:pPr>
            <a:endParaRPr lang="en-US" sz="2000" b="0" kern="0">
              <a:latin typeface="Arial" charset="0"/>
              <a:cs typeface="+mn-cs"/>
            </a:endParaRPr>
          </a:p>
          <a:p>
            <a:pPr marL="1143000" indent="-1143000" eaLnBrk="1" hangingPunct="1">
              <a:lnSpc>
                <a:spcPct val="80000"/>
              </a:lnSpc>
              <a:buNone/>
              <a:tabLst>
                <a:tab pos="1143000" algn="l"/>
              </a:tabLst>
              <a:defRPr/>
            </a:pPr>
            <a:r>
              <a:rPr lang="en-US" sz="2000" b="0" kern="0">
                <a:latin typeface="Arial" charset="0"/>
                <a:cs typeface="+mn-cs"/>
              </a:rPr>
              <a:t>Step 2 – 	Divide equation 1 by A(1,1) to make the diagonal 1.</a:t>
            </a:r>
            <a:endParaRPr lang="en-US" sz="2000" kern="0" dirty="0">
              <a:latin typeface="Arial" charset="0"/>
              <a:cs typeface="+mn-cs"/>
            </a:endParaRPr>
          </a:p>
        </p:txBody>
      </p:sp>
      <p:pic>
        <p:nvPicPr>
          <p:cNvPr id="6" name="Picture 5" descr="latex-image-1.pdf">
            <a:extLst>
              <a:ext uri="{FF2B5EF4-FFF2-40B4-BE49-F238E27FC236}">
                <a16:creationId xmlns:a16="http://schemas.microsoft.com/office/drawing/2014/main" id="{86624CE1-C456-1C43-BC11-23BC65557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133856"/>
            <a:ext cx="5334000" cy="1968500"/>
          </a:xfrm>
          <a:prstGeom prst="rect">
            <a:avLst/>
          </a:prstGeom>
        </p:spPr>
      </p:pic>
    </p:spTree>
    <p:extLst>
      <p:ext uri="{BB962C8B-B14F-4D97-AF65-F5344CB8AC3E}">
        <p14:creationId xmlns:p14="http://schemas.microsoft.com/office/powerpoint/2010/main" val="215581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7" name="Text Box 4">
            <a:extLst>
              <a:ext uri="{FF2B5EF4-FFF2-40B4-BE49-F238E27FC236}">
                <a16:creationId xmlns:a16="http://schemas.microsoft.com/office/drawing/2014/main" id="{24C05E1B-39F3-9042-9198-1FBE06F06447}"/>
              </a:ext>
            </a:extLst>
          </p:cNvPr>
          <p:cNvSpPr txBox="1">
            <a:spLocks noChangeArrowheads="1"/>
          </p:cNvSpPr>
          <p:nvPr/>
        </p:nvSpPr>
        <p:spPr bwMode="auto">
          <a:xfrm>
            <a:off x="2459038" y="3933825"/>
            <a:ext cx="7092950" cy="193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143000" indent="-1143000" eaLnBrk="1" hangingPunct="1">
              <a:spcBef>
                <a:spcPct val="50000"/>
              </a:spcBef>
              <a:tabLst>
                <a:tab pos="1143000" algn="l"/>
              </a:tabLst>
              <a:defRPr/>
            </a:pPr>
            <a:r>
              <a:rPr lang="en-US" sz="2000" dirty="0">
                <a:solidFill>
                  <a:schemeClr val="bg1"/>
                </a:solidFill>
                <a:cs typeface="+mn-cs"/>
              </a:rPr>
              <a:t>Step 3 – 	Subtract a multiple of equation 1 from all lower equations to eliminate X from those equations. That is, make the coefficient 0 for all rows in the column below A(1,1). Subtract 1 times equation 1 from equation 2 and 0 times equation 1 from equation 3.</a:t>
            </a:r>
          </a:p>
        </p:txBody>
      </p:sp>
      <p:pic>
        <p:nvPicPr>
          <p:cNvPr id="8" name="Picture 7" descr="latex-image-1.pdf">
            <a:extLst>
              <a:ext uri="{FF2B5EF4-FFF2-40B4-BE49-F238E27FC236}">
                <a16:creationId xmlns:a16="http://schemas.microsoft.com/office/drawing/2014/main" id="{13DBEF20-28CB-ED42-91F7-F2DA2754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136464"/>
            <a:ext cx="6400800" cy="1968500"/>
          </a:xfrm>
          <a:prstGeom prst="rect">
            <a:avLst/>
          </a:prstGeom>
        </p:spPr>
      </p:pic>
    </p:spTree>
    <p:extLst>
      <p:ext uri="{BB962C8B-B14F-4D97-AF65-F5344CB8AC3E}">
        <p14:creationId xmlns:p14="http://schemas.microsoft.com/office/powerpoint/2010/main" val="335361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5" name="Text Box 4">
            <a:extLst>
              <a:ext uri="{FF2B5EF4-FFF2-40B4-BE49-F238E27FC236}">
                <a16:creationId xmlns:a16="http://schemas.microsoft.com/office/drawing/2014/main" id="{167AB93F-7D08-C149-A844-CD4BB8CE6AC4}"/>
              </a:ext>
            </a:extLst>
          </p:cNvPr>
          <p:cNvSpPr txBox="1">
            <a:spLocks noChangeArrowheads="1"/>
          </p:cNvSpPr>
          <p:nvPr/>
        </p:nvSpPr>
        <p:spPr bwMode="auto">
          <a:xfrm>
            <a:off x="2424114" y="4149725"/>
            <a:ext cx="7272337" cy="10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143000" indent="-1143000" eaLnBrk="1" hangingPunct="1">
              <a:spcBef>
                <a:spcPct val="50000"/>
              </a:spcBef>
              <a:tabLst>
                <a:tab pos="1143000" algn="l"/>
              </a:tabLst>
              <a:defRPr/>
            </a:pPr>
            <a:r>
              <a:rPr lang="en-US" sz="2000" dirty="0">
                <a:solidFill>
                  <a:schemeClr val="bg1"/>
                </a:solidFill>
                <a:cs typeface="+mn-cs"/>
              </a:rPr>
              <a:t>Step 4 – 	Divide equation 2 by A(2,2) to make the diagonal 1. If A(2,2) is zero, switch equations until a non-zero one is found.</a:t>
            </a:r>
          </a:p>
        </p:txBody>
      </p:sp>
      <p:pic>
        <p:nvPicPr>
          <p:cNvPr id="6" name="Picture 5" descr="latex-image-1.pdf">
            <a:extLst>
              <a:ext uri="{FF2B5EF4-FFF2-40B4-BE49-F238E27FC236}">
                <a16:creationId xmlns:a16="http://schemas.microsoft.com/office/drawing/2014/main" id="{536BD125-8444-E343-BC19-AA58A5804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650" y="1133856"/>
            <a:ext cx="7632700" cy="1968500"/>
          </a:xfrm>
          <a:prstGeom prst="rect">
            <a:avLst/>
          </a:prstGeom>
        </p:spPr>
      </p:pic>
    </p:spTree>
    <p:extLst>
      <p:ext uri="{BB962C8B-B14F-4D97-AF65-F5344CB8AC3E}">
        <p14:creationId xmlns:p14="http://schemas.microsoft.com/office/powerpoint/2010/main" val="2188039324"/>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18213</TotalTime>
  <Pages>4</Pages>
  <Words>1630</Words>
  <Application>Microsoft Macintosh PowerPoint</Application>
  <PresentationFormat>Widescreen</PresentationFormat>
  <Paragraphs>235</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Courier New</vt:lpstr>
      <vt:lpstr>Monotype Sorts</vt:lpstr>
      <vt:lpstr>Times New Roman</vt:lpstr>
      <vt:lpstr>Wingdings</vt:lpstr>
      <vt:lpstr>dark-blue-template</vt:lpstr>
      <vt:lpstr>Matrix Solution Techniques</vt:lpstr>
      <vt:lpstr>PowerPoint Presentation</vt:lpstr>
      <vt:lpstr>MODFLOW System of Equations</vt:lpstr>
      <vt:lpstr>Direct Solution of a Matrix</vt:lpstr>
      <vt:lpstr>Gaussian Elimination example</vt:lpstr>
      <vt:lpstr>Gaussian Elimination example</vt:lpstr>
      <vt:lpstr>Gaussian Elimination example</vt:lpstr>
      <vt:lpstr>Gaussian Elimination example</vt:lpstr>
      <vt:lpstr>Gaussian Elimination example</vt:lpstr>
      <vt:lpstr>Gaussian Elimination example</vt:lpstr>
      <vt:lpstr>Gaussian Elimination example</vt:lpstr>
      <vt:lpstr>Gaussian Elimination example</vt:lpstr>
      <vt:lpstr>Gaussian Elimination example</vt:lpstr>
      <vt:lpstr>Iterative Solvers</vt:lpstr>
      <vt:lpstr>Iterative Solvers – continued </vt:lpstr>
      <vt:lpstr>Iterative Solvers – continued </vt:lpstr>
      <vt:lpstr>Iterative Solvers – continued </vt:lpstr>
      <vt:lpstr>Iterative Solvers – continued </vt:lpstr>
      <vt:lpstr>PowerPoint Presentation</vt:lpstr>
      <vt:lpstr>Iterative Model Solution (IMS)</vt:lpstr>
      <vt:lpstr>Iterative Model Solution (IMS)</vt:lpstr>
      <vt:lpstr>MODFLOW 6 Program Structure</vt:lpstr>
      <vt:lpstr>Iterative Model Solution Iteration Output</vt:lpstr>
      <vt:lpstr>Iterative Model Solution Iteration Output – cont.</vt:lpstr>
      <vt:lpstr>GWF Volumetric Budget</vt:lpstr>
      <vt:lpstr>Reasons Solvers Fail</vt:lpstr>
      <vt:lpstr>Reasons Solvers Fail</vt:lpstr>
      <vt:lpstr>Evaluate Solver Failure</vt:lpstr>
      <vt:lpstr>Evaluate Solver Failure – cont.</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282</cp:revision>
  <cp:lastPrinted>2014-05-20T14:47:17Z</cp:lastPrinted>
  <dcterms:created xsi:type="dcterms:W3CDTF">2009-08-04T14:01:06Z</dcterms:created>
  <dcterms:modified xsi:type="dcterms:W3CDTF">2023-09-12T15:20:07Z</dcterms:modified>
</cp:coreProperties>
</file>