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handoutMasterIdLst>
    <p:handoutMasterId r:id="rId42"/>
  </p:handoutMasterIdLst>
  <p:sldIdLst>
    <p:sldId id="300" r:id="rId2"/>
    <p:sldId id="720" r:id="rId3"/>
    <p:sldId id="721" r:id="rId4"/>
    <p:sldId id="692" r:id="rId5"/>
    <p:sldId id="714" r:id="rId6"/>
    <p:sldId id="715" r:id="rId7"/>
    <p:sldId id="719" r:id="rId8"/>
    <p:sldId id="703" r:id="rId9"/>
    <p:sldId id="704" r:id="rId10"/>
    <p:sldId id="705" r:id="rId11"/>
    <p:sldId id="708" r:id="rId12"/>
    <p:sldId id="706" r:id="rId13"/>
    <p:sldId id="707" r:id="rId14"/>
    <p:sldId id="709" r:id="rId15"/>
    <p:sldId id="674" r:id="rId16"/>
    <p:sldId id="722" r:id="rId17"/>
    <p:sldId id="725" r:id="rId18"/>
    <p:sldId id="676" r:id="rId19"/>
    <p:sldId id="683" r:id="rId20"/>
    <p:sldId id="694" r:id="rId21"/>
    <p:sldId id="695" r:id="rId22"/>
    <p:sldId id="696" r:id="rId23"/>
    <p:sldId id="697" r:id="rId24"/>
    <p:sldId id="698" r:id="rId25"/>
    <p:sldId id="723" r:id="rId26"/>
    <p:sldId id="713" r:id="rId27"/>
    <p:sldId id="710" r:id="rId28"/>
    <p:sldId id="711" r:id="rId29"/>
    <p:sldId id="712" r:id="rId30"/>
    <p:sldId id="724" r:id="rId31"/>
    <p:sldId id="677" r:id="rId32"/>
    <p:sldId id="684" r:id="rId33"/>
    <p:sldId id="701" r:id="rId34"/>
    <p:sldId id="726" r:id="rId35"/>
    <p:sldId id="679" r:id="rId36"/>
    <p:sldId id="686" r:id="rId37"/>
    <p:sldId id="727" r:id="rId38"/>
    <p:sldId id="690" r:id="rId39"/>
    <p:sldId id="702" r:id="rId40"/>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6666"/>
    <a:srgbClr val="999999"/>
    <a:srgbClr val="FFFFFF"/>
    <a:srgbClr val="002F57"/>
    <a:srgbClr val="180F9B"/>
    <a:srgbClr val="201258"/>
    <a:srgbClr val="FFCC99"/>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77DB20-CD3D-3843-9333-5533E7B7D5FA}" v="38" dt="2023-01-06T16:50:47.755"/>
    <p1510:client id="{AA18A2FA-E842-7F46-8102-09605FF21365}" v="34" dt="2023-01-06T17:30:00.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23"/>
    <p:restoredTop sz="94696"/>
  </p:normalViewPr>
  <p:slideViewPr>
    <p:cSldViewPr snapToGrid="0">
      <p:cViewPr varScale="1">
        <p:scale>
          <a:sx n="93" d="100"/>
          <a:sy n="93" d="100"/>
        </p:scale>
        <p:origin x="600" y="20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gevin, Christian D" userId="c6cf8703-3b11-4b45-a4a0-dc93ff22b3b7" providerId="ADAL" clId="{509E85DD-A424-344B-A28E-4B5B135E1261}"/>
    <pc:docChg chg="addSld modSld">
      <pc:chgData name="Langevin, Christian D" userId="c6cf8703-3b11-4b45-a4a0-dc93ff22b3b7" providerId="ADAL" clId="{509E85DD-A424-344B-A28E-4B5B135E1261}" dt="2019-05-07T16:42:50.091" v="50" actId="20577"/>
      <pc:docMkLst>
        <pc:docMk/>
      </pc:docMkLst>
      <pc:sldChg chg="modSp">
        <pc:chgData name="Langevin, Christian D" userId="c6cf8703-3b11-4b45-a4a0-dc93ff22b3b7" providerId="ADAL" clId="{509E85DD-A424-344B-A28E-4B5B135E1261}" dt="2019-05-07T16:36:49.682" v="35" actId="20577"/>
        <pc:sldMkLst>
          <pc:docMk/>
          <pc:sldMk cId="0" sldId="300"/>
        </pc:sldMkLst>
        <pc:spChg chg="mod">
          <ac:chgData name="Langevin, Christian D" userId="c6cf8703-3b11-4b45-a4a0-dc93ff22b3b7" providerId="ADAL" clId="{509E85DD-A424-344B-A28E-4B5B135E1261}" dt="2019-05-07T16:36:49.682" v="35" actId="20577"/>
          <ac:spMkLst>
            <pc:docMk/>
            <pc:sldMk cId="0" sldId="300"/>
            <ac:spMk id="162818" creationId="{00000000-0000-0000-0000-000000000000}"/>
          </ac:spMkLst>
        </pc:spChg>
      </pc:sldChg>
      <pc:sldChg chg="modSp add">
        <pc:chgData name="Langevin, Christian D" userId="c6cf8703-3b11-4b45-a4a0-dc93ff22b3b7" providerId="ADAL" clId="{509E85DD-A424-344B-A28E-4B5B135E1261}" dt="2019-05-07T16:42:50.091" v="50" actId="20577"/>
        <pc:sldMkLst>
          <pc:docMk/>
          <pc:sldMk cId="2907745112" sldId="644"/>
        </pc:sldMkLst>
        <pc:spChg chg="mod">
          <ac:chgData name="Langevin, Christian D" userId="c6cf8703-3b11-4b45-a4a0-dc93ff22b3b7" providerId="ADAL" clId="{509E85DD-A424-344B-A28E-4B5B135E1261}" dt="2019-05-07T16:42:50.091" v="50" actId="20577"/>
          <ac:spMkLst>
            <pc:docMk/>
            <pc:sldMk cId="2907745112" sldId="644"/>
            <ac:spMk id="5" creationId="{00000000-0000-0000-0000-000000000000}"/>
          </ac:spMkLst>
        </pc:spChg>
      </pc:sldChg>
      <pc:sldChg chg="modSp">
        <pc:chgData name="Langevin, Christian D" userId="c6cf8703-3b11-4b45-a4a0-dc93ff22b3b7" providerId="ADAL" clId="{509E85DD-A424-344B-A28E-4B5B135E1261}" dt="2019-05-07T16:36:41.993" v="23" actId="20577"/>
        <pc:sldMkLst>
          <pc:docMk/>
          <pc:sldMk cId="3294037092" sldId="672"/>
        </pc:sldMkLst>
        <pc:spChg chg="mod">
          <ac:chgData name="Langevin, Christian D" userId="c6cf8703-3b11-4b45-a4a0-dc93ff22b3b7" providerId="ADAL" clId="{509E85DD-A424-344B-A28E-4B5B135E1261}" dt="2019-05-07T16:36:41.993" v="23" actId="20577"/>
          <ac:spMkLst>
            <pc:docMk/>
            <pc:sldMk cId="3294037092" sldId="672"/>
            <ac:spMk id="3" creationId="{00000000-0000-0000-0000-000000000000}"/>
          </ac:spMkLst>
        </pc:spChg>
      </pc:sldChg>
      <pc:sldChg chg="add">
        <pc:chgData name="Langevin, Christian D" userId="c6cf8703-3b11-4b45-a4a0-dc93ff22b3b7" providerId="ADAL" clId="{509E85DD-A424-344B-A28E-4B5B135E1261}" dt="2019-05-07T16:37:14.690" v="36"/>
        <pc:sldMkLst>
          <pc:docMk/>
          <pc:sldMk cId="2270277047" sldId="692"/>
        </pc:sldMkLst>
      </pc:sldChg>
      <pc:sldChg chg="add">
        <pc:chgData name="Langevin, Christian D" userId="c6cf8703-3b11-4b45-a4a0-dc93ff22b3b7" providerId="ADAL" clId="{509E85DD-A424-344B-A28E-4B5B135E1261}" dt="2019-05-07T16:37:14.690" v="36"/>
        <pc:sldMkLst>
          <pc:docMk/>
          <pc:sldMk cId="2063440478" sldId="714"/>
        </pc:sldMkLst>
      </pc:sldChg>
      <pc:sldChg chg="add">
        <pc:chgData name="Langevin, Christian D" userId="c6cf8703-3b11-4b45-a4a0-dc93ff22b3b7" providerId="ADAL" clId="{509E85DD-A424-344B-A28E-4B5B135E1261}" dt="2019-05-07T16:37:14.690" v="36"/>
        <pc:sldMkLst>
          <pc:docMk/>
          <pc:sldMk cId="3486901860" sldId="715"/>
        </pc:sldMkLst>
      </pc:sldChg>
      <pc:sldChg chg="add">
        <pc:chgData name="Langevin, Christian D" userId="c6cf8703-3b11-4b45-a4a0-dc93ff22b3b7" providerId="ADAL" clId="{509E85DD-A424-344B-A28E-4B5B135E1261}" dt="2019-05-07T16:37:14.690" v="36"/>
        <pc:sldMkLst>
          <pc:docMk/>
          <pc:sldMk cId="804915395" sldId="719"/>
        </pc:sldMkLst>
      </pc:sldChg>
    </pc:docChg>
  </pc:docChgLst>
  <pc:docChgLst>
    <pc:chgData name="Langevin, Christian D" userId="c6cf8703-3b11-4b45-a4a0-dc93ff22b3b7" providerId="ADAL" clId="{AA18A2FA-E842-7F46-8102-09605FF21365}"/>
    <pc:docChg chg="undo custSel modSld">
      <pc:chgData name="Langevin, Christian D" userId="c6cf8703-3b11-4b45-a4a0-dc93ff22b3b7" providerId="ADAL" clId="{AA18A2FA-E842-7F46-8102-09605FF21365}" dt="2023-01-06T17:30:00.845" v="33" actId="20577"/>
      <pc:docMkLst>
        <pc:docMk/>
      </pc:docMkLst>
      <pc:sldChg chg="modSp mod">
        <pc:chgData name="Langevin, Christian D" userId="c6cf8703-3b11-4b45-a4a0-dc93ff22b3b7" providerId="ADAL" clId="{AA18A2FA-E842-7F46-8102-09605FF21365}" dt="2023-01-06T17:30:00.845" v="33" actId="20577"/>
        <pc:sldMkLst>
          <pc:docMk/>
          <pc:sldMk cId="36592382" sldId="720"/>
        </pc:sldMkLst>
        <pc:spChg chg="mod">
          <ac:chgData name="Langevin, Christian D" userId="c6cf8703-3b11-4b45-a4a0-dc93ff22b3b7" providerId="ADAL" clId="{AA18A2FA-E842-7F46-8102-09605FF21365}" dt="2023-01-06T17:29:22.124" v="32" actId="20577"/>
          <ac:spMkLst>
            <pc:docMk/>
            <pc:sldMk cId="36592382" sldId="720"/>
            <ac:spMk id="3" creationId="{17F71E5D-B6B9-3686-AAF9-E8D141BE458D}"/>
          </ac:spMkLst>
        </pc:spChg>
        <pc:spChg chg="mod">
          <ac:chgData name="Langevin, Christian D" userId="c6cf8703-3b11-4b45-a4a0-dc93ff22b3b7" providerId="ADAL" clId="{AA18A2FA-E842-7F46-8102-09605FF21365}" dt="2023-01-06T17:30:00.845" v="33" actId="20577"/>
          <ac:spMkLst>
            <pc:docMk/>
            <pc:sldMk cId="36592382" sldId="720"/>
            <ac:spMk id="4" creationId="{B457CE0B-259E-91BD-A9C6-B1300A2889C8}"/>
          </ac:spMkLst>
        </pc:spChg>
      </pc:sldChg>
    </pc:docChg>
  </pc:docChgLst>
  <pc:docChgLst>
    <pc:chgData name="Hughes, Joseph D" userId="bd5f5bbf-fc0b-41ca-af42-bfb8d56f1f7b" providerId="ADAL" clId="{9677DB20-CD3D-3843-9333-5533E7B7D5FA}"/>
    <pc:docChg chg="undo custSel addSld delSld modSld modMainMaster modNotesMaster">
      <pc:chgData name="Hughes, Joseph D" userId="bd5f5bbf-fc0b-41ca-af42-bfb8d56f1f7b" providerId="ADAL" clId="{9677DB20-CD3D-3843-9333-5533E7B7D5FA}" dt="2023-01-06T16:51:33.930" v="1523" actId="1076"/>
      <pc:docMkLst>
        <pc:docMk/>
      </pc:docMkLst>
      <pc:sldChg chg="modSp mod">
        <pc:chgData name="Hughes, Joseph D" userId="bd5f5bbf-fc0b-41ca-af42-bfb8d56f1f7b" providerId="ADAL" clId="{9677DB20-CD3D-3843-9333-5533E7B7D5FA}" dt="2023-01-06T15:24:23.896" v="7" actId="6549"/>
        <pc:sldMkLst>
          <pc:docMk/>
          <pc:sldMk cId="0" sldId="300"/>
        </pc:sldMkLst>
        <pc:spChg chg="mod">
          <ac:chgData name="Hughes, Joseph D" userId="bd5f5bbf-fc0b-41ca-af42-bfb8d56f1f7b" providerId="ADAL" clId="{9677DB20-CD3D-3843-9333-5533E7B7D5FA}" dt="2023-01-06T15:24:05.940" v="6" actId="6549"/>
          <ac:spMkLst>
            <pc:docMk/>
            <pc:sldMk cId="0" sldId="300"/>
            <ac:spMk id="162818" creationId="{00000000-0000-0000-0000-000000000000}"/>
          </ac:spMkLst>
        </pc:spChg>
        <pc:spChg chg="mod">
          <ac:chgData name="Hughes, Joseph D" userId="bd5f5bbf-fc0b-41ca-af42-bfb8d56f1f7b" providerId="ADAL" clId="{9677DB20-CD3D-3843-9333-5533E7B7D5FA}" dt="2023-01-06T15:24:23.896" v="7" actId="6549"/>
          <ac:spMkLst>
            <pc:docMk/>
            <pc:sldMk cId="0" sldId="300"/>
            <ac:spMk id="162819" creationId="{00000000-0000-0000-0000-000000000000}"/>
          </ac:spMkLst>
        </pc:spChg>
      </pc:sldChg>
      <pc:sldChg chg="modSp del mod">
        <pc:chgData name="Hughes, Joseph D" userId="bd5f5bbf-fc0b-41ca-af42-bfb8d56f1f7b" providerId="ADAL" clId="{9677DB20-CD3D-3843-9333-5533E7B7D5FA}" dt="2023-01-06T15:33:58.647" v="372" actId="2696"/>
        <pc:sldMkLst>
          <pc:docMk/>
          <pc:sldMk cId="2907745112" sldId="644"/>
        </pc:sldMkLst>
        <pc:spChg chg="mod">
          <ac:chgData name="Hughes, Joseph D" userId="bd5f5bbf-fc0b-41ca-af42-bfb8d56f1f7b" providerId="ADAL" clId="{9677DB20-CD3D-3843-9333-5533E7B7D5FA}" dt="2023-01-06T15:32:37.657" v="335" actId="14100"/>
          <ac:spMkLst>
            <pc:docMk/>
            <pc:sldMk cId="2907745112" sldId="644"/>
            <ac:spMk id="5" creationId="{00000000-0000-0000-0000-000000000000}"/>
          </ac:spMkLst>
        </pc:spChg>
        <pc:picChg chg="mod">
          <ac:chgData name="Hughes, Joseph D" userId="bd5f5bbf-fc0b-41ca-af42-bfb8d56f1f7b" providerId="ADAL" clId="{9677DB20-CD3D-3843-9333-5533E7B7D5FA}" dt="2023-01-06T15:23:23.592" v="0"/>
          <ac:picMkLst>
            <pc:docMk/>
            <pc:sldMk cId="2907745112" sldId="644"/>
            <ac:picMk id="3" creationId="{00000000-0000-0000-0000-000000000000}"/>
          </ac:picMkLst>
        </pc:picChg>
        <pc:picChg chg="mod">
          <ac:chgData name="Hughes, Joseph D" userId="bd5f5bbf-fc0b-41ca-af42-bfb8d56f1f7b" providerId="ADAL" clId="{9677DB20-CD3D-3843-9333-5533E7B7D5FA}" dt="2023-01-06T15:23:23.592" v="0"/>
          <ac:picMkLst>
            <pc:docMk/>
            <pc:sldMk cId="2907745112" sldId="644"/>
            <ac:picMk id="4" creationId="{00000000-0000-0000-0000-000000000000}"/>
          </ac:picMkLst>
        </pc:picChg>
      </pc:sldChg>
      <pc:sldChg chg="modSp del mod">
        <pc:chgData name="Hughes, Joseph D" userId="bd5f5bbf-fc0b-41ca-af42-bfb8d56f1f7b" providerId="ADAL" clId="{9677DB20-CD3D-3843-9333-5533E7B7D5FA}" dt="2023-01-06T15:32:30.105" v="334" actId="2696"/>
        <pc:sldMkLst>
          <pc:docMk/>
          <pc:sldMk cId="3294037092" sldId="672"/>
        </pc:sldMkLst>
        <pc:spChg chg="mod">
          <ac:chgData name="Hughes, Joseph D" userId="bd5f5bbf-fc0b-41ca-af42-bfb8d56f1f7b" providerId="ADAL" clId="{9677DB20-CD3D-3843-9333-5533E7B7D5FA}" dt="2023-01-06T15:26:09.221" v="41" actId="20577"/>
          <ac:spMkLst>
            <pc:docMk/>
            <pc:sldMk cId="3294037092" sldId="672"/>
            <ac:spMk id="3" creationId="{00000000-0000-0000-0000-000000000000}"/>
          </ac:spMkLst>
        </pc:spChg>
      </pc:sldChg>
      <pc:sldChg chg="modSp del mod">
        <pc:chgData name="Hughes, Joseph D" userId="bd5f5bbf-fc0b-41ca-af42-bfb8d56f1f7b" providerId="ADAL" clId="{9677DB20-CD3D-3843-9333-5533E7B7D5FA}" dt="2023-01-06T15:49:39.076" v="651" actId="2696"/>
        <pc:sldMkLst>
          <pc:docMk/>
          <pc:sldMk cId="2134669121" sldId="680"/>
        </pc:sldMkLst>
        <pc:spChg chg="mod">
          <ac:chgData name="Hughes, Joseph D" userId="bd5f5bbf-fc0b-41ca-af42-bfb8d56f1f7b" providerId="ADAL" clId="{9677DB20-CD3D-3843-9333-5533E7B7D5FA}" dt="2023-01-06T15:48:47.214" v="625" actId="403"/>
          <ac:spMkLst>
            <pc:docMk/>
            <pc:sldMk cId="2134669121" sldId="680"/>
            <ac:spMk id="5" creationId="{00000000-0000-0000-0000-000000000000}"/>
          </ac:spMkLst>
        </pc:spChg>
        <pc:picChg chg="mod">
          <ac:chgData name="Hughes, Joseph D" userId="bd5f5bbf-fc0b-41ca-af42-bfb8d56f1f7b" providerId="ADAL" clId="{9677DB20-CD3D-3843-9333-5533E7B7D5FA}" dt="2023-01-06T15:23:23.592" v="0"/>
          <ac:picMkLst>
            <pc:docMk/>
            <pc:sldMk cId="2134669121" sldId="680"/>
            <ac:picMk id="2" creationId="{00000000-0000-0000-0000-000000000000}"/>
          </ac:picMkLst>
        </pc:picChg>
      </pc:sldChg>
      <pc:sldChg chg="modSp mod">
        <pc:chgData name="Hughes, Joseph D" userId="bd5f5bbf-fc0b-41ca-af42-bfb8d56f1f7b" providerId="ADAL" clId="{9677DB20-CD3D-3843-9333-5533E7B7D5FA}" dt="2023-01-06T15:50:12.214" v="654" actId="14100"/>
        <pc:sldMkLst>
          <pc:docMk/>
          <pc:sldMk cId="1946527509" sldId="683"/>
        </pc:sldMkLst>
        <pc:spChg chg="mod">
          <ac:chgData name="Hughes, Joseph D" userId="bd5f5bbf-fc0b-41ca-af42-bfb8d56f1f7b" providerId="ADAL" clId="{9677DB20-CD3D-3843-9333-5533E7B7D5FA}" dt="2023-01-06T15:50:12.214" v="654" actId="14100"/>
          <ac:spMkLst>
            <pc:docMk/>
            <pc:sldMk cId="1946527509" sldId="683"/>
            <ac:spMk id="7" creationId="{00000000-0000-0000-0000-000000000000}"/>
          </ac:spMkLst>
        </pc:spChg>
        <pc:picChg chg="mod">
          <ac:chgData name="Hughes, Joseph D" userId="bd5f5bbf-fc0b-41ca-af42-bfb8d56f1f7b" providerId="ADAL" clId="{9677DB20-CD3D-3843-9333-5533E7B7D5FA}" dt="2023-01-06T15:23:23.592" v="0"/>
          <ac:picMkLst>
            <pc:docMk/>
            <pc:sldMk cId="1946527509" sldId="683"/>
            <ac:picMk id="2" creationId="{00000000-0000-0000-0000-000000000000}"/>
          </ac:picMkLst>
        </pc:picChg>
      </pc:sldChg>
      <pc:sldChg chg="modSp">
        <pc:chgData name="Hughes, Joseph D" userId="bd5f5bbf-fc0b-41ca-af42-bfb8d56f1f7b" providerId="ADAL" clId="{9677DB20-CD3D-3843-9333-5533E7B7D5FA}" dt="2023-01-06T15:23:23.592" v="0"/>
        <pc:sldMkLst>
          <pc:docMk/>
          <pc:sldMk cId="1946527509" sldId="684"/>
        </pc:sldMkLst>
        <pc:spChg chg="mod">
          <ac:chgData name="Hughes, Joseph D" userId="bd5f5bbf-fc0b-41ca-af42-bfb8d56f1f7b" providerId="ADAL" clId="{9677DB20-CD3D-3843-9333-5533E7B7D5FA}" dt="2023-01-06T15:23:23.592" v="0"/>
          <ac:spMkLst>
            <pc:docMk/>
            <pc:sldMk cId="1946527509" sldId="684"/>
            <ac:spMk id="3" creationId="{00000000-0000-0000-0000-000000000000}"/>
          </ac:spMkLst>
        </pc:spChg>
        <pc:picChg chg="mod">
          <ac:chgData name="Hughes, Joseph D" userId="bd5f5bbf-fc0b-41ca-af42-bfb8d56f1f7b" providerId="ADAL" clId="{9677DB20-CD3D-3843-9333-5533E7B7D5FA}" dt="2023-01-06T15:23:23.592" v="0"/>
          <ac:picMkLst>
            <pc:docMk/>
            <pc:sldMk cId="1946527509" sldId="684"/>
            <ac:picMk id="2" creationId="{00000000-0000-0000-0000-000000000000}"/>
          </ac:picMkLst>
        </pc:picChg>
      </pc:sldChg>
      <pc:sldChg chg="addSp modSp mod">
        <pc:chgData name="Hughes, Joseph D" userId="bd5f5bbf-fc0b-41ca-af42-bfb8d56f1f7b" providerId="ADAL" clId="{9677DB20-CD3D-3843-9333-5533E7B7D5FA}" dt="2023-01-06T16:45:09.482" v="1491" actId="166"/>
        <pc:sldMkLst>
          <pc:docMk/>
          <pc:sldMk cId="1946527509" sldId="686"/>
        </pc:sldMkLst>
        <pc:grpChg chg="add mod">
          <ac:chgData name="Hughes, Joseph D" userId="bd5f5bbf-fc0b-41ca-af42-bfb8d56f1f7b" providerId="ADAL" clId="{9677DB20-CD3D-3843-9333-5533E7B7D5FA}" dt="2023-01-06T16:44:47.719" v="1486" actId="408"/>
          <ac:grpSpMkLst>
            <pc:docMk/>
            <pc:sldMk cId="1946527509" sldId="686"/>
            <ac:grpSpMk id="3" creationId="{FAF97C6B-B799-F3EE-251F-6586ED1287DA}"/>
          </ac:grpSpMkLst>
        </pc:grpChg>
        <pc:picChg chg="add mod">
          <ac:chgData name="Hughes, Joseph D" userId="bd5f5bbf-fc0b-41ca-af42-bfb8d56f1f7b" providerId="ADAL" clId="{9677DB20-CD3D-3843-9333-5533E7B7D5FA}" dt="2023-01-06T16:44:58.953" v="1490" actId="1037"/>
          <ac:picMkLst>
            <pc:docMk/>
            <pc:sldMk cId="1946527509" sldId="686"/>
            <ac:picMk id="2" creationId="{64B7ABC4-23B0-B3A5-502C-6A29A13BC2DE}"/>
          </ac:picMkLst>
        </pc:picChg>
        <pc:picChg chg="mod">
          <ac:chgData name="Hughes, Joseph D" userId="bd5f5bbf-fc0b-41ca-af42-bfb8d56f1f7b" providerId="ADAL" clId="{9677DB20-CD3D-3843-9333-5533E7B7D5FA}" dt="2023-01-06T16:45:09.482" v="1491" actId="166"/>
          <ac:picMkLst>
            <pc:docMk/>
            <pc:sldMk cId="1946527509" sldId="686"/>
            <ac:picMk id="6" creationId="{00000000-0000-0000-0000-000000000000}"/>
          </ac:picMkLst>
        </pc:picChg>
      </pc:sldChg>
      <pc:sldChg chg="modSp">
        <pc:chgData name="Hughes, Joseph D" userId="bd5f5bbf-fc0b-41ca-af42-bfb8d56f1f7b" providerId="ADAL" clId="{9677DB20-CD3D-3843-9333-5533E7B7D5FA}" dt="2023-01-06T15:23:23.592" v="0"/>
        <pc:sldMkLst>
          <pc:docMk/>
          <pc:sldMk cId="2270277047" sldId="692"/>
        </pc:sldMkLst>
        <pc:picChg chg="mod">
          <ac:chgData name="Hughes, Joseph D" userId="bd5f5bbf-fc0b-41ca-af42-bfb8d56f1f7b" providerId="ADAL" clId="{9677DB20-CD3D-3843-9333-5533E7B7D5FA}" dt="2023-01-06T15:23:23.592" v="0"/>
          <ac:picMkLst>
            <pc:docMk/>
            <pc:sldMk cId="2270277047" sldId="692"/>
            <ac:picMk id="5" creationId="{00000000-0000-0000-0000-000000000000}"/>
          </ac:picMkLst>
        </pc:picChg>
      </pc:sldChg>
      <pc:sldChg chg="modSp mod">
        <pc:chgData name="Hughes, Joseph D" userId="bd5f5bbf-fc0b-41ca-af42-bfb8d56f1f7b" providerId="ADAL" clId="{9677DB20-CD3D-3843-9333-5533E7B7D5FA}" dt="2023-01-06T15:51:18.819" v="697" actId="20577"/>
        <pc:sldMkLst>
          <pc:docMk/>
          <pc:sldMk cId="3115714299" sldId="694"/>
        </pc:sldMkLst>
        <pc:spChg chg="mod">
          <ac:chgData name="Hughes, Joseph D" userId="bd5f5bbf-fc0b-41ca-af42-bfb8d56f1f7b" providerId="ADAL" clId="{9677DB20-CD3D-3843-9333-5533E7B7D5FA}" dt="2023-01-06T15:51:18.819" v="697" actId="20577"/>
          <ac:spMkLst>
            <pc:docMk/>
            <pc:sldMk cId="3115714299" sldId="694"/>
            <ac:spMk id="2" creationId="{00000000-0000-0000-0000-000000000000}"/>
          </ac:spMkLst>
        </pc:spChg>
        <pc:picChg chg="mod">
          <ac:chgData name="Hughes, Joseph D" userId="bd5f5bbf-fc0b-41ca-af42-bfb8d56f1f7b" providerId="ADAL" clId="{9677DB20-CD3D-3843-9333-5533E7B7D5FA}" dt="2023-01-06T15:50:29.890" v="655" actId="408"/>
          <ac:picMkLst>
            <pc:docMk/>
            <pc:sldMk cId="3115714299" sldId="694"/>
            <ac:picMk id="3" creationId="{00000000-0000-0000-0000-000000000000}"/>
          </ac:picMkLst>
        </pc:picChg>
      </pc:sldChg>
      <pc:sldChg chg="modSp mod">
        <pc:chgData name="Hughes, Joseph D" userId="bd5f5bbf-fc0b-41ca-af42-bfb8d56f1f7b" providerId="ADAL" clId="{9677DB20-CD3D-3843-9333-5533E7B7D5FA}" dt="2023-01-06T15:51:38.612" v="721" actId="20577"/>
        <pc:sldMkLst>
          <pc:docMk/>
          <pc:sldMk cId="4157557200" sldId="695"/>
        </pc:sldMkLst>
        <pc:spChg chg="mod">
          <ac:chgData name="Hughes, Joseph D" userId="bd5f5bbf-fc0b-41ca-af42-bfb8d56f1f7b" providerId="ADAL" clId="{9677DB20-CD3D-3843-9333-5533E7B7D5FA}" dt="2023-01-06T15:51:38.612" v="721" actId="20577"/>
          <ac:spMkLst>
            <pc:docMk/>
            <pc:sldMk cId="4157557200" sldId="695"/>
            <ac:spMk id="2" creationId="{00000000-0000-0000-0000-000000000000}"/>
          </ac:spMkLst>
        </pc:spChg>
        <pc:picChg chg="mod">
          <ac:chgData name="Hughes, Joseph D" userId="bd5f5bbf-fc0b-41ca-af42-bfb8d56f1f7b" providerId="ADAL" clId="{9677DB20-CD3D-3843-9333-5533E7B7D5FA}" dt="2023-01-06T15:23:23.592" v="0"/>
          <ac:picMkLst>
            <pc:docMk/>
            <pc:sldMk cId="4157557200" sldId="695"/>
            <ac:picMk id="3" creationId="{00000000-0000-0000-0000-000000000000}"/>
          </ac:picMkLst>
        </pc:picChg>
      </pc:sldChg>
      <pc:sldChg chg="modSp mod">
        <pc:chgData name="Hughes, Joseph D" userId="bd5f5bbf-fc0b-41ca-af42-bfb8d56f1f7b" providerId="ADAL" clId="{9677DB20-CD3D-3843-9333-5533E7B7D5FA}" dt="2023-01-06T15:51:09.747" v="676" actId="6549"/>
        <pc:sldMkLst>
          <pc:docMk/>
          <pc:sldMk cId="3387109145" sldId="696"/>
        </pc:sldMkLst>
        <pc:spChg chg="mod">
          <ac:chgData name="Hughes, Joseph D" userId="bd5f5bbf-fc0b-41ca-af42-bfb8d56f1f7b" providerId="ADAL" clId="{9677DB20-CD3D-3843-9333-5533E7B7D5FA}" dt="2023-01-06T15:51:09.747" v="676" actId="6549"/>
          <ac:spMkLst>
            <pc:docMk/>
            <pc:sldMk cId="3387109145" sldId="696"/>
            <ac:spMk id="2" creationId="{00000000-0000-0000-0000-000000000000}"/>
          </ac:spMkLst>
        </pc:spChg>
        <pc:spChg chg="mod">
          <ac:chgData name="Hughes, Joseph D" userId="bd5f5bbf-fc0b-41ca-af42-bfb8d56f1f7b" providerId="ADAL" clId="{9677DB20-CD3D-3843-9333-5533E7B7D5FA}" dt="2023-01-06T15:23:23.592" v="0"/>
          <ac:spMkLst>
            <pc:docMk/>
            <pc:sldMk cId="3387109145" sldId="696"/>
            <ac:spMk id="4" creationId="{00000000-0000-0000-0000-000000000000}"/>
          </ac:spMkLst>
        </pc:spChg>
        <pc:picChg chg="mod">
          <ac:chgData name="Hughes, Joseph D" userId="bd5f5bbf-fc0b-41ca-af42-bfb8d56f1f7b" providerId="ADAL" clId="{9677DB20-CD3D-3843-9333-5533E7B7D5FA}" dt="2023-01-06T15:23:23.592" v="0"/>
          <ac:picMkLst>
            <pc:docMk/>
            <pc:sldMk cId="3387109145" sldId="696"/>
            <ac:picMk id="3" creationId="{00000000-0000-0000-0000-000000000000}"/>
          </ac:picMkLst>
        </pc:picChg>
      </pc:sldChg>
      <pc:sldChg chg="modSp mod">
        <pc:chgData name="Hughes, Joseph D" userId="bd5f5bbf-fc0b-41ca-af42-bfb8d56f1f7b" providerId="ADAL" clId="{9677DB20-CD3D-3843-9333-5533E7B7D5FA}" dt="2023-01-06T15:54:21.204" v="771" actId="1076"/>
        <pc:sldMkLst>
          <pc:docMk/>
          <pc:sldMk cId="746037036" sldId="697"/>
        </pc:sldMkLst>
        <pc:spChg chg="mod">
          <ac:chgData name="Hughes, Joseph D" userId="bd5f5bbf-fc0b-41ca-af42-bfb8d56f1f7b" providerId="ADAL" clId="{9677DB20-CD3D-3843-9333-5533E7B7D5FA}" dt="2023-01-06T15:52:17.646" v="754" actId="6549"/>
          <ac:spMkLst>
            <pc:docMk/>
            <pc:sldMk cId="746037036" sldId="697"/>
            <ac:spMk id="2" creationId="{00000000-0000-0000-0000-000000000000}"/>
          </ac:spMkLst>
        </pc:spChg>
        <pc:spChg chg="mod">
          <ac:chgData name="Hughes, Joseph D" userId="bd5f5bbf-fc0b-41ca-af42-bfb8d56f1f7b" providerId="ADAL" clId="{9677DB20-CD3D-3843-9333-5533E7B7D5FA}" dt="2023-01-06T15:53:52.414" v="768" actId="58"/>
          <ac:spMkLst>
            <pc:docMk/>
            <pc:sldMk cId="746037036" sldId="697"/>
            <ac:spMk id="4" creationId="{00000000-0000-0000-0000-000000000000}"/>
          </ac:spMkLst>
        </pc:spChg>
        <pc:spChg chg="mod">
          <ac:chgData name="Hughes, Joseph D" userId="bd5f5bbf-fc0b-41ca-af42-bfb8d56f1f7b" providerId="ADAL" clId="{9677DB20-CD3D-3843-9333-5533E7B7D5FA}" dt="2023-01-06T15:54:21.204" v="771" actId="1076"/>
          <ac:spMkLst>
            <pc:docMk/>
            <pc:sldMk cId="746037036" sldId="697"/>
            <ac:spMk id="5" creationId="{00000000-0000-0000-0000-000000000000}"/>
          </ac:spMkLst>
        </pc:spChg>
        <pc:picChg chg="mod">
          <ac:chgData name="Hughes, Joseph D" userId="bd5f5bbf-fc0b-41ca-af42-bfb8d56f1f7b" providerId="ADAL" clId="{9677DB20-CD3D-3843-9333-5533E7B7D5FA}" dt="2023-01-06T15:23:23.592" v="0"/>
          <ac:picMkLst>
            <pc:docMk/>
            <pc:sldMk cId="746037036" sldId="697"/>
            <ac:picMk id="3" creationId="{00000000-0000-0000-0000-000000000000}"/>
          </ac:picMkLst>
        </pc:picChg>
      </pc:sldChg>
      <pc:sldChg chg="modSp mod">
        <pc:chgData name="Hughes, Joseph D" userId="bd5f5bbf-fc0b-41ca-af42-bfb8d56f1f7b" providerId="ADAL" clId="{9677DB20-CD3D-3843-9333-5533E7B7D5FA}" dt="2023-01-06T16:24:41.992" v="1245" actId="20577"/>
        <pc:sldMkLst>
          <pc:docMk/>
          <pc:sldMk cId="3955735200" sldId="698"/>
        </pc:sldMkLst>
        <pc:spChg chg="mod">
          <ac:chgData name="Hughes, Joseph D" userId="bd5f5bbf-fc0b-41ca-af42-bfb8d56f1f7b" providerId="ADAL" clId="{9677DB20-CD3D-3843-9333-5533E7B7D5FA}" dt="2023-01-06T16:24:41.992" v="1245" actId="20577"/>
          <ac:spMkLst>
            <pc:docMk/>
            <pc:sldMk cId="3955735200" sldId="698"/>
            <ac:spMk id="2" creationId="{00000000-0000-0000-0000-000000000000}"/>
          </ac:spMkLst>
        </pc:spChg>
        <pc:picChg chg="mod">
          <ac:chgData name="Hughes, Joseph D" userId="bd5f5bbf-fc0b-41ca-af42-bfb8d56f1f7b" providerId="ADAL" clId="{9677DB20-CD3D-3843-9333-5533E7B7D5FA}" dt="2023-01-06T15:23:23.592" v="0"/>
          <ac:picMkLst>
            <pc:docMk/>
            <pc:sldMk cId="3955735200" sldId="698"/>
            <ac:picMk id="3" creationId="{00000000-0000-0000-0000-000000000000}"/>
          </ac:picMkLst>
        </pc:picChg>
      </pc:sldChg>
      <pc:sldChg chg="modSp del mod">
        <pc:chgData name="Hughes, Joseph D" userId="bd5f5bbf-fc0b-41ca-af42-bfb8d56f1f7b" providerId="ADAL" clId="{9677DB20-CD3D-3843-9333-5533E7B7D5FA}" dt="2023-01-06T16:22:28.141" v="1133" actId="2696"/>
        <pc:sldMkLst>
          <pc:docMk/>
          <pc:sldMk cId="1888751549" sldId="699"/>
        </pc:sldMkLst>
        <pc:spChg chg="mod">
          <ac:chgData name="Hughes, Joseph D" userId="bd5f5bbf-fc0b-41ca-af42-bfb8d56f1f7b" providerId="ADAL" clId="{9677DB20-CD3D-3843-9333-5533E7B7D5FA}" dt="2023-01-06T15:56:51.968" v="816" actId="14100"/>
          <ac:spMkLst>
            <pc:docMk/>
            <pc:sldMk cId="1888751549" sldId="699"/>
            <ac:spMk id="4" creationId="{00000000-0000-0000-0000-000000000000}"/>
          </ac:spMkLst>
        </pc:spChg>
        <pc:picChg chg="mod">
          <ac:chgData name="Hughes, Joseph D" userId="bd5f5bbf-fc0b-41ca-af42-bfb8d56f1f7b" providerId="ADAL" clId="{9677DB20-CD3D-3843-9333-5533E7B7D5FA}" dt="2023-01-06T15:23:23.592" v="0"/>
          <ac:picMkLst>
            <pc:docMk/>
            <pc:sldMk cId="1888751549" sldId="699"/>
            <ac:picMk id="5" creationId="{00000000-0000-0000-0000-000000000000}"/>
          </ac:picMkLst>
        </pc:picChg>
      </pc:sldChg>
      <pc:sldChg chg="modSp mod">
        <pc:chgData name="Hughes, Joseph D" userId="bd5f5bbf-fc0b-41ca-af42-bfb8d56f1f7b" providerId="ADAL" clId="{9677DB20-CD3D-3843-9333-5533E7B7D5FA}" dt="2023-01-06T16:24:27.345" v="1243" actId="20577"/>
        <pc:sldMkLst>
          <pc:docMk/>
          <pc:sldMk cId="1059419347" sldId="701"/>
        </pc:sldMkLst>
        <pc:spChg chg="mod">
          <ac:chgData name="Hughes, Joseph D" userId="bd5f5bbf-fc0b-41ca-af42-bfb8d56f1f7b" providerId="ADAL" clId="{9677DB20-CD3D-3843-9333-5533E7B7D5FA}" dt="2023-01-06T16:24:27.345" v="1243" actId="20577"/>
          <ac:spMkLst>
            <pc:docMk/>
            <pc:sldMk cId="1059419347" sldId="701"/>
            <ac:spMk id="2" creationId="{00000000-0000-0000-0000-000000000000}"/>
          </ac:spMkLst>
        </pc:spChg>
        <pc:picChg chg="mod">
          <ac:chgData name="Hughes, Joseph D" userId="bd5f5bbf-fc0b-41ca-af42-bfb8d56f1f7b" providerId="ADAL" clId="{9677DB20-CD3D-3843-9333-5533E7B7D5FA}" dt="2023-01-06T15:23:23.592" v="0"/>
          <ac:picMkLst>
            <pc:docMk/>
            <pc:sldMk cId="1059419347" sldId="701"/>
            <ac:picMk id="3" creationId="{00000000-0000-0000-0000-000000000000}"/>
          </ac:picMkLst>
        </pc:picChg>
      </pc:sldChg>
      <pc:sldChg chg="delSp modSp mod">
        <pc:chgData name="Hughes, Joseph D" userId="bd5f5bbf-fc0b-41ca-af42-bfb8d56f1f7b" providerId="ADAL" clId="{9677DB20-CD3D-3843-9333-5533E7B7D5FA}" dt="2023-01-06T16:25:07.842" v="1246" actId="478"/>
        <pc:sldMkLst>
          <pc:docMk/>
          <pc:sldMk cId="3934401460" sldId="702"/>
        </pc:sldMkLst>
        <pc:spChg chg="del">
          <ac:chgData name="Hughes, Joseph D" userId="bd5f5bbf-fc0b-41ca-af42-bfb8d56f1f7b" providerId="ADAL" clId="{9677DB20-CD3D-3843-9333-5533E7B7D5FA}" dt="2023-01-06T16:25:07.842" v="1246" actId="478"/>
          <ac:spMkLst>
            <pc:docMk/>
            <pc:sldMk cId="3934401460" sldId="702"/>
            <ac:spMk id="4" creationId="{00000000-0000-0000-0000-000000000000}"/>
          </ac:spMkLst>
        </pc:spChg>
        <pc:picChg chg="mod">
          <ac:chgData name="Hughes, Joseph D" userId="bd5f5bbf-fc0b-41ca-af42-bfb8d56f1f7b" providerId="ADAL" clId="{9677DB20-CD3D-3843-9333-5533E7B7D5FA}" dt="2023-01-06T15:23:23.592" v="0"/>
          <ac:picMkLst>
            <pc:docMk/>
            <pc:sldMk cId="3934401460" sldId="702"/>
            <ac:picMk id="5" creationId="{00000000-0000-0000-0000-000000000000}"/>
          </ac:picMkLst>
        </pc:picChg>
      </pc:sldChg>
      <pc:sldChg chg="addSp modSp mod">
        <pc:chgData name="Hughes, Joseph D" userId="bd5f5bbf-fc0b-41ca-af42-bfb8d56f1f7b" providerId="ADAL" clId="{9677DB20-CD3D-3843-9333-5533E7B7D5FA}" dt="2023-01-06T15:43:05.514" v="512" actId="408"/>
        <pc:sldMkLst>
          <pc:docMk/>
          <pc:sldMk cId="2279615218" sldId="704"/>
        </pc:sldMkLst>
        <pc:spChg chg="add mod">
          <ac:chgData name="Hughes, Joseph D" userId="bd5f5bbf-fc0b-41ca-af42-bfb8d56f1f7b" providerId="ADAL" clId="{9677DB20-CD3D-3843-9333-5533E7B7D5FA}" dt="2023-01-06T15:40:52.479" v="454" actId="408"/>
          <ac:spMkLst>
            <pc:docMk/>
            <pc:sldMk cId="2279615218" sldId="704"/>
            <ac:spMk id="3" creationId="{FB2CAC6E-0E4A-800B-DE52-75B154D9E950}"/>
          </ac:spMkLst>
        </pc:spChg>
        <pc:spChg chg="mod">
          <ac:chgData name="Hughes, Joseph D" userId="bd5f5bbf-fc0b-41ca-af42-bfb8d56f1f7b" providerId="ADAL" clId="{9677DB20-CD3D-3843-9333-5533E7B7D5FA}" dt="2023-01-06T15:40:52.479" v="454" actId="408"/>
          <ac:spMkLst>
            <pc:docMk/>
            <pc:sldMk cId="2279615218" sldId="704"/>
            <ac:spMk id="5"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6" creationId="{00000000-0000-0000-0000-000000000000}"/>
          </ac:spMkLst>
        </pc:spChg>
        <pc:spChg chg="mod">
          <ac:chgData name="Hughes, Joseph D" userId="bd5f5bbf-fc0b-41ca-af42-bfb8d56f1f7b" providerId="ADAL" clId="{9677DB20-CD3D-3843-9333-5533E7B7D5FA}" dt="2023-01-06T15:42:29.043" v="490" actId="554"/>
          <ac:spMkLst>
            <pc:docMk/>
            <pc:sldMk cId="2279615218" sldId="704"/>
            <ac:spMk id="7" creationId="{00000000-0000-0000-0000-000000000000}"/>
          </ac:spMkLst>
        </pc:spChg>
        <pc:spChg chg="mod">
          <ac:chgData name="Hughes, Joseph D" userId="bd5f5bbf-fc0b-41ca-af42-bfb8d56f1f7b" providerId="ADAL" clId="{9677DB20-CD3D-3843-9333-5533E7B7D5FA}" dt="2023-01-06T15:42:29.043" v="490" actId="554"/>
          <ac:spMkLst>
            <pc:docMk/>
            <pc:sldMk cId="2279615218" sldId="704"/>
            <ac:spMk id="8" creationId="{00000000-0000-0000-0000-000000000000}"/>
          </ac:spMkLst>
        </pc:spChg>
        <pc:spChg chg="mod">
          <ac:chgData name="Hughes, Joseph D" userId="bd5f5bbf-fc0b-41ca-af42-bfb8d56f1f7b" providerId="ADAL" clId="{9677DB20-CD3D-3843-9333-5533E7B7D5FA}" dt="2023-01-06T15:42:29.043" v="490" actId="554"/>
          <ac:spMkLst>
            <pc:docMk/>
            <pc:sldMk cId="2279615218" sldId="704"/>
            <ac:spMk id="9" creationId="{00000000-0000-0000-0000-000000000000}"/>
          </ac:spMkLst>
        </pc:spChg>
        <pc:spChg chg="mod">
          <ac:chgData name="Hughes, Joseph D" userId="bd5f5bbf-fc0b-41ca-af42-bfb8d56f1f7b" providerId="ADAL" clId="{9677DB20-CD3D-3843-9333-5533E7B7D5FA}" dt="2023-01-06T15:42:19.806" v="489" actId="1076"/>
          <ac:spMkLst>
            <pc:docMk/>
            <pc:sldMk cId="2279615218" sldId="704"/>
            <ac:spMk id="10"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1"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2" creationId="{00000000-0000-0000-0000-000000000000}"/>
          </ac:spMkLst>
        </pc:spChg>
        <pc:spChg chg="mod">
          <ac:chgData name="Hughes, Joseph D" userId="bd5f5bbf-fc0b-41ca-af42-bfb8d56f1f7b" providerId="ADAL" clId="{9677DB20-CD3D-3843-9333-5533E7B7D5FA}" dt="2023-01-06T15:42:42.961" v="491" actId="20577"/>
          <ac:spMkLst>
            <pc:docMk/>
            <pc:sldMk cId="2279615218" sldId="704"/>
            <ac:spMk id="13"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4"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5"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6"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7"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8"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9"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20" creationId="{00000000-0000-0000-0000-000000000000}"/>
          </ac:spMkLst>
        </pc:spChg>
        <pc:spChg chg="mod">
          <ac:chgData name="Hughes, Joseph D" userId="bd5f5bbf-fc0b-41ca-af42-bfb8d56f1f7b" providerId="ADAL" clId="{9677DB20-CD3D-3843-9333-5533E7B7D5FA}" dt="2023-01-06T15:41:37.588" v="478" actId="122"/>
          <ac:spMkLst>
            <pc:docMk/>
            <pc:sldMk cId="2279615218" sldId="704"/>
            <ac:spMk id="21" creationId="{00000000-0000-0000-0000-000000000000}"/>
          </ac:spMkLst>
        </pc:spChg>
        <pc:spChg chg="mod">
          <ac:chgData name="Hughes, Joseph D" userId="bd5f5bbf-fc0b-41ca-af42-bfb8d56f1f7b" providerId="ADAL" clId="{9677DB20-CD3D-3843-9333-5533E7B7D5FA}" dt="2023-01-06T15:43:05.514" v="512" actId="408"/>
          <ac:spMkLst>
            <pc:docMk/>
            <pc:sldMk cId="2279615218" sldId="704"/>
            <ac:spMk id="22" creationId="{00000000-0000-0000-0000-000000000000}"/>
          </ac:spMkLst>
        </pc:spChg>
        <pc:grpChg chg="add mod">
          <ac:chgData name="Hughes, Joseph D" userId="bd5f5bbf-fc0b-41ca-af42-bfb8d56f1f7b" providerId="ADAL" clId="{9677DB20-CD3D-3843-9333-5533E7B7D5FA}" dt="2023-01-06T15:40:52.479" v="454" actId="408"/>
          <ac:grpSpMkLst>
            <pc:docMk/>
            <pc:sldMk cId="2279615218" sldId="704"/>
            <ac:grpSpMk id="2" creationId="{2EE4D66F-7964-7BB5-473B-F23233919B01}"/>
          </ac:grpSpMkLst>
        </pc:grpChg>
        <pc:grpChg chg="add mod">
          <ac:chgData name="Hughes, Joseph D" userId="bd5f5bbf-fc0b-41ca-af42-bfb8d56f1f7b" providerId="ADAL" clId="{9677DB20-CD3D-3843-9333-5533E7B7D5FA}" dt="2023-01-06T15:40:55.719" v="456" actId="1036"/>
          <ac:grpSpMkLst>
            <pc:docMk/>
            <pc:sldMk cId="2279615218" sldId="704"/>
            <ac:grpSpMk id="23" creationId="{132B5DFE-5558-23A3-B62A-7D4A8062DB59}"/>
          </ac:grpSpMkLst>
        </pc:grpChg>
      </pc:sldChg>
      <pc:sldChg chg="modSp mod modNotes">
        <pc:chgData name="Hughes, Joseph D" userId="bd5f5bbf-fc0b-41ca-af42-bfb8d56f1f7b" providerId="ADAL" clId="{9677DB20-CD3D-3843-9333-5533E7B7D5FA}" dt="2023-01-06T15:46:42.194" v="610" actId="58"/>
        <pc:sldMkLst>
          <pc:docMk/>
          <pc:sldMk cId="2865531336" sldId="705"/>
        </pc:sldMkLst>
        <pc:spChg chg="mod">
          <ac:chgData name="Hughes, Joseph D" userId="bd5f5bbf-fc0b-41ca-af42-bfb8d56f1f7b" providerId="ADAL" clId="{9677DB20-CD3D-3843-9333-5533E7B7D5FA}" dt="2023-01-06T15:46:42.194" v="610" actId="58"/>
          <ac:spMkLst>
            <pc:docMk/>
            <pc:sldMk cId="2865531336" sldId="705"/>
            <ac:spMk id="4" creationId="{00000000-0000-0000-0000-000000000000}"/>
          </ac:spMkLst>
        </pc:spChg>
        <pc:picChg chg="mod">
          <ac:chgData name="Hughes, Joseph D" userId="bd5f5bbf-fc0b-41ca-af42-bfb8d56f1f7b" providerId="ADAL" clId="{9677DB20-CD3D-3843-9333-5533E7B7D5FA}" dt="2023-01-06T15:45:17.272" v="572" actId="1076"/>
          <ac:picMkLst>
            <pc:docMk/>
            <pc:sldMk cId="2865531336" sldId="705"/>
            <ac:picMk id="9" creationId="{00000000-0000-0000-0000-000000000000}"/>
          </ac:picMkLst>
        </pc:picChg>
      </pc:sldChg>
      <pc:sldChg chg="addSp delSp modSp mod">
        <pc:chgData name="Hughes, Joseph D" userId="bd5f5bbf-fc0b-41ca-af42-bfb8d56f1f7b" providerId="ADAL" clId="{9677DB20-CD3D-3843-9333-5533E7B7D5FA}" dt="2023-01-06T15:47:58.099" v="622" actId="408"/>
        <pc:sldMkLst>
          <pc:docMk/>
          <pc:sldMk cId="3921131765" sldId="706"/>
        </pc:sldMkLst>
        <pc:spChg chg="add mod">
          <ac:chgData name="Hughes, Joseph D" userId="bd5f5bbf-fc0b-41ca-af42-bfb8d56f1f7b" providerId="ADAL" clId="{9677DB20-CD3D-3843-9333-5533E7B7D5FA}" dt="2023-01-06T15:47:52.866" v="621"/>
          <ac:spMkLst>
            <pc:docMk/>
            <pc:sldMk cId="3921131765" sldId="706"/>
            <ac:spMk id="3" creationId="{90410FD1-1D1B-90E0-A5B6-786ADE91ABCF}"/>
          </ac:spMkLst>
        </pc:spChg>
        <pc:spChg chg="del mod">
          <ac:chgData name="Hughes, Joseph D" userId="bd5f5bbf-fc0b-41ca-af42-bfb8d56f1f7b" providerId="ADAL" clId="{9677DB20-CD3D-3843-9333-5533E7B7D5FA}" dt="2023-01-06T15:47:52.619" v="620" actId="478"/>
          <ac:spMkLst>
            <pc:docMk/>
            <pc:sldMk cId="3921131765" sldId="706"/>
            <ac:spMk id="5" creationId="{00000000-0000-0000-0000-000000000000}"/>
          </ac:spMkLst>
        </pc:spChg>
        <pc:picChg chg="mod">
          <ac:chgData name="Hughes, Joseph D" userId="bd5f5bbf-fc0b-41ca-af42-bfb8d56f1f7b" providerId="ADAL" clId="{9677DB20-CD3D-3843-9333-5533E7B7D5FA}" dt="2023-01-06T15:47:58.099" v="622" actId="408"/>
          <ac:picMkLst>
            <pc:docMk/>
            <pc:sldMk cId="3921131765" sldId="706"/>
            <ac:picMk id="4" creationId="{00000000-0000-0000-0000-000000000000}"/>
          </ac:picMkLst>
        </pc:picChg>
      </pc:sldChg>
      <pc:sldChg chg="addSp delSp modSp mod">
        <pc:chgData name="Hughes, Joseph D" userId="bd5f5bbf-fc0b-41ca-af42-bfb8d56f1f7b" providerId="ADAL" clId="{9677DB20-CD3D-3843-9333-5533E7B7D5FA}" dt="2023-01-06T15:47:48.308" v="619" actId="408"/>
        <pc:sldMkLst>
          <pc:docMk/>
          <pc:sldMk cId="92556538" sldId="707"/>
        </pc:sldMkLst>
        <pc:spChg chg="del mod">
          <ac:chgData name="Hughes, Joseph D" userId="bd5f5bbf-fc0b-41ca-af42-bfb8d56f1f7b" providerId="ADAL" clId="{9677DB20-CD3D-3843-9333-5533E7B7D5FA}" dt="2023-01-06T15:47:42.044" v="617" actId="478"/>
          <ac:spMkLst>
            <pc:docMk/>
            <pc:sldMk cId="92556538" sldId="707"/>
            <ac:spMk id="4" creationId="{00000000-0000-0000-0000-000000000000}"/>
          </ac:spMkLst>
        </pc:spChg>
        <pc:spChg chg="add del mod">
          <ac:chgData name="Hughes, Joseph D" userId="bd5f5bbf-fc0b-41ca-af42-bfb8d56f1f7b" providerId="ADAL" clId="{9677DB20-CD3D-3843-9333-5533E7B7D5FA}" dt="2023-01-06T15:47:39.269" v="616"/>
          <ac:spMkLst>
            <pc:docMk/>
            <pc:sldMk cId="92556538" sldId="707"/>
            <ac:spMk id="5" creationId="{DBE7644F-42BC-AAA5-4FD0-63D9ED1CE3D7}"/>
          </ac:spMkLst>
        </pc:spChg>
        <pc:spChg chg="add mod">
          <ac:chgData name="Hughes, Joseph D" userId="bd5f5bbf-fc0b-41ca-af42-bfb8d56f1f7b" providerId="ADAL" clId="{9677DB20-CD3D-3843-9333-5533E7B7D5FA}" dt="2023-01-06T15:47:43.016" v="618"/>
          <ac:spMkLst>
            <pc:docMk/>
            <pc:sldMk cId="92556538" sldId="707"/>
            <ac:spMk id="6" creationId="{E22F2303-AF88-AA52-8796-71BC3780F36F}"/>
          </ac:spMkLst>
        </pc:spChg>
        <pc:picChg chg="mod">
          <ac:chgData name="Hughes, Joseph D" userId="bd5f5bbf-fc0b-41ca-af42-bfb8d56f1f7b" providerId="ADAL" clId="{9677DB20-CD3D-3843-9333-5533E7B7D5FA}" dt="2023-01-06T15:47:48.308" v="619" actId="408"/>
          <ac:picMkLst>
            <pc:docMk/>
            <pc:sldMk cId="92556538" sldId="707"/>
            <ac:picMk id="3" creationId="{00000000-0000-0000-0000-000000000000}"/>
          </ac:picMkLst>
        </pc:picChg>
      </pc:sldChg>
      <pc:sldChg chg="modSp mod">
        <pc:chgData name="Hughes, Joseph D" userId="bd5f5bbf-fc0b-41ca-af42-bfb8d56f1f7b" providerId="ADAL" clId="{9677DB20-CD3D-3843-9333-5533E7B7D5FA}" dt="2023-01-06T15:47:30.234" v="613" actId="408"/>
        <pc:sldMkLst>
          <pc:docMk/>
          <pc:sldMk cId="2035229733" sldId="708"/>
        </pc:sldMkLst>
        <pc:spChg chg="mod">
          <ac:chgData name="Hughes, Joseph D" userId="bd5f5bbf-fc0b-41ca-af42-bfb8d56f1f7b" providerId="ADAL" clId="{9677DB20-CD3D-3843-9333-5533E7B7D5FA}" dt="2023-01-06T15:47:30.234" v="613" actId="408"/>
          <ac:spMkLst>
            <pc:docMk/>
            <pc:sldMk cId="2035229733" sldId="708"/>
            <ac:spMk id="4" creationId="{00000000-0000-0000-0000-000000000000}"/>
          </ac:spMkLst>
        </pc:spChg>
        <pc:picChg chg="mod">
          <ac:chgData name="Hughes, Joseph D" userId="bd5f5bbf-fc0b-41ca-af42-bfb8d56f1f7b" providerId="ADAL" clId="{9677DB20-CD3D-3843-9333-5533E7B7D5FA}" dt="2023-01-06T15:47:17.837" v="611" actId="408"/>
          <ac:picMkLst>
            <pc:docMk/>
            <pc:sldMk cId="2035229733" sldId="708"/>
            <ac:picMk id="5" creationId="{00000000-0000-0000-0000-000000000000}"/>
          </ac:picMkLst>
        </pc:picChg>
      </pc:sldChg>
      <pc:sldChg chg="addSp delSp modSp mod">
        <pc:chgData name="Hughes, Joseph D" userId="bd5f5bbf-fc0b-41ca-af42-bfb8d56f1f7b" providerId="ADAL" clId="{9677DB20-CD3D-3843-9333-5533E7B7D5FA}" dt="2023-01-06T16:50:31.385" v="1511" actId="14100"/>
        <pc:sldMkLst>
          <pc:docMk/>
          <pc:sldMk cId="1785238321" sldId="709"/>
        </pc:sldMkLst>
        <pc:spChg chg="mod">
          <ac:chgData name="Hughes, Joseph D" userId="bd5f5bbf-fc0b-41ca-af42-bfb8d56f1f7b" providerId="ADAL" clId="{9677DB20-CD3D-3843-9333-5533E7B7D5FA}" dt="2023-01-06T16:29:57.908" v="1261" actId="20577"/>
          <ac:spMkLst>
            <pc:docMk/>
            <pc:sldMk cId="1785238321" sldId="709"/>
            <ac:spMk id="2" creationId="{00000000-0000-0000-0000-000000000000}"/>
          </ac:spMkLst>
        </pc:spChg>
        <pc:spChg chg="mod">
          <ac:chgData name="Hughes, Joseph D" userId="bd5f5bbf-fc0b-41ca-af42-bfb8d56f1f7b" providerId="ADAL" clId="{9677DB20-CD3D-3843-9333-5533E7B7D5FA}" dt="2023-01-06T16:50:18.455" v="1509" actId="1076"/>
          <ac:spMkLst>
            <pc:docMk/>
            <pc:sldMk cId="1785238321" sldId="709"/>
            <ac:spMk id="6" creationId="{00000000-0000-0000-0000-000000000000}"/>
          </ac:spMkLst>
        </pc:spChg>
        <pc:spChg chg="mod">
          <ac:chgData name="Hughes, Joseph D" userId="bd5f5bbf-fc0b-41ca-af42-bfb8d56f1f7b" providerId="ADAL" clId="{9677DB20-CD3D-3843-9333-5533E7B7D5FA}" dt="2023-01-06T16:50:11.911" v="1508" actId="1076"/>
          <ac:spMkLst>
            <pc:docMk/>
            <pc:sldMk cId="1785238321" sldId="709"/>
            <ac:spMk id="7" creationId="{00000000-0000-0000-0000-000000000000}"/>
          </ac:spMkLst>
        </pc:spChg>
        <pc:picChg chg="add mod">
          <ac:chgData name="Hughes, Joseph D" userId="bd5f5bbf-fc0b-41ca-af42-bfb8d56f1f7b" providerId="ADAL" clId="{9677DB20-CD3D-3843-9333-5533E7B7D5FA}" dt="2023-01-06T16:50:27.725" v="1510" actId="14100"/>
          <ac:picMkLst>
            <pc:docMk/>
            <pc:sldMk cId="1785238321" sldId="709"/>
            <ac:picMk id="3" creationId="{BE98C242-6C2E-B119-BBD7-4D0627B226C2}"/>
          </ac:picMkLst>
        </pc:picChg>
        <pc:picChg chg="del mod">
          <ac:chgData name="Hughes, Joseph D" userId="bd5f5bbf-fc0b-41ca-af42-bfb8d56f1f7b" providerId="ADAL" clId="{9677DB20-CD3D-3843-9333-5533E7B7D5FA}" dt="2023-01-06T16:49:50.457" v="1505" actId="478"/>
          <ac:picMkLst>
            <pc:docMk/>
            <pc:sldMk cId="1785238321" sldId="709"/>
            <ac:picMk id="4" creationId="{00000000-0000-0000-0000-000000000000}"/>
          </ac:picMkLst>
        </pc:picChg>
        <pc:picChg chg="add mod modCrop">
          <ac:chgData name="Hughes, Joseph D" userId="bd5f5bbf-fc0b-41ca-af42-bfb8d56f1f7b" providerId="ADAL" clId="{9677DB20-CD3D-3843-9333-5533E7B7D5FA}" dt="2023-01-06T16:50:31.385" v="1511" actId="14100"/>
          <ac:picMkLst>
            <pc:docMk/>
            <pc:sldMk cId="1785238321" sldId="709"/>
            <ac:picMk id="5" creationId="{206CD4F5-D875-E7E9-DE42-02D45C8AC8FD}"/>
          </ac:picMkLst>
        </pc:picChg>
        <pc:picChg chg="del mod">
          <ac:chgData name="Hughes, Joseph D" userId="bd5f5bbf-fc0b-41ca-af42-bfb8d56f1f7b" providerId="ADAL" clId="{9677DB20-CD3D-3843-9333-5533E7B7D5FA}" dt="2023-01-06T16:48:55.861" v="1497" actId="478"/>
          <ac:picMkLst>
            <pc:docMk/>
            <pc:sldMk cId="1785238321" sldId="709"/>
            <ac:picMk id="11" creationId="{00000000-0000-0000-0000-000000000000}"/>
          </ac:picMkLst>
        </pc:picChg>
      </pc:sldChg>
      <pc:sldChg chg="modSp">
        <pc:chgData name="Hughes, Joseph D" userId="bd5f5bbf-fc0b-41ca-af42-bfb8d56f1f7b" providerId="ADAL" clId="{9677DB20-CD3D-3843-9333-5533E7B7D5FA}" dt="2023-01-06T15:23:23.592" v="0"/>
        <pc:sldMkLst>
          <pc:docMk/>
          <pc:sldMk cId="283651048" sldId="711"/>
        </pc:sldMkLst>
        <pc:picChg chg="mod">
          <ac:chgData name="Hughes, Joseph D" userId="bd5f5bbf-fc0b-41ca-af42-bfb8d56f1f7b" providerId="ADAL" clId="{9677DB20-CD3D-3843-9333-5533E7B7D5FA}" dt="2023-01-06T15:23:23.592" v="0"/>
          <ac:picMkLst>
            <pc:docMk/>
            <pc:sldMk cId="283651048" sldId="711"/>
            <ac:picMk id="2" creationId="{00000000-0000-0000-0000-000000000000}"/>
          </ac:picMkLst>
        </pc:picChg>
        <pc:picChg chg="mod">
          <ac:chgData name="Hughes, Joseph D" userId="bd5f5bbf-fc0b-41ca-af42-bfb8d56f1f7b" providerId="ADAL" clId="{9677DB20-CD3D-3843-9333-5533E7B7D5FA}" dt="2023-01-06T15:23:23.592" v="0"/>
          <ac:picMkLst>
            <pc:docMk/>
            <pc:sldMk cId="283651048" sldId="711"/>
            <ac:picMk id="3" creationId="{00000000-0000-0000-0000-000000000000}"/>
          </ac:picMkLst>
        </pc:picChg>
        <pc:picChg chg="mod">
          <ac:chgData name="Hughes, Joseph D" userId="bd5f5bbf-fc0b-41ca-af42-bfb8d56f1f7b" providerId="ADAL" clId="{9677DB20-CD3D-3843-9333-5533E7B7D5FA}" dt="2023-01-06T15:23:23.592" v="0"/>
          <ac:picMkLst>
            <pc:docMk/>
            <pc:sldMk cId="283651048" sldId="711"/>
            <ac:picMk id="6" creationId="{00000000-0000-0000-0000-000000000000}"/>
          </ac:picMkLst>
        </pc:picChg>
        <pc:picChg chg="mod">
          <ac:chgData name="Hughes, Joseph D" userId="bd5f5bbf-fc0b-41ca-af42-bfb8d56f1f7b" providerId="ADAL" clId="{9677DB20-CD3D-3843-9333-5533E7B7D5FA}" dt="2023-01-06T15:23:23.592" v="0"/>
          <ac:picMkLst>
            <pc:docMk/>
            <pc:sldMk cId="283651048" sldId="711"/>
            <ac:picMk id="7" creationId="{00000000-0000-0000-0000-000000000000}"/>
          </ac:picMkLst>
        </pc:picChg>
      </pc:sldChg>
      <pc:sldChg chg="modSp mod">
        <pc:chgData name="Hughes, Joseph D" userId="bd5f5bbf-fc0b-41ca-af42-bfb8d56f1f7b" providerId="ADAL" clId="{9677DB20-CD3D-3843-9333-5533E7B7D5FA}" dt="2023-01-06T16:24:34.636" v="1244" actId="20577"/>
        <pc:sldMkLst>
          <pc:docMk/>
          <pc:sldMk cId="358147268" sldId="712"/>
        </pc:sldMkLst>
        <pc:spChg chg="mod">
          <ac:chgData name="Hughes, Joseph D" userId="bd5f5bbf-fc0b-41ca-af42-bfb8d56f1f7b" providerId="ADAL" clId="{9677DB20-CD3D-3843-9333-5533E7B7D5FA}" dt="2023-01-06T16:24:34.636" v="1244" actId="20577"/>
          <ac:spMkLst>
            <pc:docMk/>
            <pc:sldMk cId="358147268" sldId="712"/>
            <ac:spMk id="2" creationId="{00000000-0000-0000-0000-000000000000}"/>
          </ac:spMkLst>
        </pc:spChg>
        <pc:picChg chg="mod">
          <ac:chgData name="Hughes, Joseph D" userId="bd5f5bbf-fc0b-41ca-af42-bfb8d56f1f7b" providerId="ADAL" clId="{9677DB20-CD3D-3843-9333-5533E7B7D5FA}" dt="2023-01-06T15:23:23.592" v="0"/>
          <ac:picMkLst>
            <pc:docMk/>
            <pc:sldMk cId="358147268" sldId="712"/>
            <ac:picMk id="3" creationId="{00000000-0000-0000-0000-000000000000}"/>
          </ac:picMkLst>
        </pc:picChg>
      </pc:sldChg>
      <pc:sldChg chg="addSp delSp modSp mod">
        <pc:chgData name="Hughes, Joseph D" userId="bd5f5bbf-fc0b-41ca-af42-bfb8d56f1f7b" providerId="ADAL" clId="{9677DB20-CD3D-3843-9333-5533E7B7D5FA}" dt="2023-01-06T16:35:07.003" v="1320" actId="408"/>
        <pc:sldMkLst>
          <pc:docMk/>
          <pc:sldMk cId="3574119613" sldId="713"/>
        </pc:sldMkLst>
        <pc:picChg chg="del mod">
          <ac:chgData name="Hughes, Joseph D" userId="bd5f5bbf-fc0b-41ca-af42-bfb8d56f1f7b" providerId="ADAL" clId="{9677DB20-CD3D-3843-9333-5533E7B7D5FA}" dt="2023-01-06T16:34:54.325" v="1317" actId="478"/>
          <ac:picMkLst>
            <pc:docMk/>
            <pc:sldMk cId="3574119613" sldId="713"/>
            <ac:picMk id="3" creationId="{00000000-0000-0000-0000-000000000000}"/>
          </ac:picMkLst>
        </pc:picChg>
        <pc:picChg chg="add mod">
          <ac:chgData name="Hughes, Joseph D" userId="bd5f5bbf-fc0b-41ca-af42-bfb8d56f1f7b" providerId="ADAL" clId="{9677DB20-CD3D-3843-9333-5533E7B7D5FA}" dt="2023-01-06T16:35:07.003" v="1320" actId="408"/>
          <ac:picMkLst>
            <pc:docMk/>
            <pc:sldMk cId="3574119613" sldId="713"/>
            <ac:picMk id="4" creationId="{E014C4DC-1AC1-6BBF-9A7D-AE43EF874964}"/>
          </ac:picMkLst>
        </pc:picChg>
      </pc:sldChg>
      <pc:sldChg chg="modSp">
        <pc:chgData name="Hughes, Joseph D" userId="bd5f5bbf-fc0b-41ca-af42-bfb8d56f1f7b" providerId="ADAL" clId="{9677DB20-CD3D-3843-9333-5533E7B7D5FA}" dt="2023-01-06T15:23:23.592" v="0"/>
        <pc:sldMkLst>
          <pc:docMk/>
          <pc:sldMk cId="2063440478" sldId="714"/>
        </pc:sldMkLst>
        <pc:spChg chg="mod">
          <ac:chgData name="Hughes, Joseph D" userId="bd5f5bbf-fc0b-41ca-af42-bfb8d56f1f7b" providerId="ADAL" clId="{9677DB20-CD3D-3843-9333-5533E7B7D5FA}" dt="2023-01-06T15:23:23.592" v="0"/>
          <ac:spMkLst>
            <pc:docMk/>
            <pc:sldMk cId="2063440478" sldId="714"/>
            <ac:spMk id="6" creationId="{00000000-0000-0000-0000-000000000000}"/>
          </ac:spMkLst>
        </pc:spChg>
        <pc:spChg chg="mod">
          <ac:chgData name="Hughes, Joseph D" userId="bd5f5bbf-fc0b-41ca-af42-bfb8d56f1f7b" providerId="ADAL" clId="{9677DB20-CD3D-3843-9333-5533E7B7D5FA}" dt="2023-01-06T15:23:23.592" v="0"/>
          <ac:spMkLst>
            <pc:docMk/>
            <pc:sldMk cId="2063440478" sldId="714"/>
            <ac:spMk id="7" creationId="{00000000-0000-0000-0000-000000000000}"/>
          </ac:spMkLst>
        </pc:spChg>
        <pc:picChg chg="mod">
          <ac:chgData name="Hughes, Joseph D" userId="bd5f5bbf-fc0b-41ca-af42-bfb8d56f1f7b" providerId="ADAL" clId="{9677DB20-CD3D-3843-9333-5533E7B7D5FA}" dt="2023-01-06T15:23:23.592" v="0"/>
          <ac:picMkLst>
            <pc:docMk/>
            <pc:sldMk cId="2063440478" sldId="714"/>
            <ac:picMk id="5" creationId="{00000000-0000-0000-0000-000000000000}"/>
          </ac:picMkLst>
        </pc:picChg>
      </pc:sldChg>
      <pc:sldChg chg="modSp mod modNotes">
        <pc:chgData name="Hughes, Joseph D" userId="bd5f5bbf-fc0b-41ca-af42-bfb8d56f1f7b" providerId="ADAL" clId="{9677DB20-CD3D-3843-9333-5533E7B7D5FA}" dt="2023-01-06T15:34:35.590" v="379" actId="1076"/>
        <pc:sldMkLst>
          <pc:docMk/>
          <pc:sldMk cId="3486901860" sldId="715"/>
        </pc:sldMkLst>
        <pc:spChg chg="mod">
          <ac:chgData name="Hughes, Joseph D" userId="bd5f5bbf-fc0b-41ca-af42-bfb8d56f1f7b" providerId="ADAL" clId="{9677DB20-CD3D-3843-9333-5533E7B7D5FA}" dt="2023-01-06T15:23:23.592" v="0"/>
          <ac:spMkLst>
            <pc:docMk/>
            <pc:sldMk cId="3486901860" sldId="715"/>
            <ac:spMk id="6" creationId="{00000000-0000-0000-0000-000000000000}"/>
          </ac:spMkLst>
        </pc:spChg>
        <pc:picChg chg="mod">
          <ac:chgData name="Hughes, Joseph D" userId="bd5f5bbf-fc0b-41ca-af42-bfb8d56f1f7b" providerId="ADAL" clId="{9677DB20-CD3D-3843-9333-5533E7B7D5FA}" dt="2023-01-06T15:23:23.592" v="0"/>
          <ac:picMkLst>
            <pc:docMk/>
            <pc:sldMk cId="3486901860" sldId="715"/>
            <ac:picMk id="5" creationId="{00000000-0000-0000-0000-000000000000}"/>
          </ac:picMkLst>
        </pc:picChg>
        <pc:picChg chg="mod">
          <ac:chgData name="Hughes, Joseph D" userId="bd5f5bbf-fc0b-41ca-af42-bfb8d56f1f7b" providerId="ADAL" clId="{9677DB20-CD3D-3843-9333-5533E7B7D5FA}" dt="2023-01-06T15:34:34.980" v="378" actId="1076"/>
          <ac:picMkLst>
            <pc:docMk/>
            <pc:sldMk cId="3486901860" sldId="715"/>
            <ac:picMk id="8" creationId="{00000000-0000-0000-0000-000000000000}"/>
          </ac:picMkLst>
        </pc:picChg>
        <pc:picChg chg="mod">
          <ac:chgData name="Hughes, Joseph D" userId="bd5f5bbf-fc0b-41ca-af42-bfb8d56f1f7b" providerId="ADAL" clId="{9677DB20-CD3D-3843-9333-5533E7B7D5FA}" dt="2023-01-06T15:34:35.590" v="379" actId="1076"/>
          <ac:picMkLst>
            <pc:docMk/>
            <pc:sldMk cId="3486901860" sldId="715"/>
            <ac:picMk id="9" creationId="{00000000-0000-0000-0000-000000000000}"/>
          </ac:picMkLst>
        </pc:picChg>
        <pc:picChg chg="mod">
          <ac:chgData name="Hughes, Joseph D" userId="bd5f5bbf-fc0b-41ca-af42-bfb8d56f1f7b" providerId="ADAL" clId="{9677DB20-CD3D-3843-9333-5533E7B7D5FA}" dt="2023-01-06T15:23:23.592" v="0"/>
          <ac:picMkLst>
            <pc:docMk/>
            <pc:sldMk cId="3486901860" sldId="715"/>
            <ac:picMk id="10" creationId="{00000000-0000-0000-0000-000000000000}"/>
          </ac:picMkLst>
        </pc:picChg>
      </pc:sldChg>
      <pc:sldChg chg="modSp mod">
        <pc:chgData name="Hughes, Joseph D" userId="bd5f5bbf-fc0b-41ca-af42-bfb8d56f1f7b" providerId="ADAL" clId="{9677DB20-CD3D-3843-9333-5533E7B7D5FA}" dt="2023-01-06T15:35:03.815" v="380" actId="14100"/>
        <pc:sldMkLst>
          <pc:docMk/>
          <pc:sldMk cId="804915395" sldId="719"/>
        </pc:sldMkLst>
        <pc:spChg chg="mod">
          <ac:chgData name="Hughes, Joseph D" userId="bd5f5bbf-fc0b-41ca-af42-bfb8d56f1f7b" providerId="ADAL" clId="{9677DB20-CD3D-3843-9333-5533E7B7D5FA}" dt="2023-01-06T15:23:23.592" v="0"/>
          <ac:spMkLst>
            <pc:docMk/>
            <pc:sldMk cId="804915395" sldId="719"/>
            <ac:spMk id="6" creationId="{00000000-0000-0000-0000-000000000000}"/>
          </ac:spMkLst>
        </pc:spChg>
        <pc:spChg chg="mod">
          <ac:chgData name="Hughes, Joseph D" userId="bd5f5bbf-fc0b-41ca-af42-bfb8d56f1f7b" providerId="ADAL" clId="{9677DB20-CD3D-3843-9333-5533E7B7D5FA}" dt="2023-01-06T15:35:03.815" v="380" actId="14100"/>
          <ac:spMkLst>
            <pc:docMk/>
            <pc:sldMk cId="804915395" sldId="719"/>
            <ac:spMk id="11" creationId="{00000000-0000-0000-0000-000000000000}"/>
          </ac:spMkLst>
        </pc:spChg>
        <pc:picChg chg="mod">
          <ac:chgData name="Hughes, Joseph D" userId="bd5f5bbf-fc0b-41ca-af42-bfb8d56f1f7b" providerId="ADAL" clId="{9677DB20-CD3D-3843-9333-5533E7B7D5FA}" dt="2023-01-06T15:23:23.592" v="0"/>
          <ac:picMkLst>
            <pc:docMk/>
            <pc:sldMk cId="804915395" sldId="719"/>
            <ac:picMk id="5" creationId="{00000000-0000-0000-0000-000000000000}"/>
          </ac:picMkLst>
        </pc:picChg>
      </pc:sldChg>
      <pc:sldChg chg="modSp new mod">
        <pc:chgData name="Hughes, Joseph D" userId="bd5f5bbf-fc0b-41ca-af42-bfb8d56f1f7b" providerId="ADAL" clId="{9677DB20-CD3D-3843-9333-5533E7B7D5FA}" dt="2023-01-06T16:33:39.288" v="1315" actId="6549"/>
        <pc:sldMkLst>
          <pc:docMk/>
          <pc:sldMk cId="36592382" sldId="720"/>
        </pc:sldMkLst>
        <pc:spChg chg="mod">
          <ac:chgData name="Hughes, Joseph D" userId="bd5f5bbf-fc0b-41ca-af42-bfb8d56f1f7b" providerId="ADAL" clId="{9677DB20-CD3D-3843-9333-5533E7B7D5FA}" dt="2023-01-06T15:26:23.257" v="50" actId="20577"/>
          <ac:spMkLst>
            <pc:docMk/>
            <pc:sldMk cId="36592382" sldId="720"/>
            <ac:spMk id="2" creationId="{4C247AB5-13E8-CBE0-5889-BB5C7093FACB}"/>
          </ac:spMkLst>
        </pc:spChg>
        <pc:spChg chg="mod">
          <ac:chgData name="Hughes, Joseph D" userId="bd5f5bbf-fc0b-41ca-af42-bfb8d56f1f7b" providerId="ADAL" clId="{9677DB20-CD3D-3843-9333-5533E7B7D5FA}" dt="2023-01-06T16:33:39.288" v="1315" actId="6549"/>
          <ac:spMkLst>
            <pc:docMk/>
            <pc:sldMk cId="36592382" sldId="720"/>
            <ac:spMk id="3" creationId="{17F71E5D-B6B9-3686-AAF9-E8D141BE458D}"/>
          </ac:spMkLst>
        </pc:spChg>
        <pc:spChg chg="mod">
          <ac:chgData name="Hughes, Joseph D" userId="bd5f5bbf-fc0b-41ca-af42-bfb8d56f1f7b" providerId="ADAL" clId="{9677DB20-CD3D-3843-9333-5533E7B7D5FA}" dt="2023-01-06T15:32:17.117" v="333" actId="20577"/>
          <ac:spMkLst>
            <pc:docMk/>
            <pc:sldMk cId="36592382" sldId="720"/>
            <ac:spMk id="4" creationId="{B457CE0B-259E-91BD-A9C6-B1300A2889C8}"/>
          </ac:spMkLst>
        </pc:spChg>
      </pc:sldChg>
      <pc:sldChg chg="new del">
        <pc:chgData name="Hughes, Joseph D" userId="bd5f5bbf-fc0b-41ca-af42-bfb8d56f1f7b" providerId="ADAL" clId="{9677DB20-CD3D-3843-9333-5533E7B7D5FA}" dt="2023-01-06T15:32:46.639" v="337" actId="2696"/>
        <pc:sldMkLst>
          <pc:docMk/>
          <pc:sldMk cId="754719473" sldId="721"/>
        </pc:sldMkLst>
      </pc:sldChg>
      <pc:sldChg chg="addSp modSp new mod">
        <pc:chgData name="Hughes, Joseph D" userId="bd5f5bbf-fc0b-41ca-af42-bfb8d56f1f7b" providerId="ADAL" clId="{9677DB20-CD3D-3843-9333-5533E7B7D5FA}" dt="2023-01-06T15:33:50.178" v="371" actId="408"/>
        <pc:sldMkLst>
          <pc:docMk/>
          <pc:sldMk cId="4206498274" sldId="721"/>
        </pc:sldMkLst>
        <pc:spChg chg="mod">
          <ac:chgData name="Hughes, Joseph D" userId="bd5f5bbf-fc0b-41ca-af42-bfb8d56f1f7b" providerId="ADAL" clId="{9677DB20-CD3D-3843-9333-5533E7B7D5FA}" dt="2023-01-06T15:33:01.153" v="362" actId="20577"/>
          <ac:spMkLst>
            <pc:docMk/>
            <pc:sldMk cId="4206498274" sldId="721"/>
            <ac:spMk id="2" creationId="{2BC3141E-5DCD-AE78-2D74-F1289265AAAF}"/>
          </ac:spMkLst>
        </pc:spChg>
        <pc:spChg chg="mod">
          <ac:chgData name="Hughes, Joseph D" userId="bd5f5bbf-fc0b-41ca-af42-bfb8d56f1f7b" providerId="ADAL" clId="{9677DB20-CD3D-3843-9333-5533E7B7D5FA}" dt="2023-01-06T15:33:18.048" v="365" actId="6549"/>
          <ac:spMkLst>
            <pc:docMk/>
            <pc:sldMk cId="4206498274" sldId="721"/>
            <ac:spMk id="3" creationId="{F39AF5BB-0DFB-33C9-F6A6-884DA8BA5C41}"/>
          </ac:spMkLst>
        </pc:spChg>
        <pc:picChg chg="add mod">
          <ac:chgData name="Hughes, Joseph D" userId="bd5f5bbf-fc0b-41ca-af42-bfb8d56f1f7b" providerId="ADAL" clId="{9677DB20-CD3D-3843-9333-5533E7B7D5FA}" dt="2023-01-06T15:33:44.154" v="370" actId="408"/>
          <ac:picMkLst>
            <pc:docMk/>
            <pc:sldMk cId="4206498274" sldId="721"/>
            <ac:picMk id="4" creationId="{AFE0CD28-BF48-D5CB-7A58-94C913629526}"/>
          </ac:picMkLst>
        </pc:picChg>
        <pc:picChg chg="add mod">
          <ac:chgData name="Hughes, Joseph D" userId="bd5f5bbf-fc0b-41ca-af42-bfb8d56f1f7b" providerId="ADAL" clId="{9677DB20-CD3D-3843-9333-5533E7B7D5FA}" dt="2023-01-06T15:33:50.178" v="371" actId="408"/>
          <ac:picMkLst>
            <pc:docMk/>
            <pc:sldMk cId="4206498274" sldId="721"/>
            <ac:picMk id="5" creationId="{B78CA87F-7A34-FB45-D191-EC3A81667EE7}"/>
          </ac:picMkLst>
        </pc:picChg>
      </pc:sldChg>
      <pc:sldChg chg="addSp delSp modSp new mod">
        <pc:chgData name="Hughes, Joseph D" userId="bd5f5bbf-fc0b-41ca-af42-bfb8d56f1f7b" providerId="ADAL" clId="{9677DB20-CD3D-3843-9333-5533E7B7D5FA}" dt="2023-01-06T16:38:40.563" v="1391" actId="20577"/>
        <pc:sldMkLst>
          <pc:docMk/>
          <pc:sldMk cId="2641449436" sldId="722"/>
        </pc:sldMkLst>
        <pc:spChg chg="mod">
          <ac:chgData name="Hughes, Joseph D" userId="bd5f5bbf-fc0b-41ca-af42-bfb8d56f1f7b" providerId="ADAL" clId="{9677DB20-CD3D-3843-9333-5533E7B7D5FA}" dt="2023-01-06T15:49:03.189" v="638" actId="20577"/>
          <ac:spMkLst>
            <pc:docMk/>
            <pc:sldMk cId="2641449436" sldId="722"/>
            <ac:spMk id="2" creationId="{CF0FE8B3-EDE4-E7B7-AD23-4F44A735170C}"/>
          </ac:spMkLst>
        </pc:spChg>
        <pc:spChg chg="mod">
          <ac:chgData name="Hughes, Joseph D" userId="bd5f5bbf-fc0b-41ca-af42-bfb8d56f1f7b" providerId="ADAL" clId="{9677DB20-CD3D-3843-9333-5533E7B7D5FA}" dt="2023-01-06T16:38:40.563" v="1391" actId="20577"/>
          <ac:spMkLst>
            <pc:docMk/>
            <pc:sldMk cId="2641449436" sldId="722"/>
            <ac:spMk id="3" creationId="{9F4BB89F-F741-31B0-0F76-904A1CE4BD8C}"/>
          </ac:spMkLst>
        </pc:spChg>
        <pc:picChg chg="add del mod">
          <ac:chgData name="Hughes, Joseph D" userId="bd5f5bbf-fc0b-41ca-af42-bfb8d56f1f7b" providerId="ADAL" clId="{9677DB20-CD3D-3843-9333-5533E7B7D5FA}" dt="2023-01-06T16:38:16.857" v="1356" actId="478"/>
          <ac:picMkLst>
            <pc:docMk/>
            <pc:sldMk cId="2641449436" sldId="722"/>
            <ac:picMk id="4" creationId="{775B618A-7958-46EA-EFB8-5A560D5D0B29}"/>
          </ac:picMkLst>
        </pc:picChg>
        <pc:picChg chg="add del mod">
          <ac:chgData name="Hughes, Joseph D" userId="bd5f5bbf-fc0b-41ca-af42-bfb8d56f1f7b" providerId="ADAL" clId="{9677DB20-CD3D-3843-9333-5533E7B7D5FA}" dt="2023-01-06T16:38:12.707" v="1355" actId="478"/>
          <ac:picMkLst>
            <pc:docMk/>
            <pc:sldMk cId="2641449436" sldId="722"/>
            <ac:picMk id="5" creationId="{82B8BB25-7574-00AB-5C67-96EB19C1D032}"/>
          </ac:picMkLst>
        </pc:picChg>
      </pc:sldChg>
      <pc:sldChg chg="addSp modSp new mod">
        <pc:chgData name="Hughes, Joseph D" userId="bd5f5bbf-fc0b-41ca-af42-bfb8d56f1f7b" providerId="ADAL" clId="{9677DB20-CD3D-3843-9333-5533E7B7D5FA}" dt="2023-01-06T16:22:18.509" v="1131" actId="6549"/>
        <pc:sldMkLst>
          <pc:docMk/>
          <pc:sldMk cId="1775752547" sldId="723"/>
        </pc:sldMkLst>
        <pc:spChg chg="mod">
          <ac:chgData name="Hughes, Joseph D" userId="bd5f5bbf-fc0b-41ca-af42-bfb8d56f1f7b" providerId="ADAL" clId="{9677DB20-CD3D-3843-9333-5533E7B7D5FA}" dt="2023-01-06T15:57:15.778" v="855" actId="20577"/>
          <ac:spMkLst>
            <pc:docMk/>
            <pc:sldMk cId="1775752547" sldId="723"/>
            <ac:spMk id="2" creationId="{6A61C447-7BC9-E5F3-755F-7584B408798E}"/>
          </ac:spMkLst>
        </pc:spChg>
        <pc:spChg chg="mod">
          <ac:chgData name="Hughes, Joseph D" userId="bd5f5bbf-fc0b-41ca-af42-bfb8d56f1f7b" providerId="ADAL" clId="{9677DB20-CD3D-3843-9333-5533E7B7D5FA}" dt="2023-01-06T16:22:18.509" v="1131" actId="6549"/>
          <ac:spMkLst>
            <pc:docMk/>
            <pc:sldMk cId="1775752547" sldId="723"/>
            <ac:spMk id="3" creationId="{4EF7E685-571F-48D3-A751-053F7F9E1625}"/>
          </ac:spMkLst>
        </pc:spChg>
        <pc:picChg chg="add mod">
          <ac:chgData name="Hughes, Joseph D" userId="bd5f5bbf-fc0b-41ca-af42-bfb8d56f1f7b" providerId="ADAL" clId="{9677DB20-CD3D-3843-9333-5533E7B7D5FA}" dt="2023-01-06T16:00:50.068" v="923" actId="1076"/>
          <ac:picMkLst>
            <pc:docMk/>
            <pc:sldMk cId="1775752547" sldId="723"/>
            <ac:picMk id="4" creationId="{63F0E5F4-F623-2E8F-811F-60EF4625A6AB}"/>
          </ac:picMkLst>
        </pc:picChg>
      </pc:sldChg>
      <pc:sldChg chg="modSp new del mod">
        <pc:chgData name="Hughes, Joseph D" userId="bd5f5bbf-fc0b-41ca-af42-bfb8d56f1f7b" providerId="ADAL" clId="{9677DB20-CD3D-3843-9333-5533E7B7D5FA}" dt="2023-01-06T16:22:26.623" v="1132" actId="2696"/>
        <pc:sldMkLst>
          <pc:docMk/>
          <pc:sldMk cId="155860015" sldId="724"/>
        </pc:sldMkLst>
        <pc:spChg chg="mod">
          <ac:chgData name="Hughes, Joseph D" userId="bd5f5bbf-fc0b-41ca-af42-bfb8d56f1f7b" providerId="ADAL" clId="{9677DB20-CD3D-3843-9333-5533E7B7D5FA}" dt="2023-01-06T16:00:27.044" v="918" actId="20577"/>
          <ac:spMkLst>
            <pc:docMk/>
            <pc:sldMk cId="155860015" sldId="724"/>
            <ac:spMk id="3" creationId="{5D0EC5FC-7207-700F-2A1A-E85C11CF36C0}"/>
          </ac:spMkLst>
        </pc:spChg>
      </pc:sldChg>
      <pc:sldChg chg="addSp modSp new mod">
        <pc:chgData name="Hughes, Joseph D" userId="bd5f5bbf-fc0b-41ca-af42-bfb8d56f1f7b" providerId="ADAL" clId="{9677DB20-CD3D-3843-9333-5533E7B7D5FA}" dt="2023-01-06T16:34:21.585" v="1316"/>
        <pc:sldMkLst>
          <pc:docMk/>
          <pc:sldMk cId="3179491317" sldId="724"/>
        </pc:sldMkLst>
        <pc:spChg chg="mod">
          <ac:chgData name="Hughes, Joseph D" userId="bd5f5bbf-fc0b-41ca-af42-bfb8d56f1f7b" providerId="ADAL" clId="{9677DB20-CD3D-3843-9333-5533E7B7D5FA}" dt="2023-01-06T16:30:34.216" v="1285" actId="20577"/>
          <ac:spMkLst>
            <pc:docMk/>
            <pc:sldMk cId="3179491317" sldId="724"/>
            <ac:spMk id="2" creationId="{4B029CB1-2747-79FE-91C9-44ED02F199C9}"/>
          </ac:spMkLst>
        </pc:spChg>
        <pc:picChg chg="add mod">
          <ac:chgData name="Hughes, Joseph D" userId="bd5f5bbf-fc0b-41ca-af42-bfb8d56f1f7b" providerId="ADAL" clId="{9677DB20-CD3D-3843-9333-5533E7B7D5FA}" dt="2023-01-06T16:34:21.585" v="1316"/>
          <ac:picMkLst>
            <pc:docMk/>
            <pc:sldMk cId="3179491317" sldId="724"/>
            <ac:picMk id="3" creationId="{473FE26A-0411-C994-BBD2-442C561549C1}"/>
          </ac:picMkLst>
        </pc:picChg>
      </pc:sldChg>
      <pc:sldChg chg="addSp modSp new mod">
        <pc:chgData name="Hughes, Joseph D" userId="bd5f5bbf-fc0b-41ca-af42-bfb8d56f1f7b" providerId="ADAL" clId="{9677DB20-CD3D-3843-9333-5533E7B7D5FA}" dt="2023-01-06T16:38:05.335" v="1354" actId="164"/>
        <pc:sldMkLst>
          <pc:docMk/>
          <pc:sldMk cId="1180296479" sldId="725"/>
        </pc:sldMkLst>
        <pc:spChg chg="mod">
          <ac:chgData name="Hughes, Joseph D" userId="bd5f5bbf-fc0b-41ca-af42-bfb8d56f1f7b" providerId="ADAL" clId="{9677DB20-CD3D-3843-9333-5533E7B7D5FA}" dt="2023-01-06T16:36:22.256" v="1340" actId="20577"/>
          <ac:spMkLst>
            <pc:docMk/>
            <pc:sldMk cId="1180296479" sldId="725"/>
            <ac:spMk id="2" creationId="{6C1DEE32-3ECA-D4A7-1CFD-E2FBD9C2A4C8}"/>
          </ac:spMkLst>
        </pc:spChg>
        <pc:grpChg chg="add">
          <ac:chgData name="Hughes, Joseph D" userId="bd5f5bbf-fc0b-41ca-af42-bfb8d56f1f7b" providerId="ADAL" clId="{9677DB20-CD3D-3843-9333-5533E7B7D5FA}" dt="2023-01-06T16:38:05.335" v="1354" actId="164"/>
          <ac:grpSpMkLst>
            <pc:docMk/>
            <pc:sldMk cId="1180296479" sldId="725"/>
            <ac:grpSpMk id="5" creationId="{53B8D3A4-AC6F-744B-7646-C9C14611C66E}"/>
          </ac:grpSpMkLst>
        </pc:grpChg>
        <pc:picChg chg="add mod">
          <ac:chgData name="Hughes, Joseph D" userId="bd5f5bbf-fc0b-41ca-af42-bfb8d56f1f7b" providerId="ADAL" clId="{9677DB20-CD3D-3843-9333-5533E7B7D5FA}" dt="2023-01-06T16:37:23.281" v="1350" actId="166"/>
          <ac:picMkLst>
            <pc:docMk/>
            <pc:sldMk cId="1180296479" sldId="725"/>
            <ac:picMk id="3" creationId="{4FBEDEBD-648C-BE3E-4AE5-A73B71035281}"/>
          </ac:picMkLst>
        </pc:picChg>
        <pc:picChg chg="add mod modCrop">
          <ac:chgData name="Hughes, Joseph D" userId="bd5f5bbf-fc0b-41ca-af42-bfb8d56f1f7b" providerId="ADAL" clId="{9677DB20-CD3D-3843-9333-5533E7B7D5FA}" dt="2023-01-06T16:37:56.165" v="1353" actId="732"/>
          <ac:picMkLst>
            <pc:docMk/>
            <pc:sldMk cId="1180296479" sldId="725"/>
            <ac:picMk id="4" creationId="{D8EB1899-4132-DB13-F7E4-6F36AF78D80B}"/>
          </ac:picMkLst>
        </pc:picChg>
      </pc:sldChg>
      <pc:sldChg chg="addSp modSp new mod">
        <pc:chgData name="Hughes, Joseph D" userId="bd5f5bbf-fc0b-41ca-af42-bfb8d56f1f7b" providerId="ADAL" clId="{9677DB20-CD3D-3843-9333-5533E7B7D5FA}" dt="2023-01-06T16:39:57.604" v="1431" actId="1035"/>
        <pc:sldMkLst>
          <pc:docMk/>
          <pc:sldMk cId="3503106025" sldId="726"/>
        </pc:sldMkLst>
        <pc:spChg chg="mod">
          <ac:chgData name="Hughes, Joseph D" userId="bd5f5bbf-fc0b-41ca-af42-bfb8d56f1f7b" providerId="ADAL" clId="{9677DB20-CD3D-3843-9333-5533E7B7D5FA}" dt="2023-01-06T16:39:25.099" v="1425" actId="20577"/>
          <ac:spMkLst>
            <pc:docMk/>
            <pc:sldMk cId="3503106025" sldId="726"/>
            <ac:spMk id="2" creationId="{E8DC5BC4-7B87-615A-C00B-2D057C2CAFF1}"/>
          </ac:spMkLst>
        </pc:spChg>
        <pc:picChg chg="add mod">
          <ac:chgData name="Hughes, Joseph D" userId="bd5f5bbf-fc0b-41ca-af42-bfb8d56f1f7b" providerId="ADAL" clId="{9677DB20-CD3D-3843-9333-5533E7B7D5FA}" dt="2023-01-06T16:39:57.604" v="1431" actId="1035"/>
          <ac:picMkLst>
            <pc:docMk/>
            <pc:sldMk cId="3503106025" sldId="726"/>
            <ac:picMk id="3" creationId="{48010559-0A02-40F1-31E1-E98A9EFBE311}"/>
          </ac:picMkLst>
        </pc:picChg>
      </pc:sldChg>
      <pc:sldChg chg="addSp modSp new mod">
        <pc:chgData name="Hughes, Joseph D" userId="bd5f5bbf-fc0b-41ca-af42-bfb8d56f1f7b" providerId="ADAL" clId="{9677DB20-CD3D-3843-9333-5533E7B7D5FA}" dt="2023-01-06T16:51:33.930" v="1523" actId="1076"/>
        <pc:sldMkLst>
          <pc:docMk/>
          <pc:sldMk cId="3458303140" sldId="727"/>
        </pc:sldMkLst>
        <pc:spChg chg="mod">
          <ac:chgData name="Hughes, Joseph D" userId="bd5f5bbf-fc0b-41ca-af42-bfb8d56f1f7b" providerId="ADAL" clId="{9677DB20-CD3D-3843-9333-5533E7B7D5FA}" dt="2023-01-06T16:41:12.550" v="1468" actId="20577"/>
          <ac:spMkLst>
            <pc:docMk/>
            <pc:sldMk cId="3458303140" sldId="727"/>
            <ac:spMk id="2" creationId="{ACC5A654-8337-1EEA-6501-453C639518D5}"/>
          </ac:spMkLst>
        </pc:spChg>
        <pc:spChg chg="add mod">
          <ac:chgData name="Hughes, Joseph D" userId="bd5f5bbf-fc0b-41ca-af42-bfb8d56f1f7b" providerId="ADAL" clId="{9677DB20-CD3D-3843-9333-5533E7B7D5FA}" dt="2023-01-06T16:51:33.930" v="1523" actId="1076"/>
          <ac:spMkLst>
            <pc:docMk/>
            <pc:sldMk cId="3458303140" sldId="727"/>
            <ac:spMk id="6" creationId="{999B931A-8CD8-E246-DCB4-F9960BFE8151}"/>
          </ac:spMkLst>
        </pc:spChg>
        <pc:spChg chg="add mod">
          <ac:chgData name="Hughes, Joseph D" userId="bd5f5bbf-fc0b-41ca-af42-bfb8d56f1f7b" providerId="ADAL" clId="{9677DB20-CD3D-3843-9333-5533E7B7D5FA}" dt="2023-01-06T16:51:28.343" v="1522" actId="1076"/>
          <ac:spMkLst>
            <pc:docMk/>
            <pc:sldMk cId="3458303140" sldId="727"/>
            <ac:spMk id="7" creationId="{056F819C-D825-1222-AC9B-7A319110D597}"/>
          </ac:spMkLst>
        </pc:spChg>
        <pc:grpChg chg="add mod">
          <ac:chgData name="Hughes, Joseph D" userId="bd5f5bbf-fc0b-41ca-af42-bfb8d56f1f7b" providerId="ADAL" clId="{9677DB20-CD3D-3843-9333-5533E7B7D5FA}" dt="2023-01-06T16:50:53.795" v="1518" actId="1036"/>
          <ac:grpSpMkLst>
            <pc:docMk/>
            <pc:sldMk cId="3458303140" sldId="727"/>
            <ac:grpSpMk id="5" creationId="{5982148B-E4AF-8F36-9000-3B486B0EBA13}"/>
          </ac:grpSpMkLst>
        </pc:grpChg>
        <pc:picChg chg="add mod">
          <ac:chgData name="Hughes, Joseph D" userId="bd5f5bbf-fc0b-41ca-af42-bfb8d56f1f7b" providerId="ADAL" clId="{9677DB20-CD3D-3843-9333-5533E7B7D5FA}" dt="2023-01-06T16:42:42.443" v="1477" actId="408"/>
          <ac:picMkLst>
            <pc:docMk/>
            <pc:sldMk cId="3458303140" sldId="727"/>
            <ac:picMk id="3" creationId="{17BEEF54-1DD6-540E-F37D-D4A121D7557A}"/>
          </ac:picMkLst>
        </pc:picChg>
        <pc:picChg chg="add mod">
          <ac:chgData name="Hughes, Joseph D" userId="bd5f5bbf-fc0b-41ca-af42-bfb8d56f1f7b" providerId="ADAL" clId="{9677DB20-CD3D-3843-9333-5533E7B7D5FA}" dt="2023-01-06T16:42:42.443" v="1477" actId="408"/>
          <ac:picMkLst>
            <pc:docMk/>
            <pc:sldMk cId="3458303140" sldId="727"/>
            <ac:picMk id="4" creationId="{FAE155E9-5A1D-E60B-7A2F-85B38F903E4D}"/>
          </ac:picMkLst>
        </pc:picChg>
      </pc:sldChg>
      <pc:sldMasterChg chg="addSp delSp modSp mod modSldLayout">
        <pc:chgData name="Hughes, Joseph D" userId="bd5f5bbf-fc0b-41ca-af42-bfb8d56f1f7b" providerId="ADAL" clId="{9677DB20-CD3D-3843-9333-5533E7B7D5FA}" dt="2023-01-06T15:23:57.041" v="5" actId="1076"/>
        <pc:sldMasterMkLst>
          <pc:docMk/>
          <pc:sldMasterMk cId="0" sldId="2147483648"/>
        </pc:sldMasterMkLst>
        <pc:spChg chg="mod">
          <ac:chgData name="Hughes, Joseph D" userId="bd5f5bbf-fc0b-41ca-af42-bfb8d56f1f7b" providerId="ADAL" clId="{9677DB20-CD3D-3843-9333-5533E7B7D5FA}" dt="2023-01-06T15:23:23.592" v="0"/>
          <ac:spMkLst>
            <pc:docMk/>
            <pc:sldMasterMk cId="0" sldId="2147483648"/>
            <ac:spMk id="1026" creationId="{00000000-0000-0000-0000-000000000000}"/>
          </ac:spMkLst>
        </pc:spChg>
        <pc:spChg chg="mod">
          <ac:chgData name="Hughes, Joseph D" userId="bd5f5bbf-fc0b-41ca-af42-bfb8d56f1f7b" providerId="ADAL" clId="{9677DB20-CD3D-3843-9333-5533E7B7D5FA}" dt="2023-01-06T15:23:23.592" v="0"/>
          <ac:spMkLst>
            <pc:docMk/>
            <pc:sldMasterMk cId="0" sldId="2147483648"/>
            <ac:spMk id="1027" creationId="{00000000-0000-0000-0000-000000000000}"/>
          </ac:spMkLst>
        </pc:spChg>
        <pc:picChg chg="add mod">
          <ac:chgData name="Hughes, Joseph D" userId="bd5f5bbf-fc0b-41ca-af42-bfb8d56f1f7b" providerId="ADAL" clId="{9677DB20-CD3D-3843-9333-5533E7B7D5FA}" dt="2023-01-06T15:23:57.041" v="5" actId="1076"/>
          <ac:picMkLst>
            <pc:docMk/>
            <pc:sldMasterMk cId="0" sldId="2147483648"/>
            <ac:picMk id="2" creationId="{D094C80F-22F8-FB2C-3596-E0D7E355858B}"/>
          </ac:picMkLst>
        </pc:picChg>
        <pc:picChg chg="del mod">
          <ac:chgData name="Hughes, Joseph D" userId="bd5f5bbf-fc0b-41ca-af42-bfb8d56f1f7b" providerId="ADAL" clId="{9677DB20-CD3D-3843-9333-5533E7B7D5FA}" dt="2023-01-06T15:23:49.365" v="3" actId="478"/>
          <ac:picMkLst>
            <pc:docMk/>
            <pc:sldMasterMk cId="0" sldId="2147483648"/>
            <ac:picMk id="1028" creationId="{00000000-0000-0000-0000-000000000000}"/>
          </ac:picMkLst>
        </pc:picChg>
        <pc:sldLayoutChg chg="modSp">
          <pc:chgData name="Hughes, Joseph D" userId="bd5f5bbf-fc0b-41ca-af42-bfb8d56f1f7b" providerId="ADAL" clId="{9677DB20-CD3D-3843-9333-5533E7B7D5FA}" dt="2023-01-06T15:23:23.592" v="0"/>
          <pc:sldLayoutMkLst>
            <pc:docMk/>
            <pc:sldMasterMk cId="0" sldId="2147483648"/>
            <pc:sldLayoutMk cId="874365540" sldId="2147483818"/>
          </pc:sldLayoutMkLst>
          <pc:spChg chg="mod">
            <ac:chgData name="Hughes, Joseph D" userId="bd5f5bbf-fc0b-41ca-af42-bfb8d56f1f7b" providerId="ADAL" clId="{9677DB20-CD3D-3843-9333-5533E7B7D5FA}" dt="2023-01-06T15:23:23.592" v="0"/>
            <ac:spMkLst>
              <pc:docMk/>
              <pc:sldMasterMk cId="0" sldId="2147483648"/>
              <pc:sldLayoutMk cId="874365540" sldId="2147483818"/>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874365540" sldId="2147483818"/>
              <ac:spMk id="3"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1704933489" sldId="2147483819"/>
          </pc:sldLayoutMkLst>
          <pc:spChg chg="mod">
            <ac:chgData name="Hughes, Joseph D" userId="bd5f5bbf-fc0b-41ca-af42-bfb8d56f1f7b" providerId="ADAL" clId="{9677DB20-CD3D-3843-9333-5533E7B7D5FA}" dt="2023-01-06T15:23:23.592" v="0"/>
            <ac:spMkLst>
              <pc:docMk/>
              <pc:sldMasterMk cId="0" sldId="2147483648"/>
              <pc:sldLayoutMk cId="1704933489" sldId="2147483819"/>
              <ac:spMk id="3"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704933489" sldId="2147483819"/>
              <ac:spMk id="4"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1345511766" sldId="2147483820"/>
          </pc:sldLayoutMkLst>
          <pc:spChg chg="mod">
            <ac:chgData name="Hughes, Joseph D" userId="bd5f5bbf-fc0b-41ca-af42-bfb8d56f1f7b" providerId="ADAL" clId="{9677DB20-CD3D-3843-9333-5533E7B7D5FA}" dt="2023-01-06T15:23:23.592" v="0"/>
            <ac:spMkLst>
              <pc:docMk/>
              <pc:sldMasterMk cId="0" sldId="2147483648"/>
              <pc:sldLayoutMk cId="1345511766" sldId="2147483820"/>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345511766" sldId="2147483820"/>
              <ac:spMk id="3"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345511766" sldId="2147483820"/>
              <ac:spMk id="4"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345511766" sldId="2147483820"/>
              <ac:spMk id="5"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345511766" sldId="2147483820"/>
              <ac:spMk id="6"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586562820" sldId="2147483823"/>
          </pc:sldLayoutMkLst>
          <pc:spChg chg="mod">
            <ac:chgData name="Hughes, Joseph D" userId="bd5f5bbf-fc0b-41ca-af42-bfb8d56f1f7b" providerId="ADAL" clId="{9677DB20-CD3D-3843-9333-5533E7B7D5FA}" dt="2023-01-06T15:23:23.592" v="0"/>
            <ac:spMkLst>
              <pc:docMk/>
              <pc:sldMasterMk cId="0" sldId="2147483648"/>
              <pc:sldLayoutMk cId="586562820" sldId="2147483823"/>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586562820" sldId="2147483823"/>
              <ac:spMk id="3"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586562820" sldId="2147483823"/>
              <ac:spMk id="4"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1961116219" sldId="2147483824"/>
          </pc:sldLayoutMkLst>
          <pc:spChg chg="mod">
            <ac:chgData name="Hughes, Joseph D" userId="bd5f5bbf-fc0b-41ca-af42-bfb8d56f1f7b" providerId="ADAL" clId="{9677DB20-CD3D-3843-9333-5533E7B7D5FA}" dt="2023-01-06T15:23:23.592" v="0"/>
            <ac:spMkLst>
              <pc:docMk/>
              <pc:sldMasterMk cId="0" sldId="2147483648"/>
              <pc:sldLayoutMk cId="1961116219" sldId="2147483824"/>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961116219" sldId="2147483824"/>
              <ac:spMk id="3"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961116219" sldId="2147483824"/>
              <ac:spMk id="4"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1090621172" sldId="2147483826"/>
          </pc:sldLayoutMkLst>
          <pc:spChg chg="mod">
            <ac:chgData name="Hughes, Joseph D" userId="bd5f5bbf-fc0b-41ca-af42-bfb8d56f1f7b" providerId="ADAL" clId="{9677DB20-CD3D-3843-9333-5533E7B7D5FA}" dt="2023-01-06T15:23:23.592" v="0"/>
            <ac:spMkLst>
              <pc:docMk/>
              <pc:sldMasterMk cId="0" sldId="2147483648"/>
              <pc:sldLayoutMk cId="1090621172" sldId="2147483826"/>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090621172" sldId="2147483826"/>
              <ac:spMk id="3" creationId="{00000000-0000-0000-0000-000000000000}"/>
            </ac:spMkLst>
          </pc:spChg>
        </pc:sldLayoutChg>
        <pc:sldLayoutChg chg="addSp delSp modSp mod">
          <pc:chgData name="Hughes, Joseph D" userId="bd5f5bbf-fc0b-41ca-af42-bfb8d56f1f7b" providerId="ADAL" clId="{9677DB20-CD3D-3843-9333-5533E7B7D5FA}" dt="2023-01-06T15:23:39.346" v="2"/>
          <pc:sldLayoutMkLst>
            <pc:docMk/>
            <pc:sldMasterMk cId="0" sldId="2147483648"/>
            <pc:sldLayoutMk cId="1116020878" sldId="2147483827"/>
          </pc:sldLayoutMkLst>
          <pc:spChg chg="mod">
            <ac:chgData name="Hughes, Joseph D" userId="bd5f5bbf-fc0b-41ca-af42-bfb8d56f1f7b" providerId="ADAL" clId="{9677DB20-CD3D-3843-9333-5533E7B7D5FA}" dt="2023-01-06T15:23:23.592" v="0"/>
            <ac:spMkLst>
              <pc:docMk/>
              <pc:sldMasterMk cId="0" sldId="2147483648"/>
              <pc:sldLayoutMk cId="1116020878" sldId="2147483827"/>
              <ac:spMk id="4"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116020878" sldId="2147483827"/>
              <ac:spMk id="104450"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116020878" sldId="2147483827"/>
              <ac:spMk id="104451" creationId="{00000000-0000-0000-0000-000000000000}"/>
            </ac:spMkLst>
          </pc:spChg>
          <pc:picChg chg="add mod">
            <ac:chgData name="Hughes, Joseph D" userId="bd5f5bbf-fc0b-41ca-af42-bfb8d56f1f7b" providerId="ADAL" clId="{9677DB20-CD3D-3843-9333-5533E7B7D5FA}" dt="2023-01-06T15:23:39.346" v="2"/>
            <ac:picMkLst>
              <pc:docMk/>
              <pc:sldMasterMk cId="0" sldId="2147483648"/>
              <pc:sldLayoutMk cId="1116020878" sldId="2147483827"/>
              <ac:picMk id="2" creationId="{5BACA8CC-5A08-FB20-AF3B-F0FBD14130F5}"/>
            </ac:picMkLst>
          </pc:picChg>
          <pc:picChg chg="del mod">
            <ac:chgData name="Hughes, Joseph D" userId="bd5f5bbf-fc0b-41ca-af42-bfb8d56f1f7b" providerId="ADAL" clId="{9677DB20-CD3D-3843-9333-5533E7B7D5FA}" dt="2023-01-06T15:23:39.162" v="1" actId="478"/>
            <ac:picMkLst>
              <pc:docMk/>
              <pc:sldMasterMk cId="0" sldId="2147483648"/>
              <pc:sldLayoutMk cId="1116020878" sldId="2147483827"/>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887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587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8200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5BACA8CC-5A08-FB20-AF3B-F0FBD14130F5}"/>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D094C80F-22F8-FB2C-3596-E0D7E355858B}"/>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76200" y="6443939"/>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a:cs typeface="+mj-cs"/>
              </a:rPr>
              <a:t>Storage and Stress Packages</a:t>
            </a:r>
          </a:p>
        </p:txBody>
      </p:sp>
      <p:sp>
        <p:nvSpPr>
          <p:cNvPr id="162819" name="Rectangle 3"/>
          <p:cNvSpPr>
            <a:spLocks noGrp="1" noChangeArrowheads="1"/>
          </p:cNvSpPr>
          <p:nvPr>
            <p:ph type="subTitle" idx="1"/>
          </p:nvPr>
        </p:nvSpPr>
        <p:spPr/>
        <p:txBody>
          <a:bodyPr/>
          <a:lstStyle/>
          <a:p>
            <a:pPr>
              <a:defRPr/>
            </a:pPr>
            <a:endParaRPr lang="en-US">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Recharge Formulation</a:t>
            </a:r>
          </a:p>
        </p:txBody>
      </p:sp>
      <p:sp>
        <p:nvSpPr>
          <p:cNvPr id="4" name="Content Placeholder 3"/>
          <p:cNvSpPr>
            <a:spLocks noGrp="1"/>
          </p:cNvSpPr>
          <p:nvPr>
            <p:ph idx="1"/>
          </p:nvPr>
        </p:nvSpPr>
        <p:spPr/>
        <p:txBody>
          <a:bodyPr/>
          <a:lstStyle/>
          <a:p>
            <a:r>
              <a:rPr lang="en-US"/>
              <a:t>Q</a:t>
            </a:r>
            <a:r>
              <a:rPr lang="en-US" baseline="-25000"/>
              <a:t>R</a:t>
            </a:r>
            <a:r>
              <a:rPr lang="en-US"/>
              <a:t> = I x A</a:t>
            </a:r>
          </a:p>
          <a:p>
            <a:pPr lvl="1"/>
            <a:r>
              <a:rPr lang="en-US" sz="2000"/>
              <a:t>I is recharge rate (L/T) entered by user</a:t>
            </a:r>
          </a:p>
          <a:p>
            <a:pPr lvl="1"/>
            <a:r>
              <a:rPr lang="en-US" sz="2000"/>
              <a:t>A is the cell area</a:t>
            </a:r>
          </a:p>
          <a:p>
            <a:r>
              <a:rPr lang="en-US"/>
              <a:t>Negative values indicate discharge</a:t>
            </a:r>
          </a:p>
          <a:p>
            <a:r>
              <a:rPr lang="en-US"/>
              <a:t>Applied directly to a cell – percolation time through the unsaturated zone is not represented</a:t>
            </a:r>
          </a:p>
          <a:p>
            <a:r>
              <a:rPr lang="en-US"/>
              <a:t>RHS = -Q</a:t>
            </a:r>
            <a:r>
              <a:rPr lang="en-US" baseline="-25000"/>
              <a:t>R</a:t>
            </a:r>
          </a:p>
          <a:p>
            <a:endParaRPr lang="en-US"/>
          </a:p>
          <a:p>
            <a:endParaRPr lang="en-US"/>
          </a:p>
          <a:p>
            <a:r>
              <a:rPr lang="en-US"/>
              <a:t>Only complication is deciding which cells receive recharge</a:t>
            </a:r>
          </a:p>
        </p:txBody>
      </p:sp>
      <p:pic>
        <p:nvPicPr>
          <p:cNvPr id="9" name="Picture 8"/>
          <p:cNvPicPr>
            <a:picLocks noChangeAspect="1"/>
          </p:cNvPicPr>
          <p:nvPr/>
        </p:nvPicPr>
        <p:blipFill>
          <a:blip r:embed="rId3"/>
          <a:stretch>
            <a:fillRect/>
          </a:stretch>
        </p:blipFill>
        <p:spPr>
          <a:xfrm>
            <a:off x="3352800" y="4343400"/>
            <a:ext cx="6529276" cy="998741"/>
          </a:xfrm>
          <a:prstGeom prst="rect">
            <a:avLst/>
          </a:prstGeom>
        </p:spPr>
      </p:pic>
    </p:spTree>
    <p:extLst>
      <p:ext uri="{BB962C8B-B14F-4D97-AF65-F5344CB8AC3E}">
        <p14:creationId xmlns:p14="http://schemas.microsoft.com/office/powerpoint/2010/main" val="286553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Apply Recharge to Highest Active Layers (default)</a:t>
            </a:r>
          </a:p>
        </p:txBody>
      </p:sp>
      <p:sp>
        <p:nvSpPr>
          <p:cNvPr id="4" name="Text Box 5"/>
          <p:cNvSpPr txBox="1">
            <a:spLocks noChangeArrowheads="1"/>
          </p:cNvSpPr>
          <p:nvPr/>
        </p:nvSpPr>
        <p:spPr bwMode="auto">
          <a:xfrm>
            <a:off x="3831431" y="5943600"/>
            <a:ext cx="45291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r>
              <a:rPr lang="en-US">
                <a:solidFill>
                  <a:schemeClr val="bg1"/>
                </a:solidFill>
              </a:rPr>
              <a:t>Recharge applied to cells with an X</a:t>
            </a:r>
          </a:p>
        </p:txBody>
      </p:sp>
      <p:pic>
        <p:nvPicPr>
          <p:cNvPr id="5" name="Picture 5" descr="stress0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831" y="1524001"/>
            <a:ext cx="6510338" cy="406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522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Apply Recharge to Top Layer</a:t>
            </a:r>
          </a:p>
        </p:txBody>
      </p:sp>
      <p:pic>
        <p:nvPicPr>
          <p:cNvPr id="4" name="Picture 4" descr="stress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713" y="1524000"/>
            <a:ext cx="6378575" cy="4197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Box 5">
            <a:extLst>
              <a:ext uri="{FF2B5EF4-FFF2-40B4-BE49-F238E27FC236}">
                <a16:creationId xmlns:a16="http://schemas.microsoft.com/office/drawing/2014/main" id="{90410FD1-1D1B-90E0-A5B6-786ADE91ABCF}"/>
              </a:ext>
            </a:extLst>
          </p:cNvPr>
          <p:cNvSpPr txBox="1">
            <a:spLocks noChangeArrowheads="1"/>
          </p:cNvSpPr>
          <p:nvPr/>
        </p:nvSpPr>
        <p:spPr bwMode="auto">
          <a:xfrm>
            <a:off x="3831431" y="5943600"/>
            <a:ext cx="45291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r>
              <a:rPr lang="en-US">
                <a:solidFill>
                  <a:schemeClr val="bg1"/>
                </a:solidFill>
              </a:rPr>
              <a:t>Recharge applied to cells with an X</a:t>
            </a:r>
          </a:p>
        </p:txBody>
      </p:sp>
    </p:spTree>
    <p:extLst>
      <p:ext uri="{BB962C8B-B14F-4D97-AF65-F5344CB8AC3E}">
        <p14:creationId xmlns:p14="http://schemas.microsoft.com/office/powerpoint/2010/main" val="392113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Apply Recharge to Specified Layers</a:t>
            </a:r>
          </a:p>
        </p:txBody>
      </p:sp>
      <p:pic>
        <p:nvPicPr>
          <p:cNvPr id="3" name="Picture 5" descr="stress0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662" y="1524000"/>
            <a:ext cx="6162675" cy="4197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E22F2303-AF88-AA52-8796-71BC3780F36F}"/>
              </a:ext>
            </a:extLst>
          </p:cNvPr>
          <p:cNvSpPr txBox="1">
            <a:spLocks noChangeArrowheads="1"/>
          </p:cNvSpPr>
          <p:nvPr/>
        </p:nvSpPr>
        <p:spPr bwMode="auto">
          <a:xfrm>
            <a:off x="3831431" y="5943600"/>
            <a:ext cx="45291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r>
              <a:rPr lang="en-US">
                <a:solidFill>
                  <a:schemeClr val="bg1"/>
                </a:solidFill>
              </a:rPr>
              <a:t>Recharge applied to cells with an X</a:t>
            </a:r>
          </a:p>
        </p:txBody>
      </p:sp>
    </p:spTree>
    <p:extLst>
      <p:ext uri="{BB962C8B-B14F-4D97-AF65-F5344CB8AC3E}">
        <p14:creationId xmlns:p14="http://schemas.microsoft.com/office/powerpoint/2010/main" val="9255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Recharge Package Example</a:t>
            </a:r>
          </a:p>
        </p:txBody>
      </p:sp>
      <p:sp>
        <p:nvSpPr>
          <p:cNvPr id="6" name="Text Placeholder 5"/>
          <p:cNvSpPr>
            <a:spLocks noGrp="1"/>
          </p:cNvSpPr>
          <p:nvPr>
            <p:ph type="body" idx="1"/>
          </p:nvPr>
        </p:nvSpPr>
        <p:spPr>
          <a:xfrm>
            <a:off x="6096000" y="1087268"/>
            <a:ext cx="4040188" cy="639762"/>
          </a:xfrm>
        </p:spPr>
        <p:txBody>
          <a:bodyPr/>
          <a:lstStyle/>
          <a:p>
            <a:r>
              <a:rPr lang="en-US"/>
              <a:t>List-based input</a:t>
            </a:r>
          </a:p>
        </p:txBody>
      </p:sp>
      <p:sp>
        <p:nvSpPr>
          <p:cNvPr id="7" name="Text Placeholder 6"/>
          <p:cNvSpPr>
            <a:spLocks noGrp="1"/>
          </p:cNvSpPr>
          <p:nvPr>
            <p:ph type="body" sz="quarter" idx="3"/>
          </p:nvPr>
        </p:nvSpPr>
        <p:spPr>
          <a:xfrm>
            <a:off x="1371600" y="1097757"/>
            <a:ext cx="4041775" cy="639762"/>
          </a:xfrm>
        </p:spPr>
        <p:txBody>
          <a:bodyPr/>
          <a:lstStyle/>
          <a:p>
            <a:r>
              <a:rPr lang="en-US"/>
              <a:t>Array-based input</a:t>
            </a:r>
          </a:p>
        </p:txBody>
      </p:sp>
      <p:pic>
        <p:nvPicPr>
          <p:cNvPr id="3" name="Picture 2">
            <a:extLst>
              <a:ext uri="{FF2B5EF4-FFF2-40B4-BE49-F238E27FC236}">
                <a16:creationId xmlns:a16="http://schemas.microsoft.com/office/drawing/2014/main" id="{BE98C242-6C2E-B119-BBD7-4D0627B226C2}"/>
              </a:ext>
            </a:extLst>
          </p:cNvPr>
          <p:cNvPicPr>
            <a:picLocks noChangeAspect="1"/>
          </p:cNvPicPr>
          <p:nvPr/>
        </p:nvPicPr>
        <p:blipFill>
          <a:blip r:embed="rId2"/>
          <a:stretch>
            <a:fillRect/>
          </a:stretch>
        </p:blipFill>
        <p:spPr>
          <a:xfrm>
            <a:off x="1371600" y="1721065"/>
            <a:ext cx="3925839" cy="4527336"/>
          </a:xfrm>
          <a:prstGeom prst="rect">
            <a:avLst/>
          </a:prstGeom>
        </p:spPr>
      </p:pic>
      <p:pic>
        <p:nvPicPr>
          <p:cNvPr id="5" name="Picture 4">
            <a:extLst>
              <a:ext uri="{FF2B5EF4-FFF2-40B4-BE49-F238E27FC236}">
                <a16:creationId xmlns:a16="http://schemas.microsoft.com/office/drawing/2014/main" id="{206CD4F5-D875-E7E9-DE42-02D45C8AC8FD}"/>
              </a:ext>
            </a:extLst>
          </p:cNvPr>
          <p:cNvPicPr>
            <a:picLocks noChangeAspect="1"/>
          </p:cNvPicPr>
          <p:nvPr/>
        </p:nvPicPr>
        <p:blipFill rotWithShape="1">
          <a:blip r:embed="rId3"/>
          <a:srcRect r="8987"/>
          <a:stretch/>
        </p:blipFill>
        <p:spPr>
          <a:xfrm>
            <a:off x="6096001" y="1704311"/>
            <a:ext cx="4968165" cy="4527336"/>
          </a:xfrm>
          <a:prstGeom prst="rect">
            <a:avLst/>
          </a:prstGeom>
        </p:spPr>
      </p:pic>
    </p:spTree>
    <p:extLst>
      <p:ext uri="{BB962C8B-B14F-4D97-AF65-F5344CB8AC3E}">
        <p14:creationId xmlns:p14="http://schemas.microsoft.com/office/powerpoint/2010/main" val="178523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Well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48967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E8B3-EDE4-E7B7-AD23-4F44A735170C}"/>
              </a:ext>
            </a:extLst>
          </p:cNvPr>
          <p:cNvSpPr>
            <a:spLocks noGrp="1"/>
          </p:cNvSpPr>
          <p:nvPr>
            <p:ph type="title"/>
          </p:nvPr>
        </p:nvSpPr>
        <p:spPr/>
        <p:txBody>
          <a:bodyPr/>
          <a:lstStyle/>
          <a:p>
            <a:r>
              <a:rPr lang="en-US"/>
              <a:t>Well Package</a:t>
            </a:r>
          </a:p>
        </p:txBody>
      </p:sp>
      <p:sp>
        <p:nvSpPr>
          <p:cNvPr id="3" name="Content Placeholder 2">
            <a:extLst>
              <a:ext uri="{FF2B5EF4-FFF2-40B4-BE49-F238E27FC236}">
                <a16:creationId xmlns:a16="http://schemas.microsoft.com/office/drawing/2014/main" id="{9F4BB89F-F741-31B0-0F76-904A1CE4BD8C}"/>
              </a:ext>
            </a:extLst>
          </p:cNvPr>
          <p:cNvSpPr>
            <a:spLocks noGrp="1"/>
          </p:cNvSpPr>
          <p:nvPr>
            <p:ph idx="1"/>
          </p:nvPr>
        </p:nvSpPr>
        <p:spPr/>
        <p:txBody>
          <a:bodyPr/>
          <a:lstStyle/>
          <a:p>
            <a:r>
              <a:rPr lang="en-US" dirty="0"/>
              <a:t>Q = User-specified Q</a:t>
            </a:r>
          </a:p>
          <a:p>
            <a:r>
              <a:rPr lang="en-US" dirty="0"/>
              <a:t>Use consistent units (L3/T)</a:t>
            </a:r>
          </a:p>
          <a:p>
            <a:r>
              <a:rPr lang="en-US" dirty="0"/>
              <a:t>Negative values indicate discharge</a:t>
            </a:r>
          </a:p>
          <a:p>
            <a:r>
              <a:rPr lang="en-US" dirty="0"/>
              <a:t>Positive values indicate injection</a:t>
            </a:r>
          </a:p>
          <a:p>
            <a:r>
              <a:rPr lang="en-US" dirty="0"/>
              <a:t>RHS = -Q</a:t>
            </a:r>
          </a:p>
          <a:p>
            <a:r>
              <a:rPr lang="en-US" dirty="0"/>
              <a:t>AUTO_FLOW_REDUCE can be used to turn wells off as head in cell approaches cell bottom</a:t>
            </a:r>
          </a:p>
          <a:p>
            <a:endParaRPr lang="en-US" dirty="0"/>
          </a:p>
        </p:txBody>
      </p:sp>
    </p:spTree>
    <p:extLst>
      <p:ext uri="{BB962C8B-B14F-4D97-AF65-F5344CB8AC3E}">
        <p14:creationId xmlns:p14="http://schemas.microsoft.com/office/powerpoint/2010/main" val="264144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EE32-3ECA-D4A7-1CFD-E2FBD9C2A4C8}"/>
              </a:ext>
            </a:extLst>
          </p:cNvPr>
          <p:cNvSpPr>
            <a:spLocks noGrp="1"/>
          </p:cNvSpPr>
          <p:nvPr>
            <p:ph type="title"/>
          </p:nvPr>
        </p:nvSpPr>
        <p:spPr/>
        <p:txBody>
          <a:bodyPr/>
          <a:lstStyle/>
          <a:p>
            <a:r>
              <a:rPr lang="en-US"/>
              <a:t>Well Package Input</a:t>
            </a:r>
          </a:p>
        </p:txBody>
      </p:sp>
      <p:grpSp>
        <p:nvGrpSpPr>
          <p:cNvPr id="5" name="Group 4">
            <a:extLst>
              <a:ext uri="{FF2B5EF4-FFF2-40B4-BE49-F238E27FC236}">
                <a16:creationId xmlns:a16="http://schemas.microsoft.com/office/drawing/2014/main" id="{53B8D3A4-AC6F-744B-7646-C9C14611C66E}"/>
              </a:ext>
            </a:extLst>
          </p:cNvPr>
          <p:cNvGrpSpPr/>
          <p:nvPr/>
        </p:nvGrpSpPr>
        <p:grpSpPr>
          <a:xfrm>
            <a:off x="2819400" y="1182880"/>
            <a:ext cx="5791200" cy="5522719"/>
            <a:chOff x="2819400" y="1182880"/>
            <a:chExt cx="5791200" cy="5522719"/>
          </a:xfrm>
        </p:grpSpPr>
        <p:pic>
          <p:nvPicPr>
            <p:cNvPr id="4" name="Picture 3">
              <a:extLst>
                <a:ext uri="{FF2B5EF4-FFF2-40B4-BE49-F238E27FC236}">
                  <a16:creationId xmlns:a16="http://schemas.microsoft.com/office/drawing/2014/main" id="{D8EB1899-4132-DB13-F7E4-6F36AF78D80B}"/>
                </a:ext>
              </a:extLst>
            </p:cNvPr>
            <p:cNvPicPr>
              <a:picLocks noChangeAspect="1"/>
            </p:cNvPicPr>
            <p:nvPr/>
          </p:nvPicPr>
          <p:blipFill rotWithShape="1">
            <a:blip r:embed="rId2"/>
            <a:srcRect t="13423" r="13636" b="11154"/>
            <a:stretch/>
          </p:blipFill>
          <p:spPr>
            <a:xfrm>
              <a:off x="2819400" y="5675118"/>
              <a:ext cx="5791200" cy="1030481"/>
            </a:xfrm>
            <a:prstGeom prst="rect">
              <a:avLst/>
            </a:prstGeom>
          </p:spPr>
        </p:pic>
        <p:pic>
          <p:nvPicPr>
            <p:cNvPr id="3" name="Picture 2">
              <a:extLst>
                <a:ext uri="{FF2B5EF4-FFF2-40B4-BE49-F238E27FC236}">
                  <a16:creationId xmlns:a16="http://schemas.microsoft.com/office/drawing/2014/main" id="{4FBEDEBD-648C-BE3E-4AE5-A73B71035281}"/>
                </a:ext>
              </a:extLst>
            </p:cNvPr>
            <p:cNvPicPr>
              <a:picLocks noChangeAspect="1"/>
            </p:cNvPicPr>
            <p:nvPr/>
          </p:nvPicPr>
          <p:blipFill>
            <a:blip r:embed="rId3"/>
            <a:stretch>
              <a:fillRect/>
            </a:stretch>
          </p:blipFill>
          <p:spPr>
            <a:xfrm>
              <a:off x="2819400" y="1182880"/>
              <a:ext cx="5791200" cy="4492239"/>
            </a:xfrm>
            <a:prstGeom prst="rect">
              <a:avLst/>
            </a:prstGeom>
          </p:spPr>
        </p:pic>
      </p:grpSp>
    </p:spTree>
    <p:extLst>
      <p:ext uri="{BB962C8B-B14F-4D97-AF65-F5344CB8AC3E}">
        <p14:creationId xmlns:p14="http://schemas.microsoft.com/office/powerpoint/2010/main" val="118029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River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57847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River Package</a:t>
            </a:r>
          </a:p>
        </p:txBody>
      </p:sp>
      <p:sp>
        <p:nvSpPr>
          <p:cNvPr id="7" name="Text Box 5"/>
          <p:cNvSpPr txBox="1">
            <a:spLocks noChangeArrowheads="1"/>
          </p:cNvSpPr>
          <p:nvPr/>
        </p:nvSpPr>
        <p:spPr bwMode="auto">
          <a:xfrm>
            <a:off x="508000" y="1676400"/>
            <a:ext cx="429260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spcBef>
                <a:spcPct val="50000"/>
              </a:spcBef>
            </a:pPr>
            <a:r>
              <a:rPr lang="en-US" sz="2800">
                <a:solidFill>
                  <a:srgbClr val="FFFFFF"/>
                </a:solidFill>
              </a:rPr>
              <a:t>Simulates the impact of rivers on the aquifer – not the river itself</a:t>
            </a:r>
          </a:p>
        </p:txBody>
      </p:sp>
      <p:pic>
        <p:nvPicPr>
          <p:cNvPr id="2" name="Picture 1"/>
          <p:cNvPicPr>
            <a:picLocks noChangeAspect="1"/>
          </p:cNvPicPr>
          <p:nvPr/>
        </p:nvPicPr>
        <p:blipFill>
          <a:blip r:embed="rId2"/>
          <a:stretch>
            <a:fillRect/>
          </a:stretch>
        </p:blipFill>
        <p:spPr>
          <a:xfrm>
            <a:off x="5048902" y="1524001"/>
            <a:ext cx="4857098" cy="4258277"/>
          </a:xfrm>
          <a:prstGeom prst="rect">
            <a:avLst/>
          </a:prstGeom>
        </p:spPr>
      </p:pic>
    </p:spTree>
    <p:extLst>
      <p:ext uri="{BB962C8B-B14F-4D97-AF65-F5344CB8AC3E}">
        <p14:creationId xmlns:p14="http://schemas.microsoft.com/office/powerpoint/2010/main" val="194652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7AB5-13E8-CBE0-5889-BB5C7093FACB}"/>
              </a:ext>
            </a:extLst>
          </p:cNvPr>
          <p:cNvSpPr>
            <a:spLocks noGrp="1"/>
          </p:cNvSpPr>
          <p:nvPr>
            <p:ph type="title"/>
          </p:nvPr>
        </p:nvSpPr>
        <p:spPr/>
        <p:txBody>
          <a:bodyPr/>
          <a:lstStyle/>
          <a:p>
            <a:r>
              <a:rPr lang="en-US"/>
              <a:t>Packages</a:t>
            </a:r>
          </a:p>
        </p:txBody>
      </p:sp>
      <p:sp>
        <p:nvSpPr>
          <p:cNvPr id="3" name="Content Placeholder 2">
            <a:extLst>
              <a:ext uri="{FF2B5EF4-FFF2-40B4-BE49-F238E27FC236}">
                <a16:creationId xmlns:a16="http://schemas.microsoft.com/office/drawing/2014/main" id="{17F71E5D-B6B9-3686-AAF9-E8D141BE458D}"/>
              </a:ext>
            </a:extLst>
          </p:cNvPr>
          <p:cNvSpPr>
            <a:spLocks noGrp="1"/>
          </p:cNvSpPr>
          <p:nvPr>
            <p:ph sz="half" idx="1"/>
          </p:nvPr>
        </p:nvSpPr>
        <p:spPr/>
        <p:txBody>
          <a:bodyPr/>
          <a:lstStyle/>
          <a:p>
            <a:r>
              <a:rPr lang="en-US" sz="2400"/>
              <a:t>Internal Packages</a:t>
            </a:r>
          </a:p>
          <a:p>
            <a:pPr lvl="1"/>
            <a:r>
              <a:rPr lang="en-US" sz="2000"/>
              <a:t>Storage (STO) Package</a:t>
            </a:r>
          </a:p>
          <a:p>
            <a:pPr lvl="1"/>
            <a:r>
              <a:rPr lang="en-US" sz="2000"/>
              <a:t>Time-Varying Storage (TVS) Package</a:t>
            </a:r>
            <a:r>
              <a:rPr lang="en-US" sz="2000" baseline="30000"/>
              <a:t>1</a:t>
            </a:r>
          </a:p>
          <a:p>
            <a:pPr lvl="1"/>
            <a:r>
              <a:rPr lang="en-US" sz="2000"/>
              <a:t>Skeletal Storage, Compaction and Subsidence (CSUB) Package</a:t>
            </a:r>
            <a:r>
              <a:rPr lang="en-US" sz="2000" baseline="30000"/>
              <a:t> 1</a:t>
            </a:r>
          </a:p>
          <a:p>
            <a:pPr lvl="1"/>
            <a:r>
              <a:rPr lang="en-US" sz="2000"/>
              <a:t>Horizontal Flow Barrier (HFB) Package</a:t>
            </a:r>
            <a:r>
              <a:rPr lang="en-US" sz="2000" baseline="30000"/>
              <a:t>1</a:t>
            </a:r>
          </a:p>
          <a:p>
            <a:pPr lvl="1"/>
            <a:r>
              <a:rPr lang="en-US" sz="2000"/>
              <a:t>Buoyancy (BUY) Package</a:t>
            </a:r>
            <a:r>
              <a:rPr lang="en-US" sz="2000" baseline="30000"/>
              <a:t>1</a:t>
            </a:r>
          </a:p>
          <a:p>
            <a:pPr lvl="1"/>
            <a:r>
              <a:rPr lang="en-US" sz="2000"/>
              <a:t>Viscosity (VSC) Package</a:t>
            </a:r>
            <a:r>
              <a:rPr lang="en-US" sz="2000" baseline="30000"/>
              <a:t>1</a:t>
            </a:r>
          </a:p>
          <a:p>
            <a:pPr marL="0" indent="0">
              <a:buNone/>
            </a:pPr>
            <a:endParaRPr lang="en-US" sz="2400"/>
          </a:p>
          <a:p>
            <a:pPr marL="0" indent="0">
              <a:buNone/>
            </a:pPr>
            <a:r>
              <a:rPr lang="en-US" sz="2400" baseline="30000"/>
              <a:t>1</a:t>
            </a:r>
            <a:r>
              <a:rPr lang="en-US" sz="2400"/>
              <a:t> Will not be covered</a:t>
            </a:r>
          </a:p>
        </p:txBody>
      </p:sp>
      <p:sp>
        <p:nvSpPr>
          <p:cNvPr id="4" name="Content Placeholder 3">
            <a:extLst>
              <a:ext uri="{FF2B5EF4-FFF2-40B4-BE49-F238E27FC236}">
                <a16:creationId xmlns:a16="http://schemas.microsoft.com/office/drawing/2014/main" id="{B457CE0B-259E-91BD-A9C6-B1300A2889C8}"/>
              </a:ext>
            </a:extLst>
          </p:cNvPr>
          <p:cNvSpPr>
            <a:spLocks noGrp="1"/>
          </p:cNvSpPr>
          <p:nvPr>
            <p:ph sz="half" idx="2"/>
          </p:nvPr>
        </p:nvSpPr>
        <p:spPr/>
        <p:txBody>
          <a:bodyPr/>
          <a:lstStyle/>
          <a:p>
            <a:r>
              <a:rPr lang="en-US" sz="2400"/>
              <a:t>Standard Stress Packages</a:t>
            </a:r>
          </a:p>
          <a:p>
            <a:pPr lvl="1"/>
            <a:r>
              <a:rPr lang="en-US" sz="2000"/>
              <a:t>Constant Head (CHD)</a:t>
            </a:r>
          </a:p>
          <a:p>
            <a:pPr lvl="1"/>
            <a:r>
              <a:rPr lang="en-US" sz="2000"/>
              <a:t>Recharge (RCH)</a:t>
            </a:r>
          </a:p>
          <a:p>
            <a:pPr lvl="1"/>
            <a:r>
              <a:rPr lang="en-US" sz="2000"/>
              <a:t>Well (WEL)</a:t>
            </a:r>
          </a:p>
          <a:p>
            <a:pPr lvl="1"/>
            <a:r>
              <a:rPr lang="en-US" sz="2000"/>
              <a:t>River (RIV)</a:t>
            </a:r>
          </a:p>
          <a:p>
            <a:pPr lvl="1"/>
            <a:r>
              <a:rPr lang="en-US" sz="2000"/>
              <a:t>Drain (DRN)</a:t>
            </a:r>
          </a:p>
          <a:p>
            <a:pPr lvl="1"/>
            <a:r>
              <a:rPr lang="en-US" sz="2000"/>
              <a:t>General Head Boundary (GHB)</a:t>
            </a:r>
          </a:p>
          <a:p>
            <a:pPr lvl="1"/>
            <a:r>
              <a:rPr lang="en-US" sz="2000"/>
              <a:t>Evapotranspiration (EVT)</a:t>
            </a:r>
          </a:p>
          <a:p>
            <a:r>
              <a:rPr lang="en-US" sz="2400"/>
              <a:t>Advanced Stress Packages</a:t>
            </a:r>
            <a:r>
              <a:rPr lang="en-US" sz="2400" baseline="30000"/>
              <a:t>2</a:t>
            </a:r>
          </a:p>
          <a:p>
            <a:endParaRPr lang="en-US" sz="2400" baseline="30000"/>
          </a:p>
          <a:p>
            <a:pPr marL="0" indent="0">
              <a:buNone/>
            </a:pPr>
            <a:r>
              <a:rPr lang="en-US" sz="2400" baseline="30000"/>
              <a:t>2 </a:t>
            </a:r>
            <a:r>
              <a:rPr lang="en-US" sz="2400"/>
              <a:t>Will be covered later</a:t>
            </a:r>
          </a:p>
        </p:txBody>
      </p:sp>
    </p:spTree>
    <p:extLst>
      <p:ext uri="{BB962C8B-B14F-4D97-AF65-F5344CB8AC3E}">
        <p14:creationId xmlns:p14="http://schemas.microsoft.com/office/powerpoint/2010/main" val="3659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Conceptual Model</a:t>
            </a:r>
          </a:p>
        </p:txBody>
      </p:sp>
      <p:pic>
        <p:nvPicPr>
          <p:cNvPr id="3" name="Picture 2"/>
          <p:cNvPicPr>
            <a:picLocks noChangeAspect="1"/>
          </p:cNvPicPr>
          <p:nvPr/>
        </p:nvPicPr>
        <p:blipFill>
          <a:blip r:embed="rId2"/>
          <a:stretch>
            <a:fillRect/>
          </a:stretch>
        </p:blipFill>
        <p:spPr>
          <a:xfrm>
            <a:off x="2660988" y="1470274"/>
            <a:ext cx="6870023" cy="4320926"/>
          </a:xfrm>
          <a:prstGeom prst="rect">
            <a:avLst/>
          </a:prstGeom>
        </p:spPr>
      </p:pic>
    </p:spTree>
    <p:extLst>
      <p:ext uri="{BB962C8B-B14F-4D97-AF65-F5344CB8AC3E}">
        <p14:creationId xmlns:p14="http://schemas.microsoft.com/office/powerpoint/2010/main" val="311571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Conceptual Model</a:t>
            </a:r>
          </a:p>
        </p:txBody>
      </p:sp>
      <p:pic>
        <p:nvPicPr>
          <p:cNvPr id="3" name="Picture 2"/>
          <p:cNvPicPr>
            <a:picLocks noChangeAspect="1"/>
          </p:cNvPicPr>
          <p:nvPr/>
        </p:nvPicPr>
        <p:blipFill>
          <a:blip r:embed="rId2"/>
          <a:stretch>
            <a:fillRect/>
          </a:stretch>
        </p:blipFill>
        <p:spPr>
          <a:xfrm>
            <a:off x="2660990" y="1411316"/>
            <a:ext cx="6870023" cy="4303685"/>
          </a:xfrm>
          <a:prstGeom prst="rect">
            <a:avLst/>
          </a:prstGeom>
        </p:spPr>
      </p:pic>
    </p:spTree>
    <p:extLst>
      <p:ext uri="{BB962C8B-B14F-4D97-AF65-F5344CB8AC3E}">
        <p14:creationId xmlns:p14="http://schemas.microsoft.com/office/powerpoint/2010/main" val="4157557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Conductance Conceptualization</a:t>
            </a:r>
          </a:p>
        </p:txBody>
      </p:sp>
      <p:pic>
        <p:nvPicPr>
          <p:cNvPr id="3" name="Picture 2"/>
          <p:cNvPicPr>
            <a:picLocks noChangeAspect="1"/>
          </p:cNvPicPr>
          <p:nvPr/>
        </p:nvPicPr>
        <p:blipFill>
          <a:blip r:embed="rId2"/>
          <a:stretch>
            <a:fillRect/>
          </a:stretch>
        </p:blipFill>
        <p:spPr>
          <a:xfrm>
            <a:off x="2660990" y="1558970"/>
            <a:ext cx="6870023" cy="4156031"/>
          </a:xfrm>
          <a:prstGeom prst="rect">
            <a:avLst/>
          </a:prstGeom>
        </p:spPr>
      </p:pic>
      <p:sp>
        <p:nvSpPr>
          <p:cNvPr id="4" name="TextBox 1"/>
          <p:cNvSpPr txBox="1">
            <a:spLocks noChangeArrowheads="1"/>
          </p:cNvSpPr>
          <p:nvPr/>
        </p:nvSpPr>
        <p:spPr bwMode="auto">
          <a:xfrm>
            <a:off x="4979988" y="5940426"/>
            <a:ext cx="4172536" cy="46166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r>
              <a:rPr lang="en-US"/>
              <a:t>Riverbed conductance = KLW/b</a:t>
            </a:r>
          </a:p>
        </p:txBody>
      </p:sp>
    </p:spTree>
    <p:extLst>
      <p:ext uri="{BB962C8B-B14F-4D97-AF65-F5344CB8AC3E}">
        <p14:creationId xmlns:p14="http://schemas.microsoft.com/office/powerpoint/2010/main" val="338710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Aquifer/River Connection</a:t>
            </a:r>
          </a:p>
        </p:txBody>
      </p:sp>
      <p:pic>
        <p:nvPicPr>
          <p:cNvPr id="3" name="Picture 2"/>
          <p:cNvPicPr>
            <a:picLocks noChangeAspect="1"/>
          </p:cNvPicPr>
          <p:nvPr/>
        </p:nvPicPr>
        <p:blipFill>
          <a:blip r:embed="rId2"/>
          <a:stretch>
            <a:fillRect/>
          </a:stretch>
        </p:blipFill>
        <p:spPr>
          <a:xfrm>
            <a:off x="6154048" y="1037832"/>
            <a:ext cx="4209152" cy="5667768"/>
          </a:xfrm>
          <a:prstGeom prst="rect">
            <a:avLst/>
          </a:prstGeom>
        </p:spPr>
      </p:pic>
      <p:sp>
        <p:nvSpPr>
          <p:cNvPr id="4" name="TextBox 3"/>
          <p:cNvSpPr txBox="1"/>
          <p:nvPr/>
        </p:nvSpPr>
        <p:spPr>
          <a:xfrm>
            <a:off x="762000" y="1752601"/>
            <a:ext cx="4724400" cy="1384995"/>
          </a:xfrm>
          <a:prstGeom prst="rect">
            <a:avLst/>
          </a:prstGeom>
          <a:noFill/>
        </p:spPr>
        <p:txBody>
          <a:bodyPr wrap="square" rtlCol="0">
            <a:spAutoFit/>
          </a:bodyPr>
          <a:lstStyle/>
          <a:p>
            <a:r>
              <a:rPr lang="en-US" sz="2800">
                <a:solidFill>
                  <a:srgbClr val="FFFFFF"/>
                </a:solidFill>
              </a:rPr>
              <a:t>Q</a:t>
            </a:r>
            <a:r>
              <a:rPr lang="en-US" sz="2800" baseline="-25000">
                <a:solidFill>
                  <a:srgbClr val="FFFFFF"/>
                </a:solidFill>
              </a:rPr>
              <a:t>RIV</a:t>
            </a:r>
            <a:r>
              <a:rPr lang="en-US" sz="2800">
                <a:solidFill>
                  <a:srgbClr val="FFFFFF"/>
                </a:solidFill>
              </a:rPr>
              <a:t> = CRIV(HRIV </a:t>
            </a:r>
            <a:r>
              <a:rPr lang="mr-IN" sz="2800">
                <a:solidFill>
                  <a:srgbClr val="FFFFFF"/>
                </a:solidFill>
              </a:rPr>
              <a:t>–</a:t>
            </a:r>
            <a:r>
              <a:rPr lang="en-US" sz="2800">
                <a:solidFill>
                  <a:srgbClr val="FFFFFF"/>
                </a:solidFill>
              </a:rPr>
              <a:t> </a:t>
            </a:r>
            <a:r>
              <a:rPr lang="en-US" sz="2800" err="1">
                <a:solidFill>
                  <a:srgbClr val="FFFFFF"/>
                </a:solidFill>
              </a:rPr>
              <a:t>h</a:t>
            </a:r>
            <a:r>
              <a:rPr lang="en-US" sz="2800" baseline="-25000" err="1">
                <a:solidFill>
                  <a:srgbClr val="FFFFFF"/>
                </a:solidFill>
              </a:rPr>
              <a:t>cell</a:t>
            </a:r>
            <a:r>
              <a:rPr lang="en-US" sz="2800">
                <a:solidFill>
                  <a:srgbClr val="FFFFFF"/>
                </a:solidFill>
              </a:rPr>
              <a:t>)</a:t>
            </a:r>
          </a:p>
          <a:p>
            <a:endParaRPr lang="en-US" sz="2800">
              <a:solidFill>
                <a:srgbClr val="FFFFFF"/>
              </a:solidFill>
            </a:endParaRPr>
          </a:p>
          <a:p>
            <a:r>
              <a:rPr lang="en-US" sz="2800">
                <a:solidFill>
                  <a:srgbClr val="FFFFFF"/>
                </a:solidFill>
              </a:rPr>
              <a:t>If </a:t>
            </a:r>
            <a:r>
              <a:rPr lang="en-US" sz="2800" err="1">
                <a:solidFill>
                  <a:srgbClr val="FFFFFF"/>
                </a:solidFill>
              </a:rPr>
              <a:t>h</a:t>
            </a:r>
            <a:r>
              <a:rPr lang="en-US" sz="2800" baseline="-25000" err="1">
                <a:solidFill>
                  <a:srgbClr val="FFFFFF"/>
                </a:solidFill>
              </a:rPr>
              <a:t>cell</a:t>
            </a:r>
            <a:r>
              <a:rPr lang="en-US" sz="2800">
                <a:solidFill>
                  <a:srgbClr val="FFFFFF"/>
                </a:solidFill>
              </a:rPr>
              <a:t> &gt; RBOT</a:t>
            </a:r>
          </a:p>
        </p:txBody>
      </p:sp>
      <p:sp>
        <p:nvSpPr>
          <p:cNvPr id="5" name="TextBox 4"/>
          <p:cNvSpPr txBox="1"/>
          <p:nvPr/>
        </p:nvSpPr>
        <p:spPr>
          <a:xfrm>
            <a:off x="762000" y="4495800"/>
            <a:ext cx="4724400" cy="1384995"/>
          </a:xfrm>
          <a:prstGeom prst="rect">
            <a:avLst/>
          </a:prstGeom>
          <a:noFill/>
        </p:spPr>
        <p:txBody>
          <a:bodyPr wrap="square" rtlCol="0">
            <a:spAutoFit/>
          </a:bodyPr>
          <a:lstStyle/>
          <a:p>
            <a:r>
              <a:rPr lang="en-US" sz="2800">
                <a:solidFill>
                  <a:srgbClr val="FFFFFF"/>
                </a:solidFill>
              </a:rPr>
              <a:t>Q</a:t>
            </a:r>
            <a:r>
              <a:rPr lang="en-US" sz="2800" baseline="-25000">
                <a:solidFill>
                  <a:srgbClr val="FFFFFF"/>
                </a:solidFill>
              </a:rPr>
              <a:t>RIV</a:t>
            </a:r>
            <a:r>
              <a:rPr lang="en-US" sz="2800">
                <a:solidFill>
                  <a:srgbClr val="FFFFFF"/>
                </a:solidFill>
              </a:rPr>
              <a:t> = CRIV(HRIV </a:t>
            </a:r>
            <a:r>
              <a:rPr lang="mr-IN" sz="2800">
                <a:solidFill>
                  <a:srgbClr val="FFFFFF"/>
                </a:solidFill>
              </a:rPr>
              <a:t>–</a:t>
            </a:r>
            <a:r>
              <a:rPr lang="en-US" sz="2800">
                <a:solidFill>
                  <a:srgbClr val="FFFFFF"/>
                </a:solidFill>
              </a:rPr>
              <a:t> RBOT)</a:t>
            </a:r>
          </a:p>
          <a:p>
            <a:endParaRPr lang="en-US" sz="2800">
              <a:solidFill>
                <a:srgbClr val="FFFFFF"/>
              </a:solidFill>
            </a:endParaRPr>
          </a:p>
          <a:p>
            <a:r>
              <a:rPr lang="en-US" sz="2800">
                <a:solidFill>
                  <a:srgbClr val="FFFFFF"/>
                </a:solidFill>
              </a:rPr>
              <a:t>If </a:t>
            </a:r>
            <a:r>
              <a:rPr lang="en-US" sz="2800" err="1">
                <a:solidFill>
                  <a:srgbClr val="FFFFFF"/>
                </a:solidFill>
              </a:rPr>
              <a:t>h</a:t>
            </a:r>
            <a:r>
              <a:rPr lang="en-US" sz="2800" baseline="-25000" err="1">
                <a:solidFill>
                  <a:srgbClr val="FFFFFF"/>
                </a:solidFill>
              </a:rPr>
              <a:t>cell</a:t>
            </a:r>
            <a:r>
              <a:rPr lang="en-US" sz="2800">
                <a:solidFill>
                  <a:srgbClr val="FFFFFF"/>
                </a:solidFill>
              </a:rPr>
              <a:t> &lt;= RBOT</a:t>
            </a:r>
          </a:p>
        </p:txBody>
      </p:sp>
    </p:spTree>
    <p:extLst>
      <p:ext uri="{BB962C8B-B14F-4D97-AF65-F5344CB8AC3E}">
        <p14:creationId xmlns:p14="http://schemas.microsoft.com/office/powerpoint/2010/main" val="746037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Head-Dependent Flow</a:t>
            </a:r>
          </a:p>
        </p:txBody>
      </p:sp>
      <p:pic>
        <p:nvPicPr>
          <p:cNvPr id="3" name="Picture 2"/>
          <p:cNvPicPr>
            <a:picLocks noChangeAspect="1"/>
          </p:cNvPicPr>
          <p:nvPr/>
        </p:nvPicPr>
        <p:blipFill>
          <a:blip r:embed="rId2"/>
          <a:stretch>
            <a:fillRect/>
          </a:stretch>
        </p:blipFill>
        <p:spPr>
          <a:xfrm>
            <a:off x="3200401" y="1447801"/>
            <a:ext cx="5809141" cy="4684105"/>
          </a:xfrm>
          <a:prstGeom prst="rect">
            <a:avLst/>
          </a:prstGeom>
        </p:spPr>
      </p:pic>
    </p:spTree>
    <p:extLst>
      <p:ext uri="{BB962C8B-B14F-4D97-AF65-F5344CB8AC3E}">
        <p14:creationId xmlns:p14="http://schemas.microsoft.com/office/powerpoint/2010/main" val="3955735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C447-7BC9-E5F3-755F-7584B408798E}"/>
              </a:ext>
            </a:extLst>
          </p:cNvPr>
          <p:cNvSpPr>
            <a:spLocks noGrp="1"/>
          </p:cNvSpPr>
          <p:nvPr>
            <p:ph type="title"/>
          </p:nvPr>
        </p:nvSpPr>
        <p:spPr/>
        <p:txBody>
          <a:bodyPr/>
          <a:lstStyle/>
          <a:p>
            <a:r>
              <a:rPr lang="en-US"/>
              <a:t>River Package – Discretization Issues</a:t>
            </a:r>
          </a:p>
        </p:txBody>
      </p:sp>
      <p:sp>
        <p:nvSpPr>
          <p:cNvPr id="3" name="Content Placeholder 2">
            <a:extLst>
              <a:ext uri="{FF2B5EF4-FFF2-40B4-BE49-F238E27FC236}">
                <a16:creationId xmlns:a16="http://schemas.microsoft.com/office/drawing/2014/main" id="{4EF7E685-571F-48D3-A751-053F7F9E1625}"/>
              </a:ext>
            </a:extLst>
          </p:cNvPr>
          <p:cNvSpPr>
            <a:spLocks noGrp="1"/>
          </p:cNvSpPr>
          <p:nvPr>
            <p:ph idx="1"/>
          </p:nvPr>
        </p:nvSpPr>
        <p:spPr>
          <a:xfrm>
            <a:off x="508000" y="1371600"/>
            <a:ext cx="5588000" cy="4800600"/>
          </a:xfrm>
        </p:spPr>
        <p:txBody>
          <a:bodyPr/>
          <a:lstStyle/>
          <a:p>
            <a:r>
              <a:rPr lang="en-US" sz="2400"/>
              <a:t>The river equation is a simplification</a:t>
            </a:r>
          </a:p>
          <a:p>
            <a:r>
              <a:rPr lang="en-US" sz="2400"/>
              <a:t>Each reach is independent of the other reaches</a:t>
            </a:r>
          </a:p>
          <a:p>
            <a:r>
              <a:rPr lang="en-US" sz="2400"/>
              <a:t>Things to consider:</a:t>
            </a:r>
          </a:p>
          <a:p>
            <a:pPr lvl="1"/>
            <a:r>
              <a:rPr lang="en-US" sz="1800"/>
              <a:t>Are there multiple reaches in cell?</a:t>
            </a:r>
          </a:p>
          <a:p>
            <a:pPr lvl="1"/>
            <a:r>
              <a:rPr lang="en-US" sz="1800"/>
              <a:t>What is the length of a reach in cell?</a:t>
            </a:r>
          </a:p>
          <a:p>
            <a:pPr lvl="1"/>
            <a:r>
              <a:rPr lang="en-US" sz="1800"/>
              <a:t>What is the appropriate river head for a reach?</a:t>
            </a:r>
          </a:p>
          <a:p>
            <a:pPr lvl="1"/>
            <a:r>
              <a:rPr lang="en-US" sz="1800"/>
              <a:t>Are multiple reaches needed or can a composite/average river cell be used?</a:t>
            </a:r>
          </a:p>
          <a:p>
            <a:r>
              <a:rPr lang="en-US" sz="2400"/>
              <a:t>If a preprocessor is used, how does it define a river cell?</a:t>
            </a:r>
          </a:p>
          <a:p>
            <a:endParaRPr lang="en-US" sz="2400"/>
          </a:p>
          <a:p>
            <a:endParaRPr lang="en-US" sz="2400"/>
          </a:p>
        </p:txBody>
      </p:sp>
      <p:pic>
        <p:nvPicPr>
          <p:cNvPr id="4" name="Picture 3">
            <a:extLst>
              <a:ext uri="{FF2B5EF4-FFF2-40B4-BE49-F238E27FC236}">
                <a16:creationId xmlns:a16="http://schemas.microsoft.com/office/drawing/2014/main" id="{63F0E5F4-F623-2E8F-811F-60EF4625A6AB}"/>
              </a:ext>
            </a:extLst>
          </p:cNvPr>
          <p:cNvPicPr>
            <a:picLocks noChangeAspect="1"/>
          </p:cNvPicPr>
          <p:nvPr/>
        </p:nvPicPr>
        <p:blipFill>
          <a:blip r:embed="rId2"/>
          <a:stretch>
            <a:fillRect/>
          </a:stretch>
        </p:blipFill>
        <p:spPr>
          <a:xfrm>
            <a:off x="6341192" y="1305697"/>
            <a:ext cx="5342808" cy="4684105"/>
          </a:xfrm>
          <a:prstGeom prst="rect">
            <a:avLst/>
          </a:prstGeom>
        </p:spPr>
      </p:pic>
    </p:spTree>
    <p:extLst>
      <p:ext uri="{BB962C8B-B14F-4D97-AF65-F5344CB8AC3E}">
        <p14:creationId xmlns:p14="http://schemas.microsoft.com/office/powerpoint/2010/main" val="1775752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Example</a:t>
            </a:r>
          </a:p>
        </p:txBody>
      </p:sp>
      <p:pic>
        <p:nvPicPr>
          <p:cNvPr id="4" name="Picture 3">
            <a:extLst>
              <a:ext uri="{FF2B5EF4-FFF2-40B4-BE49-F238E27FC236}">
                <a16:creationId xmlns:a16="http://schemas.microsoft.com/office/drawing/2014/main" id="{E014C4DC-1AC1-6BBF-9A7D-AE43EF874964}"/>
              </a:ext>
            </a:extLst>
          </p:cNvPr>
          <p:cNvPicPr>
            <a:picLocks noChangeAspect="1"/>
          </p:cNvPicPr>
          <p:nvPr/>
        </p:nvPicPr>
        <p:blipFill>
          <a:blip r:embed="rId2"/>
          <a:stretch>
            <a:fillRect/>
          </a:stretch>
        </p:blipFill>
        <p:spPr>
          <a:xfrm>
            <a:off x="2743200" y="1123098"/>
            <a:ext cx="6705600" cy="5484305"/>
          </a:xfrm>
          <a:prstGeom prst="rect">
            <a:avLst/>
          </a:prstGeom>
        </p:spPr>
      </p:pic>
    </p:spTree>
    <p:extLst>
      <p:ext uri="{BB962C8B-B14F-4D97-AF65-F5344CB8AC3E}">
        <p14:creationId xmlns:p14="http://schemas.microsoft.com/office/powerpoint/2010/main" val="3574119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Drain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835232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Drain Package</a:t>
            </a:r>
          </a:p>
        </p:txBody>
      </p:sp>
      <p:pic>
        <p:nvPicPr>
          <p:cNvPr id="2" name="Picture 1"/>
          <p:cNvPicPr>
            <a:picLocks noChangeAspect="1"/>
          </p:cNvPicPr>
          <p:nvPr/>
        </p:nvPicPr>
        <p:blipFill>
          <a:blip r:embed="rId2"/>
          <a:stretch>
            <a:fillRect/>
          </a:stretch>
        </p:blipFill>
        <p:spPr>
          <a:xfrm>
            <a:off x="2286001" y="1143000"/>
            <a:ext cx="3737823" cy="3099080"/>
          </a:xfrm>
          <a:prstGeom prst="rect">
            <a:avLst/>
          </a:prstGeom>
        </p:spPr>
      </p:pic>
      <p:pic>
        <p:nvPicPr>
          <p:cNvPr id="3" name="Picture 2"/>
          <p:cNvPicPr>
            <a:picLocks noChangeAspect="1"/>
          </p:cNvPicPr>
          <p:nvPr/>
        </p:nvPicPr>
        <p:blipFill>
          <a:blip r:embed="rId3"/>
          <a:stretch>
            <a:fillRect/>
          </a:stretch>
        </p:blipFill>
        <p:spPr>
          <a:xfrm>
            <a:off x="1905001" y="4670458"/>
            <a:ext cx="3914175" cy="1806542"/>
          </a:xfrm>
          <a:prstGeom prst="rect">
            <a:avLst/>
          </a:prstGeom>
        </p:spPr>
      </p:pic>
      <p:pic>
        <p:nvPicPr>
          <p:cNvPr id="6" name="Picture 5"/>
          <p:cNvPicPr>
            <a:picLocks noChangeAspect="1"/>
          </p:cNvPicPr>
          <p:nvPr/>
        </p:nvPicPr>
        <p:blipFill>
          <a:blip r:embed="rId4"/>
          <a:stretch>
            <a:fillRect/>
          </a:stretch>
        </p:blipFill>
        <p:spPr>
          <a:xfrm>
            <a:off x="6253412" y="1676400"/>
            <a:ext cx="4262188" cy="2189748"/>
          </a:xfrm>
          <a:prstGeom prst="rect">
            <a:avLst/>
          </a:prstGeom>
        </p:spPr>
      </p:pic>
      <p:pic>
        <p:nvPicPr>
          <p:cNvPr id="7" name="Picture 6"/>
          <p:cNvPicPr>
            <a:picLocks noChangeAspect="1"/>
          </p:cNvPicPr>
          <p:nvPr/>
        </p:nvPicPr>
        <p:blipFill>
          <a:blip r:embed="rId5"/>
          <a:stretch>
            <a:fillRect/>
          </a:stretch>
        </p:blipFill>
        <p:spPr>
          <a:xfrm>
            <a:off x="6173656" y="4130680"/>
            <a:ext cx="4265744" cy="2498720"/>
          </a:xfrm>
          <a:prstGeom prst="rect">
            <a:avLst/>
          </a:prstGeom>
        </p:spPr>
      </p:pic>
    </p:spTree>
    <p:extLst>
      <p:ext uri="{BB962C8B-B14F-4D97-AF65-F5344CB8AC3E}">
        <p14:creationId xmlns:p14="http://schemas.microsoft.com/office/powerpoint/2010/main" val="28365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Drain Package – Head-Dependent Flow</a:t>
            </a:r>
          </a:p>
        </p:txBody>
      </p:sp>
      <p:pic>
        <p:nvPicPr>
          <p:cNvPr id="3" name="Picture 2"/>
          <p:cNvPicPr>
            <a:picLocks noChangeAspect="1"/>
          </p:cNvPicPr>
          <p:nvPr/>
        </p:nvPicPr>
        <p:blipFill>
          <a:blip r:embed="rId2"/>
          <a:stretch>
            <a:fillRect/>
          </a:stretch>
        </p:blipFill>
        <p:spPr>
          <a:xfrm>
            <a:off x="3342916" y="1423298"/>
            <a:ext cx="5648685" cy="4522765"/>
          </a:xfrm>
          <a:prstGeom prst="rect">
            <a:avLst/>
          </a:prstGeom>
        </p:spPr>
      </p:pic>
    </p:spTree>
    <p:extLst>
      <p:ext uri="{BB962C8B-B14F-4D97-AF65-F5344CB8AC3E}">
        <p14:creationId xmlns:p14="http://schemas.microsoft.com/office/powerpoint/2010/main" val="35814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141E-5DCD-AE78-2D74-F1289265AAAF}"/>
              </a:ext>
            </a:extLst>
          </p:cNvPr>
          <p:cNvSpPr>
            <a:spLocks noGrp="1"/>
          </p:cNvSpPr>
          <p:nvPr>
            <p:ph type="title"/>
          </p:nvPr>
        </p:nvSpPr>
        <p:spPr/>
        <p:txBody>
          <a:bodyPr/>
          <a:lstStyle/>
          <a:p>
            <a:r>
              <a:rPr lang="en-US"/>
              <a:t>Storage (STO) Packages</a:t>
            </a:r>
          </a:p>
        </p:txBody>
      </p:sp>
      <p:sp>
        <p:nvSpPr>
          <p:cNvPr id="3" name="Content Placeholder 2">
            <a:extLst>
              <a:ext uri="{FF2B5EF4-FFF2-40B4-BE49-F238E27FC236}">
                <a16:creationId xmlns:a16="http://schemas.microsoft.com/office/drawing/2014/main" id="{F39AF5BB-0DFB-33C9-F6A6-884DA8BA5C41}"/>
              </a:ext>
            </a:extLst>
          </p:cNvPr>
          <p:cNvSpPr>
            <a:spLocks noGrp="1"/>
          </p:cNvSpPr>
          <p:nvPr>
            <p:ph idx="1"/>
          </p:nvPr>
        </p:nvSpPr>
        <p:spPr/>
        <p:txBody>
          <a:bodyPr/>
          <a:lstStyle/>
          <a:p>
            <a:r>
              <a:rPr lang="en-US"/>
              <a:t>Steady state if STO Package not specified for a simulation</a:t>
            </a:r>
          </a:p>
          <a:p>
            <a:r>
              <a:rPr lang="en-US"/>
              <a:t>Aquifer storage properties are specified</a:t>
            </a:r>
          </a:p>
          <a:p>
            <a:r>
              <a:rPr lang="en-US"/>
              <a:t>Individual stress periods are marked as steady state or transient</a:t>
            </a:r>
          </a:p>
          <a:p>
            <a:endParaRPr lang="en-US"/>
          </a:p>
          <a:p>
            <a:endParaRPr lang="en-US"/>
          </a:p>
        </p:txBody>
      </p:sp>
      <p:pic>
        <p:nvPicPr>
          <p:cNvPr id="4" name="Picture 3">
            <a:extLst>
              <a:ext uri="{FF2B5EF4-FFF2-40B4-BE49-F238E27FC236}">
                <a16:creationId xmlns:a16="http://schemas.microsoft.com/office/drawing/2014/main" id="{AFE0CD28-BF48-D5CB-7A58-94C913629526}"/>
              </a:ext>
            </a:extLst>
          </p:cNvPr>
          <p:cNvPicPr>
            <a:picLocks noChangeAspect="1"/>
          </p:cNvPicPr>
          <p:nvPr/>
        </p:nvPicPr>
        <p:blipFill>
          <a:blip r:embed="rId2"/>
          <a:stretch>
            <a:fillRect/>
          </a:stretch>
        </p:blipFill>
        <p:spPr>
          <a:xfrm>
            <a:off x="3664771" y="3425190"/>
            <a:ext cx="4862458" cy="1558043"/>
          </a:xfrm>
          <a:prstGeom prst="rect">
            <a:avLst/>
          </a:prstGeom>
        </p:spPr>
      </p:pic>
      <p:pic>
        <p:nvPicPr>
          <p:cNvPr id="5" name="Picture 4">
            <a:extLst>
              <a:ext uri="{FF2B5EF4-FFF2-40B4-BE49-F238E27FC236}">
                <a16:creationId xmlns:a16="http://schemas.microsoft.com/office/drawing/2014/main" id="{B78CA87F-7A34-FB45-D191-EC3A81667EE7}"/>
              </a:ext>
            </a:extLst>
          </p:cNvPr>
          <p:cNvPicPr>
            <a:picLocks noChangeAspect="1"/>
          </p:cNvPicPr>
          <p:nvPr/>
        </p:nvPicPr>
        <p:blipFill>
          <a:blip r:embed="rId3"/>
          <a:stretch>
            <a:fillRect/>
          </a:stretch>
        </p:blipFill>
        <p:spPr>
          <a:xfrm>
            <a:off x="4320924" y="5181600"/>
            <a:ext cx="3550152" cy="1271450"/>
          </a:xfrm>
          <a:prstGeom prst="rect">
            <a:avLst/>
          </a:prstGeom>
        </p:spPr>
      </p:pic>
    </p:spTree>
    <p:extLst>
      <p:ext uri="{BB962C8B-B14F-4D97-AF65-F5344CB8AC3E}">
        <p14:creationId xmlns:p14="http://schemas.microsoft.com/office/powerpoint/2010/main" val="4206498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9CB1-2747-79FE-91C9-44ED02F199C9}"/>
              </a:ext>
            </a:extLst>
          </p:cNvPr>
          <p:cNvSpPr>
            <a:spLocks noGrp="1"/>
          </p:cNvSpPr>
          <p:nvPr>
            <p:ph type="title"/>
          </p:nvPr>
        </p:nvSpPr>
        <p:spPr/>
        <p:txBody>
          <a:bodyPr/>
          <a:lstStyle/>
          <a:p>
            <a:r>
              <a:rPr lang="en-US"/>
              <a:t>Drain Package Example</a:t>
            </a:r>
          </a:p>
        </p:txBody>
      </p:sp>
      <p:pic>
        <p:nvPicPr>
          <p:cNvPr id="3" name="Picture 2">
            <a:extLst>
              <a:ext uri="{FF2B5EF4-FFF2-40B4-BE49-F238E27FC236}">
                <a16:creationId xmlns:a16="http://schemas.microsoft.com/office/drawing/2014/main" id="{473FE26A-0411-C994-BBD2-442C561549C1}"/>
              </a:ext>
            </a:extLst>
          </p:cNvPr>
          <p:cNvPicPr>
            <a:picLocks noChangeAspect="1"/>
          </p:cNvPicPr>
          <p:nvPr/>
        </p:nvPicPr>
        <p:blipFill>
          <a:blip r:embed="rId2"/>
          <a:stretch>
            <a:fillRect/>
          </a:stretch>
        </p:blipFill>
        <p:spPr>
          <a:xfrm>
            <a:off x="2209800" y="1296269"/>
            <a:ext cx="7772400" cy="4265461"/>
          </a:xfrm>
          <a:prstGeom prst="rect">
            <a:avLst/>
          </a:prstGeom>
        </p:spPr>
      </p:pic>
    </p:spTree>
    <p:extLst>
      <p:ext uri="{BB962C8B-B14F-4D97-AF65-F5344CB8AC3E}">
        <p14:creationId xmlns:p14="http://schemas.microsoft.com/office/powerpoint/2010/main" val="3179491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General-head boundary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679121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General-Head Boundary Package</a:t>
            </a:r>
          </a:p>
        </p:txBody>
      </p:sp>
      <p:pic>
        <p:nvPicPr>
          <p:cNvPr id="2" name="Picture 1"/>
          <p:cNvPicPr>
            <a:picLocks noChangeAspect="1"/>
          </p:cNvPicPr>
          <p:nvPr/>
        </p:nvPicPr>
        <p:blipFill>
          <a:blip r:embed="rId2"/>
          <a:stretch>
            <a:fillRect/>
          </a:stretch>
        </p:blipFill>
        <p:spPr>
          <a:xfrm>
            <a:off x="3276601" y="1295400"/>
            <a:ext cx="5677705" cy="4006444"/>
          </a:xfrm>
          <a:prstGeom prst="rect">
            <a:avLst/>
          </a:prstGeom>
        </p:spPr>
      </p:pic>
      <p:sp>
        <p:nvSpPr>
          <p:cNvPr id="3" name="TextBox 2"/>
          <p:cNvSpPr txBox="1"/>
          <p:nvPr/>
        </p:nvSpPr>
        <p:spPr>
          <a:xfrm>
            <a:off x="3962400" y="5486401"/>
            <a:ext cx="5410200" cy="461665"/>
          </a:xfrm>
          <a:prstGeom prst="rect">
            <a:avLst/>
          </a:prstGeom>
          <a:noFill/>
        </p:spPr>
        <p:txBody>
          <a:bodyPr wrap="square" rtlCol="0">
            <a:spAutoFit/>
          </a:bodyPr>
          <a:lstStyle/>
          <a:p>
            <a:r>
              <a:rPr lang="en-US" sz="2400">
                <a:solidFill>
                  <a:srgbClr val="FFFFFF"/>
                </a:solidFill>
              </a:rPr>
              <a:t>QGHB = CGHB (HGHB </a:t>
            </a:r>
            <a:r>
              <a:rPr lang="mr-IN" sz="2400">
                <a:solidFill>
                  <a:srgbClr val="FFFFFF"/>
                </a:solidFill>
              </a:rPr>
              <a:t>–</a:t>
            </a:r>
            <a:r>
              <a:rPr lang="en-US" sz="2400">
                <a:solidFill>
                  <a:srgbClr val="FFFFFF"/>
                </a:solidFill>
              </a:rPr>
              <a:t> </a:t>
            </a:r>
            <a:r>
              <a:rPr lang="en-US" sz="2400" err="1">
                <a:solidFill>
                  <a:srgbClr val="FFFFFF"/>
                </a:solidFill>
              </a:rPr>
              <a:t>hcell</a:t>
            </a:r>
            <a:r>
              <a:rPr lang="en-US" sz="2400">
                <a:solidFill>
                  <a:srgbClr val="FFFFFF"/>
                </a:solidFill>
              </a:rPr>
              <a:t>)</a:t>
            </a:r>
          </a:p>
        </p:txBody>
      </p:sp>
    </p:spTree>
    <p:extLst>
      <p:ext uri="{BB962C8B-B14F-4D97-AF65-F5344CB8AC3E}">
        <p14:creationId xmlns:p14="http://schemas.microsoft.com/office/powerpoint/2010/main" val="1946527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Head Boundary – Head-Dependent Flow</a:t>
            </a:r>
          </a:p>
        </p:txBody>
      </p:sp>
      <p:pic>
        <p:nvPicPr>
          <p:cNvPr id="3" name="Picture 2"/>
          <p:cNvPicPr>
            <a:picLocks noChangeAspect="1"/>
          </p:cNvPicPr>
          <p:nvPr/>
        </p:nvPicPr>
        <p:blipFill>
          <a:blip r:embed="rId2"/>
          <a:stretch>
            <a:fillRect/>
          </a:stretch>
        </p:blipFill>
        <p:spPr>
          <a:xfrm>
            <a:off x="3404708" y="1476884"/>
            <a:ext cx="5378293" cy="5152516"/>
          </a:xfrm>
          <a:prstGeom prst="rect">
            <a:avLst/>
          </a:prstGeom>
        </p:spPr>
      </p:pic>
    </p:spTree>
    <p:extLst>
      <p:ext uri="{BB962C8B-B14F-4D97-AF65-F5344CB8AC3E}">
        <p14:creationId xmlns:p14="http://schemas.microsoft.com/office/powerpoint/2010/main" val="1059419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5BC4-7B87-615A-C00B-2D057C2CAFF1}"/>
              </a:ext>
            </a:extLst>
          </p:cNvPr>
          <p:cNvSpPr>
            <a:spLocks noGrp="1"/>
          </p:cNvSpPr>
          <p:nvPr>
            <p:ph type="title"/>
          </p:nvPr>
        </p:nvSpPr>
        <p:spPr/>
        <p:txBody>
          <a:bodyPr/>
          <a:lstStyle/>
          <a:p>
            <a:r>
              <a:rPr lang="en-US"/>
              <a:t>General Head Boundary Example</a:t>
            </a:r>
          </a:p>
        </p:txBody>
      </p:sp>
      <p:pic>
        <p:nvPicPr>
          <p:cNvPr id="3" name="Picture 2">
            <a:extLst>
              <a:ext uri="{FF2B5EF4-FFF2-40B4-BE49-F238E27FC236}">
                <a16:creationId xmlns:a16="http://schemas.microsoft.com/office/drawing/2014/main" id="{48010559-0A02-40F1-31E1-E98A9EFBE311}"/>
              </a:ext>
            </a:extLst>
          </p:cNvPr>
          <p:cNvPicPr>
            <a:picLocks noChangeAspect="1"/>
          </p:cNvPicPr>
          <p:nvPr/>
        </p:nvPicPr>
        <p:blipFill>
          <a:blip r:embed="rId2"/>
          <a:stretch>
            <a:fillRect/>
          </a:stretch>
        </p:blipFill>
        <p:spPr>
          <a:xfrm>
            <a:off x="3615007" y="1066800"/>
            <a:ext cx="4961986" cy="5565825"/>
          </a:xfrm>
          <a:prstGeom prst="rect">
            <a:avLst/>
          </a:prstGeom>
        </p:spPr>
      </p:pic>
    </p:spTree>
    <p:extLst>
      <p:ext uri="{BB962C8B-B14F-4D97-AF65-F5344CB8AC3E}">
        <p14:creationId xmlns:p14="http://schemas.microsoft.com/office/powerpoint/2010/main" val="3503106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Evapotranspiration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817173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Evapotranspiration Package</a:t>
            </a:r>
          </a:p>
        </p:txBody>
      </p:sp>
      <p:grpSp>
        <p:nvGrpSpPr>
          <p:cNvPr id="3" name="Group 2">
            <a:extLst>
              <a:ext uri="{FF2B5EF4-FFF2-40B4-BE49-F238E27FC236}">
                <a16:creationId xmlns:a16="http://schemas.microsoft.com/office/drawing/2014/main" id="{FAF97C6B-B799-F3EE-251F-6586ED1287DA}"/>
              </a:ext>
            </a:extLst>
          </p:cNvPr>
          <p:cNvGrpSpPr/>
          <p:nvPr/>
        </p:nvGrpSpPr>
        <p:grpSpPr>
          <a:xfrm>
            <a:off x="1349375" y="1066800"/>
            <a:ext cx="9473088" cy="5562600"/>
            <a:chOff x="1812132" y="1066800"/>
            <a:chExt cx="9473088" cy="5562600"/>
          </a:xfrm>
        </p:grpSpPr>
        <p:pic>
          <p:nvPicPr>
            <p:cNvPr id="2" name="Picture 1">
              <a:extLst>
                <a:ext uri="{FF2B5EF4-FFF2-40B4-BE49-F238E27FC236}">
                  <a16:creationId xmlns:a16="http://schemas.microsoft.com/office/drawing/2014/main" id="{64B7ABC4-23B0-B3A5-502C-6A29A13BC2DE}"/>
                </a:ext>
              </a:extLst>
            </p:cNvPr>
            <p:cNvPicPr>
              <a:picLocks noChangeAspect="1"/>
            </p:cNvPicPr>
            <p:nvPr/>
          </p:nvPicPr>
          <p:blipFill>
            <a:blip r:embed="rId2"/>
            <a:stretch>
              <a:fillRect/>
            </a:stretch>
          </p:blipFill>
          <p:spPr>
            <a:xfrm>
              <a:off x="6634957" y="1066800"/>
              <a:ext cx="4650263" cy="5562600"/>
            </a:xfrm>
            <a:prstGeom prst="rect">
              <a:avLst/>
            </a:prstGeom>
          </p:spPr>
        </p:pic>
        <p:pic>
          <p:nvPicPr>
            <p:cNvPr id="6" name="Picture 3" descr="stress0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132" y="1066800"/>
              <a:ext cx="4899025" cy="556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46527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A654-8337-1EEA-6501-453C639518D5}"/>
              </a:ext>
            </a:extLst>
          </p:cNvPr>
          <p:cNvSpPr>
            <a:spLocks noGrp="1"/>
          </p:cNvSpPr>
          <p:nvPr>
            <p:ph type="title"/>
          </p:nvPr>
        </p:nvSpPr>
        <p:spPr/>
        <p:txBody>
          <a:bodyPr/>
          <a:lstStyle/>
          <a:p>
            <a:r>
              <a:rPr lang="en-US"/>
              <a:t>Evapotranspiration Package Example</a:t>
            </a:r>
          </a:p>
        </p:txBody>
      </p:sp>
      <p:grpSp>
        <p:nvGrpSpPr>
          <p:cNvPr id="5" name="Group 4">
            <a:extLst>
              <a:ext uri="{FF2B5EF4-FFF2-40B4-BE49-F238E27FC236}">
                <a16:creationId xmlns:a16="http://schemas.microsoft.com/office/drawing/2014/main" id="{5982148B-E4AF-8F36-9000-3B486B0EBA13}"/>
              </a:ext>
            </a:extLst>
          </p:cNvPr>
          <p:cNvGrpSpPr/>
          <p:nvPr/>
        </p:nvGrpSpPr>
        <p:grpSpPr>
          <a:xfrm>
            <a:off x="1034055" y="1742305"/>
            <a:ext cx="10123890" cy="4429895"/>
            <a:chOff x="508000" y="1285103"/>
            <a:chExt cx="10123890" cy="4429895"/>
          </a:xfrm>
        </p:grpSpPr>
        <p:pic>
          <p:nvPicPr>
            <p:cNvPr id="3" name="Picture 2">
              <a:extLst>
                <a:ext uri="{FF2B5EF4-FFF2-40B4-BE49-F238E27FC236}">
                  <a16:creationId xmlns:a16="http://schemas.microsoft.com/office/drawing/2014/main" id="{17BEEF54-1DD6-540E-F37D-D4A121D7557A}"/>
                </a:ext>
              </a:extLst>
            </p:cNvPr>
            <p:cNvPicPr>
              <a:picLocks noChangeAspect="1"/>
            </p:cNvPicPr>
            <p:nvPr/>
          </p:nvPicPr>
          <p:blipFill>
            <a:blip r:embed="rId2"/>
            <a:stretch>
              <a:fillRect/>
            </a:stretch>
          </p:blipFill>
          <p:spPr>
            <a:xfrm>
              <a:off x="508000" y="1285103"/>
              <a:ext cx="4342604" cy="4419600"/>
            </a:xfrm>
            <a:prstGeom prst="rect">
              <a:avLst/>
            </a:prstGeom>
          </p:spPr>
        </p:pic>
        <p:pic>
          <p:nvPicPr>
            <p:cNvPr id="4" name="Picture 3">
              <a:extLst>
                <a:ext uri="{FF2B5EF4-FFF2-40B4-BE49-F238E27FC236}">
                  <a16:creationId xmlns:a16="http://schemas.microsoft.com/office/drawing/2014/main" id="{FAE155E9-5A1D-E60B-7A2F-85B38F903E4D}"/>
                </a:ext>
              </a:extLst>
            </p:cNvPr>
            <p:cNvPicPr>
              <a:picLocks noChangeAspect="1"/>
            </p:cNvPicPr>
            <p:nvPr/>
          </p:nvPicPr>
          <p:blipFill>
            <a:blip r:embed="rId3"/>
            <a:stretch>
              <a:fillRect/>
            </a:stretch>
          </p:blipFill>
          <p:spPr>
            <a:xfrm>
              <a:off x="5105400" y="1295399"/>
              <a:ext cx="5526490" cy="4419599"/>
            </a:xfrm>
            <a:prstGeom prst="rect">
              <a:avLst/>
            </a:prstGeom>
          </p:spPr>
        </p:pic>
      </p:grpSp>
      <p:sp>
        <p:nvSpPr>
          <p:cNvPr id="6" name="Text Placeholder 5">
            <a:extLst>
              <a:ext uri="{FF2B5EF4-FFF2-40B4-BE49-F238E27FC236}">
                <a16:creationId xmlns:a16="http://schemas.microsoft.com/office/drawing/2014/main" id="{999B931A-8CD8-E246-DCB4-F9960BFE8151}"/>
              </a:ext>
            </a:extLst>
          </p:cNvPr>
          <p:cNvSpPr txBox="1">
            <a:spLocks/>
          </p:cNvSpPr>
          <p:nvPr/>
        </p:nvSpPr>
        <p:spPr>
          <a:xfrm>
            <a:off x="5631455" y="1112839"/>
            <a:ext cx="4040188" cy="639762"/>
          </a:xfrm>
          <a:prstGeom prst="rect">
            <a:avLst/>
          </a:prstGeom>
        </p:spPr>
        <p:txBody>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marL="0" indent="0">
              <a:buNone/>
            </a:pPr>
            <a:r>
              <a:rPr lang="en-US" kern="0"/>
              <a:t>List-based input</a:t>
            </a:r>
          </a:p>
        </p:txBody>
      </p:sp>
      <p:sp>
        <p:nvSpPr>
          <p:cNvPr id="7" name="Text Placeholder 6">
            <a:extLst>
              <a:ext uri="{FF2B5EF4-FFF2-40B4-BE49-F238E27FC236}">
                <a16:creationId xmlns:a16="http://schemas.microsoft.com/office/drawing/2014/main" id="{056F819C-D825-1222-AC9B-7A319110D597}"/>
              </a:ext>
            </a:extLst>
          </p:cNvPr>
          <p:cNvSpPr txBox="1">
            <a:spLocks/>
          </p:cNvSpPr>
          <p:nvPr/>
        </p:nvSpPr>
        <p:spPr>
          <a:xfrm>
            <a:off x="1019827" y="1095763"/>
            <a:ext cx="4041775" cy="639762"/>
          </a:xfrm>
          <a:prstGeom prst="rect">
            <a:avLst/>
          </a:prstGeom>
        </p:spPr>
        <p:txBody>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marL="0" indent="0">
              <a:buNone/>
            </a:pPr>
            <a:r>
              <a:rPr lang="en-US" kern="0"/>
              <a:t>Array-based input</a:t>
            </a:r>
          </a:p>
        </p:txBody>
      </p:sp>
    </p:spTree>
    <p:extLst>
      <p:ext uri="{BB962C8B-B14F-4D97-AF65-F5344CB8AC3E}">
        <p14:creationId xmlns:p14="http://schemas.microsoft.com/office/powerpoint/2010/main" val="345830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Comparison of stress packages</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685339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22700" y="266700"/>
            <a:ext cx="4533900" cy="6324600"/>
          </a:xfrm>
          <a:prstGeom prst="rect">
            <a:avLst/>
          </a:prstGeom>
        </p:spPr>
      </p:pic>
    </p:spTree>
    <p:extLst>
      <p:ext uri="{BB962C8B-B14F-4D97-AF65-F5344CB8AC3E}">
        <p14:creationId xmlns:p14="http://schemas.microsoft.com/office/powerpoint/2010/main" val="393440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 Input File</a:t>
            </a:r>
          </a:p>
        </p:txBody>
      </p:sp>
      <p:pic>
        <p:nvPicPr>
          <p:cNvPr id="5" name="Picture 4"/>
          <p:cNvPicPr>
            <a:picLocks noChangeAspect="1"/>
          </p:cNvPicPr>
          <p:nvPr/>
        </p:nvPicPr>
        <p:blipFill>
          <a:blip r:embed="rId2"/>
          <a:stretch>
            <a:fillRect/>
          </a:stretch>
        </p:blipFill>
        <p:spPr>
          <a:xfrm>
            <a:off x="1905000" y="1143001"/>
            <a:ext cx="4548450" cy="4684105"/>
          </a:xfrm>
          <a:prstGeom prst="rect">
            <a:avLst/>
          </a:prstGeom>
        </p:spPr>
      </p:pic>
    </p:spTree>
    <p:extLst>
      <p:ext uri="{BB962C8B-B14F-4D97-AF65-F5344CB8AC3E}">
        <p14:creationId xmlns:p14="http://schemas.microsoft.com/office/powerpoint/2010/main" val="227027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 Input File</a:t>
            </a:r>
          </a:p>
        </p:txBody>
      </p:sp>
      <p:pic>
        <p:nvPicPr>
          <p:cNvPr id="5" name="Picture 4"/>
          <p:cNvPicPr>
            <a:picLocks noChangeAspect="1"/>
          </p:cNvPicPr>
          <p:nvPr/>
        </p:nvPicPr>
        <p:blipFill>
          <a:blip r:embed="rId2"/>
          <a:stretch>
            <a:fillRect/>
          </a:stretch>
        </p:blipFill>
        <p:spPr>
          <a:xfrm>
            <a:off x="1905000" y="1143001"/>
            <a:ext cx="4548450" cy="4684105"/>
          </a:xfrm>
          <a:prstGeom prst="rect">
            <a:avLst/>
          </a:prstGeom>
        </p:spPr>
      </p:pic>
      <p:sp>
        <p:nvSpPr>
          <p:cNvPr id="6" name="Rectangle 5"/>
          <p:cNvSpPr/>
          <p:nvPr/>
        </p:nvSpPr>
        <p:spPr bwMode="auto">
          <a:xfrm>
            <a:off x="2209800" y="3124200"/>
            <a:ext cx="24384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 name="TextBox 6"/>
          <p:cNvSpPr txBox="1"/>
          <p:nvPr/>
        </p:nvSpPr>
        <p:spPr>
          <a:xfrm>
            <a:off x="6858000" y="2093656"/>
            <a:ext cx="3200400" cy="2554545"/>
          </a:xfrm>
          <a:prstGeom prst="rect">
            <a:avLst/>
          </a:prstGeom>
          <a:noFill/>
        </p:spPr>
        <p:txBody>
          <a:bodyPr wrap="square" rtlCol="0">
            <a:spAutoFit/>
          </a:bodyPr>
          <a:lstStyle/>
          <a:p>
            <a:r>
              <a:rPr lang="en-US" sz="2000">
                <a:solidFill>
                  <a:srgbClr val="FFFFFF"/>
                </a:solidFill>
              </a:rPr>
              <a:t>ICONVERT=0: cell is treated as confined for storage calculations</a:t>
            </a:r>
          </a:p>
          <a:p>
            <a:endParaRPr lang="en-US" sz="2000">
              <a:solidFill>
                <a:srgbClr val="FFFFFF"/>
              </a:solidFill>
            </a:endParaRPr>
          </a:p>
          <a:p>
            <a:r>
              <a:rPr lang="en-US" sz="2000">
                <a:solidFill>
                  <a:srgbClr val="FFFFFF"/>
                </a:solidFill>
              </a:rPr>
              <a:t>ICONVERT=1: cell converts between confined and unconfined depending on head</a:t>
            </a:r>
          </a:p>
        </p:txBody>
      </p:sp>
    </p:spTree>
    <p:extLst>
      <p:ext uri="{BB962C8B-B14F-4D97-AF65-F5344CB8AC3E}">
        <p14:creationId xmlns:p14="http://schemas.microsoft.com/office/powerpoint/2010/main" val="206344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 Input File</a:t>
            </a:r>
          </a:p>
        </p:txBody>
      </p:sp>
      <p:pic>
        <p:nvPicPr>
          <p:cNvPr id="5" name="Picture 4"/>
          <p:cNvPicPr>
            <a:picLocks noChangeAspect="1"/>
          </p:cNvPicPr>
          <p:nvPr/>
        </p:nvPicPr>
        <p:blipFill>
          <a:blip r:embed="rId3"/>
          <a:stretch>
            <a:fillRect/>
          </a:stretch>
        </p:blipFill>
        <p:spPr>
          <a:xfrm>
            <a:off x="1905000" y="1143001"/>
            <a:ext cx="4548450" cy="4684105"/>
          </a:xfrm>
          <a:prstGeom prst="rect">
            <a:avLst/>
          </a:prstGeom>
        </p:spPr>
      </p:pic>
      <p:sp>
        <p:nvSpPr>
          <p:cNvPr id="6" name="Rectangle 5"/>
          <p:cNvSpPr/>
          <p:nvPr/>
        </p:nvSpPr>
        <p:spPr bwMode="auto">
          <a:xfrm>
            <a:off x="2209800" y="3505200"/>
            <a:ext cx="2438400" cy="609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pic>
        <p:nvPicPr>
          <p:cNvPr id="8" name="Picture 7"/>
          <p:cNvPicPr>
            <a:picLocks noChangeAspect="1"/>
          </p:cNvPicPr>
          <p:nvPr/>
        </p:nvPicPr>
        <p:blipFill>
          <a:blip r:embed="rId4"/>
          <a:stretch>
            <a:fillRect/>
          </a:stretch>
        </p:blipFill>
        <p:spPr>
          <a:xfrm>
            <a:off x="6572250" y="3877907"/>
            <a:ext cx="5035348" cy="473786"/>
          </a:xfrm>
          <a:prstGeom prst="rect">
            <a:avLst/>
          </a:prstGeom>
        </p:spPr>
      </p:pic>
      <p:pic>
        <p:nvPicPr>
          <p:cNvPr id="9" name="Picture 8"/>
          <p:cNvPicPr>
            <a:picLocks noChangeAspect="1"/>
          </p:cNvPicPr>
          <p:nvPr/>
        </p:nvPicPr>
        <p:blipFill>
          <a:blip r:embed="rId5"/>
          <a:stretch>
            <a:fillRect/>
          </a:stretch>
        </p:blipFill>
        <p:spPr>
          <a:xfrm>
            <a:off x="6553200" y="3124200"/>
            <a:ext cx="4688964" cy="533400"/>
          </a:xfrm>
          <a:prstGeom prst="rect">
            <a:avLst/>
          </a:prstGeom>
        </p:spPr>
      </p:pic>
      <p:pic>
        <p:nvPicPr>
          <p:cNvPr id="10" name="Picture 9"/>
          <p:cNvPicPr>
            <a:picLocks noChangeAspect="1"/>
          </p:cNvPicPr>
          <p:nvPr/>
        </p:nvPicPr>
        <p:blipFill>
          <a:blip r:embed="rId6"/>
          <a:stretch>
            <a:fillRect/>
          </a:stretch>
        </p:blipFill>
        <p:spPr>
          <a:xfrm>
            <a:off x="6858000" y="2438400"/>
            <a:ext cx="3024718" cy="410294"/>
          </a:xfrm>
          <a:prstGeom prst="rect">
            <a:avLst/>
          </a:prstGeom>
        </p:spPr>
      </p:pic>
    </p:spTree>
    <p:extLst>
      <p:ext uri="{BB962C8B-B14F-4D97-AF65-F5344CB8AC3E}">
        <p14:creationId xmlns:p14="http://schemas.microsoft.com/office/powerpoint/2010/main" val="348690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 Input File</a:t>
            </a:r>
          </a:p>
        </p:txBody>
      </p:sp>
      <p:pic>
        <p:nvPicPr>
          <p:cNvPr id="5" name="Picture 4"/>
          <p:cNvPicPr>
            <a:picLocks noChangeAspect="1"/>
          </p:cNvPicPr>
          <p:nvPr/>
        </p:nvPicPr>
        <p:blipFill>
          <a:blip r:embed="rId2"/>
          <a:stretch>
            <a:fillRect/>
          </a:stretch>
        </p:blipFill>
        <p:spPr>
          <a:xfrm>
            <a:off x="1905000" y="1143001"/>
            <a:ext cx="4548450" cy="4684105"/>
          </a:xfrm>
          <a:prstGeom prst="rect">
            <a:avLst/>
          </a:prstGeom>
        </p:spPr>
      </p:pic>
      <p:sp>
        <p:nvSpPr>
          <p:cNvPr id="6" name="Rectangle 5"/>
          <p:cNvSpPr/>
          <p:nvPr/>
        </p:nvSpPr>
        <p:spPr bwMode="auto">
          <a:xfrm>
            <a:off x="2133600" y="4953000"/>
            <a:ext cx="2438400" cy="609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TextBox 10"/>
          <p:cNvSpPr txBox="1"/>
          <p:nvPr/>
        </p:nvSpPr>
        <p:spPr>
          <a:xfrm>
            <a:off x="6934200" y="2667001"/>
            <a:ext cx="4191000" cy="1015663"/>
          </a:xfrm>
          <a:prstGeom prst="rect">
            <a:avLst/>
          </a:prstGeom>
          <a:noFill/>
        </p:spPr>
        <p:txBody>
          <a:bodyPr wrap="square" rtlCol="0">
            <a:spAutoFit/>
          </a:bodyPr>
          <a:lstStyle/>
          <a:p>
            <a:r>
              <a:rPr lang="en-US" sz="2000">
                <a:solidFill>
                  <a:srgbClr val="FFFFFF"/>
                </a:solidFill>
              </a:rPr>
              <a:t>Stress periods can be marked as “STEADY-STATE” or “TRANSIENT”</a:t>
            </a:r>
          </a:p>
        </p:txBody>
      </p:sp>
    </p:spTree>
    <p:extLst>
      <p:ext uri="{BB962C8B-B14F-4D97-AF65-F5344CB8AC3E}">
        <p14:creationId xmlns:p14="http://schemas.microsoft.com/office/powerpoint/2010/main" val="80491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Recharge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9906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Recharge Definition</a:t>
            </a:r>
          </a:p>
        </p:txBody>
      </p:sp>
      <p:grpSp>
        <p:nvGrpSpPr>
          <p:cNvPr id="23" name="Group 22">
            <a:extLst>
              <a:ext uri="{FF2B5EF4-FFF2-40B4-BE49-F238E27FC236}">
                <a16:creationId xmlns:a16="http://schemas.microsoft.com/office/drawing/2014/main" id="{132B5DFE-5558-23A3-B62A-7D4A8062DB59}"/>
              </a:ext>
            </a:extLst>
          </p:cNvPr>
          <p:cNvGrpSpPr/>
          <p:nvPr/>
        </p:nvGrpSpPr>
        <p:grpSpPr>
          <a:xfrm>
            <a:off x="1790700" y="1584324"/>
            <a:ext cx="8610600" cy="3140076"/>
            <a:chOff x="1905000" y="1447800"/>
            <a:chExt cx="8610600" cy="3140076"/>
          </a:xfrm>
        </p:grpSpPr>
        <p:sp>
          <p:nvSpPr>
            <p:cNvPr id="3" name="Rectangle 2">
              <a:extLst>
                <a:ext uri="{FF2B5EF4-FFF2-40B4-BE49-F238E27FC236}">
                  <a16:creationId xmlns:a16="http://schemas.microsoft.com/office/drawing/2014/main" id="{FB2CAC6E-0E4A-800B-DE52-75B154D9E950}"/>
                </a:ext>
              </a:extLst>
            </p:cNvPr>
            <p:cNvSpPr/>
            <p:nvPr/>
          </p:nvSpPr>
          <p:spPr bwMode="auto">
            <a:xfrm>
              <a:off x="1905000" y="1447800"/>
              <a:ext cx="8610600" cy="3140076"/>
            </a:xfrm>
            <a:prstGeom prst="rect">
              <a:avLst/>
            </a:prstGeom>
            <a:solidFill>
              <a:schemeClr val="bg1"/>
            </a:solidFill>
            <a:ln w="127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5" name="Freeform 3"/>
            <p:cNvSpPr>
              <a:spLocks/>
            </p:cNvSpPr>
            <p:nvPr/>
          </p:nvSpPr>
          <p:spPr bwMode="auto">
            <a:xfrm>
              <a:off x="2895600" y="3048000"/>
              <a:ext cx="6553200" cy="1143000"/>
            </a:xfrm>
            <a:custGeom>
              <a:avLst/>
              <a:gdLst>
                <a:gd name="T0" fmla="*/ 0 w 4128"/>
                <a:gd name="T1" fmla="*/ 2147483647 h 720"/>
                <a:gd name="T2" fmla="*/ 2147483647 w 4128"/>
                <a:gd name="T3" fmla="*/ 2147483647 h 720"/>
                <a:gd name="T4" fmla="*/ 2147483647 w 4128"/>
                <a:gd name="T5" fmla="*/ 2147483647 h 720"/>
                <a:gd name="T6" fmla="*/ 2147483647 w 4128"/>
                <a:gd name="T7" fmla="*/ 2147483647 h 720"/>
                <a:gd name="T8" fmla="*/ 2147483647 w 4128"/>
                <a:gd name="T9" fmla="*/ 2147483647 h 720"/>
                <a:gd name="T10" fmla="*/ 2147483647 w 4128"/>
                <a:gd name="T11" fmla="*/ 2147483647 h 720"/>
                <a:gd name="T12" fmla="*/ 2147483647 w 4128"/>
                <a:gd name="T13" fmla="*/ 2147483647 h 720"/>
                <a:gd name="T14" fmla="*/ 2147483647 w 4128"/>
                <a:gd name="T15" fmla="*/ 2147483647 h 720"/>
                <a:gd name="T16" fmla="*/ 2147483647 w 4128"/>
                <a:gd name="T17" fmla="*/ 2147483647 h 720"/>
                <a:gd name="T18" fmla="*/ 2147483647 w 4128"/>
                <a:gd name="T19" fmla="*/ 2147483647 h 720"/>
                <a:gd name="T20" fmla="*/ 2147483647 w 4128"/>
                <a:gd name="T21" fmla="*/ 2147483647 h 720"/>
                <a:gd name="T22" fmla="*/ 2147483647 w 4128"/>
                <a:gd name="T23" fmla="*/ 2147483647 h 7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28" h="720">
                  <a:moveTo>
                    <a:pt x="0" y="16"/>
                  </a:moveTo>
                  <a:cubicBezTo>
                    <a:pt x="128" y="8"/>
                    <a:pt x="256" y="0"/>
                    <a:pt x="384" y="16"/>
                  </a:cubicBezTo>
                  <a:cubicBezTo>
                    <a:pt x="512" y="32"/>
                    <a:pt x="584" y="80"/>
                    <a:pt x="768" y="112"/>
                  </a:cubicBezTo>
                  <a:cubicBezTo>
                    <a:pt x="952" y="144"/>
                    <a:pt x="1252" y="162"/>
                    <a:pt x="1488" y="208"/>
                  </a:cubicBezTo>
                  <a:cubicBezTo>
                    <a:pt x="1724" y="254"/>
                    <a:pt x="2047" y="353"/>
                    <a:pt x="2186" y="390"/>
                  </a:cubicBezTo>
                  <a:cubicBezTo>
                    <a:pt x="2325" y="427"/>
                    <a:pt x="2287" y="422"/>
                    <a:pt x="2320" y="430"/>
                  </a:cubicBezTo>
                  <a:cubicBezTo>
                    <a:pt x="2353" y="438"/>
                    <a:pt x="2361" y="434"/>
                    <a:pt x="2387" y="437"/>
                  </a:cubicBezTo>
                  <a:cubicBezTo>
                    <a:pt x="2413" y="440"/>
                    <a:pt x="2320" y="440"/>
                    <a:pt x="2474" y="450"/>
                  </a:cubicBezTo>
                  <a:cubicBezTo>
                    <a:pt x="2628" y="460"/>
                    <a:pt x="3076" y="456"/>
                    <a:pt x="3312" y="496"/>
                  </a:cubicBezTo>
                  <a:cubicBezTo>
                    <a:pt x="3548" y="536"/>
                    <a:pt x="3768" y="656"/>
                    <a:pt x="3888" y="688"/>
                  </a:cubicBezTo>
                  <a:cubicBezTo>
                    <a:pt x="4008" y="720"/>
                    <a:pt x="3992" y="712"/>
                    <a:pt x="4032" y="688"/>
                  </a:cubicBezTo>
                  <a:cubicBezTo>
                    <a:pt x="4072" y="664"/>
                    <a:pt x="4112" y="568"/>
                    <a:pt x="4128" y="544"/>
                  </a:cubicBezTo>
                </a:path>
              </a:pathLst>
            </a:custGeom>
            <a:noFill/>
            <a:ln w="38100" cmpd="sng">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Freeform 4"/>
            <p:cNvSpPr>
              <a:spLocks/>
            </p:cNvSpPr>
            <p:nvPr/>
          </p:nvSpPr>
          <p:spPr bwMode="auto">
            <a:xfrm>
              <a:off x="3048000" y="3683000"/>
              <a:ext cx="6705600" cy="482600"/>
            </a:xfrm>
            <a:custGeom>
              <a:avLst/>
              <a:gdLst>
                <a:gd name="T0" fmla="*/ 0 w 4224"/>
                <a:gd name="T1" fmla="*/ 0 h 304"/>
                <a:gd name="T2" fmla="*/ 2147483647 w 4224"/>
                <a:gd name="T3" fmla="*/ 2147483647 h 304"/>
                <a:gd name="T4" fmla="*/ 2147483647 w 4224"/>
                <a:gd name="T5" fmla="*/ 2147483647 h 304"/>
                <a:gd name="T6" fmla="*/ 2147483647 w 4224"/>
                <a:gd name="T7" fmla="*/ 2147483647 h 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24" h="304">
                  <a:moveTo>
                    <a:pt x="0" y="0"/>
                  </a:moveTo>
                  <a:cubicBezTo>
                    <a:pt x="548" y="48"/>
                    <a:pt x="1096" y="96"/>
                    <a:pt x="1728" y="144"/>
                  </a:cubicBezTo>
                  <a:cubicBezTo>
                    <a:pt x="2360" y="192"/>
                    <a:pt x="3376" y="272"/>
                    <a:pt x="3792" y="288"/>
                  </a:cubicBezTo>
                  <a:cubicBezTo>
                    <a:pt x="4208" y="304"/>
                    <a:pt x="4216" y="272"/>
                    <a:pt x="4224" y="240"/>
                  </a:cubicBezTo>
                </a:path>
              </a:pathLst>
            </a:custGeom>
            <a:noFill/>
            <a:ln w="25400" cmpd="sng">
              <a:solidFill>
                <a:srgbClr val="66FF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5"/>
            <p:cNvSpPr>
              <a:spLocks noChangeShapeType="1"/>
            </p:cNvSpPr>
            <p:nvPr/>
          </p:nvSpPr>
          <p:spPr bwMode="auto">
            <a:xfrm>
              <a:off x="4114800" y="2311400"/>
              <a:ext cx="0" cy="304800"/>
            </a:xfrm>
            <a:prstGeom prst="line">
              <a:avLst/>
            </a:prstGeom>
            <a:noFill/>
            <a:ln w="254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Line 6"/>
            <p:cNvSpPr>
              <a:spLocks noChangeShapeType="1"/>
            </p:cNvSpPr>
            <p:nvPr/>
          </p:nvSpPr>
          <p:spPr bwMode="auto">
            <a:xfrm>
              <a:off x="6019800" y="2311400"/>
              <a:ext cx="0" cy="381000"/>
            </a:xfrm>
            <a:prstGeom prst="line">
              <a:avLst/>
            </a:prstGeom>
            <a:noFill/>
            <a:ln w="254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Line 7"/>
            <p:cNvSpPr>
              <a:spLocks noChangeShapeType="1"/>
            </p:cNvSpPr>
            <p:nvPr/>
          </p:nvSpPr>
          <p:spPr bwMode="auto">
            <a:xfrm>
              <a:off x="7848600" y="2311400"/>
              <a:ext cx="0" cy="381000"/>
            </a:xfrm>
            <a:prstGeom prst="line">
              <a:avLst/>
            </a:prstGeom>
            <a:noFill/>
            <a:ln w="254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 Box 8"/>
            <p:cNvSpPr txBox="1">
              <a:spLocks noChangeArrowheads="1"/>
            </p:cNvSpPr>
            <p:nvPr/>
          </p:nvSpPr>
          <p:spPr bwMode="auto">
            <a:xfrm>
              <a:off x="7912485" y="2357735"/>
              <a:ext cx="206972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spcBef>
                  <a:spcPct val="50000"/>
                </a:spcBef>
              </a:pPr>
              <a:r>
                <a:rPr lang="en-US">
                  <a:solidFill>
                    <a:schemeClr val="accent1">
                      <a:lumMod val="75000"/>
                    </a:schemeClr>
                  </a:solidFill>
                </a:rPr>
                <a:t>Precipitation</a:t>
              </a:r>
            </a:p>
          </p:txBody>
        </p:sp>
        <p:grpSp>
          <p:nvGrpSpPr>
            <p:cNvPr id="2" name="Group 1">
              <a:extLst>
                <a:ext uri="{FF2B5EF4-FFF2-40B4-BE49-F238E27FC236}">
                  <a16:creationId xmlns:a16="http://schemas.microsoft.com/office/drawing/2014/main" id="{2EE4D66F-7964-7BB5-473B-F23233919B01}"/>
                </a:ext>
              </a:extLst>
            </p:cNvPr>
            <p:cNvGrpSpPr/>
            <p:nvPr/>
          </p:nvGrpSpPr>
          <p:grpSpPr>
            <a:xfrm>
              <a:off x="4864443" y="2286000"/>
              <a:ext cx="304800" cy="976314"/>
              <a:chOff x="4864443" y="2286000"/>
              <a:chExt cx="304800" cy="976314"/>
            </a:xfrm>
          </p:grpSpPr>
          <p:sp>
            <p:nvSpPr>
              <p:cNvPr id="11" name="Freeform 9"/>
              <p:cNvSpPr>
                <a:spLocks/>
              </p:cNvSpPr>
              <p:nvPr/>
            </p:nvSpPr>
            <p:spPr bwMode="auto">
              <a:xfrm>
                <a:off x="4864443" y="2424114"/>
                <a:ext cx="304800" cy="838200"/>
              </a:xfrm>
              <a:custGeom>
                <a:avLst/>
                <a:gdLst>
                  <a:gd name="T0" fmla="*/ 2147483647 w 192"/>
                  <a:gd name="T1" fmla="*/ 2147483647 h 528"/>
                  <a:gd name="T2" fmla="*/ 2147483647 w 192"/>
                  <a:gd name="T3" fmla="*/ 2147483647 h 528"/>
                  <a:gd name="T4" fmla="*/ 0 w 192"/>
                  <a:gd name="T5" fmla="*/ 2147483647 h 528"/>
                  <a:gd name="T6" fmla="*/ 2147483647 w 192"/>
                  <a:gd name="T7" fmla="*/ 2147483647 h 528"/>
                  <a:gd name="T8" fmla="*/ 0 w 192"/>
                  <a:gd name="T9" fmla="*/ 2147483647 h 528"/>
                  <a:gd name="T10" fmla="*/ 2147483647 w 192"/>
                  <a:gd name="T11" fmla="*/ 2147483647 h 528"/>
                  <a:gd name="T12" fmla="*/ 0 w 192"/>
                  <a:gd name="T13" fmla="*/ 2147483647 h 528"/>
                  <a:gd name="T14" fmla="*/ 2147483647 w 192"/>
                  <a:gd name="T15" fmla="*/ 2147483647 h 528"/>
                  <a:gd name="T16" fmla="*/ 2147483647 w 192"/>
                  <a:gd name="T17" fmla="*/ 2147483647 h 528"/>
                  <a:gd name="T18" fmla="*/ 2147483647 w 192"/>
                  <a:gd name="T19" fmla="*/ 0 h 5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2" h="528">
                    <a:moveTo>
                      <a:pt x="96" y="528"/>
                    </a:moveTo>
                    <a:lnTo>
                      <a:pt x="96" y="432"/>
                    </a:lnTo>
                    <a:lnTo>
                      <a:pt x="0" y="384"/>
                    </a:lnTo>
                    <a:lnTo>
                      <a:pt x="192" y="336"/>
                    </a:lnTo>
                    <a:lnTo>
                      <a:pt x="0" y="288"/>
                    </a:lnTo>
                    <a:lnTo>
                      <a:pt x="192" y="240"/>
                    </a:lnTo>
                    <a:lnTo>
                      <a:pt x="0" y="192"/>
                    </a:lnTo>
                    <a:lnTo>
                      <a:pt x="192" y="144"/>
                    </a:lnTo>
                    <a:lnTo>
                      <a:pt x="96" y="96"/>
                    </a:lnTo>
                    <a:lnTo>
                      <a:pt x="96" y="0"/>
                    </a:lnTo>
                  </a:path>
                </a:pathLst>
              </a:custGeom>
              <a:noFill/>
              <a:ln w="254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p:cNvSpPr>
                <a:spLocks noChangeShapeType="1"/>
              </p:cNvSpPr>
              <p:nvPr/>
            </p:nvSpPr>
            <p:spPr bwMode="auto">
              <a:xfrm flipV="1">
                <a:off x="5016843" y="2286000"/>
                <a:ext cx="0" cy="152400"/>
              </a:xfrm>
              <a:prstGeom prst="line">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3" name="Text Box 11"/>
            <p:cNvSpPr txBox="1">
              <a:spLocks noChangeArrowheads="1"/>
            </p:cNvSpPr>
            <p:nvPr/>
          </p:nvSpPr>
          <p:spPr bwMode="auto">
            <a:xfrm>
              <a:off x="3657600" y="1697335"/>
              <a:ext cx="313654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spcBef>
                  <a:spcPct val="50000"/>
                </a:spcBef>
              </a:pPr>
              <a:r>
                <a:rPr lang="en-US">
                  <a:solidFill>
                    <a:srgbClr val="FF0000"/>
                  </a:solidFill>
                </a:rPr>
                <a:t>Evapotranspiration</a:t>
              </a:r>
            </a:p>
          </p:txBody>
        </p:sp>
        <p:sp>
          <p:nvSpPr>
            <p:cNvPr id="14" name="Line 12"/>
            <p:cNvSpPr>
              <a:spLocks noChangeShapeType="1"/>
            </p:cNvSpPr>
            <p:nvPr/>
          </p:nvSpPr>
          <p:spPr bwMode="auto">
            <a:xfrm>
              <a:off x="6324599" y="3302000"/>
              <a:ext cx="1752601" cy="203200"/>
            </a:xfrm>
            <a:prstGeom prst="line">
              <a:avLst/>
            </a:prstGeom>
            <a:noFill/>
            <a:ln w="25400">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 name="Text Box 13"/>
            <p:cNvSpPr txBox="1">
              <a:spLocks noChangeArrowheads="1"/>
            </p:cNvSpPr>
            <p:nvPr/>
          </p:nvSpPr>
          <p:spPr bwMode="auto">
            <a:xfrm>
              <a:off x="6604686" y="2850422"/>
              <a:ext cx="1066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spcBef>
                  <a:spcPct val="50000"/>
                </a:spcBef>
              </a:pPr>
              <a:r>
                <a:rPr lang="en-US">
                  <a:solidFill>
                    <a:srgbClr val="00FF00"/>
                  </a:solidFill>
                </a:rPr>
                <a:t>Runoff</a:t>
              </a:r>
            </a:p>
          </p:txBody>
        </p:sp>
        <p:sp>
          <p:nvSpPr>
            <p:cNvPr id="16" name="Line 14"/>
            <p:cNvSpPr>
              <a:spLocks noChangeShapeType="1"/>
            </p:cNvSpPr>
            <p:nvPr/>
          </p:nvSpPr>
          <p:spPr bwMode="auto">
            <a:xfrm>
              <a:off x="3505200" y="3454400"/>
              <a:ext cx="0" cy="228600"/>
            </a:xfrm>
            <a:prstGeom prst="line">
              <a:avLst/>
            </a:prstGeom>
            <a:noFill/>
            <a:ln w="25400">
              <a:solidFill>
                <a:srgbClr val="00B0F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15"/>
            <p:cNvSpPr>
              <a:spLocks noChangeShapeType="1"/>
            </p:cNvSpPr>
            <p:nvPr/>
          </p:nvSpPr>
          <p:spPr bwMode="auto">
            <a:xfrm>
              <a:off x="4191000" y="3530600"/>
              <a:ext cx="0" cy="228600"/>
            </a:xfrm>
            <a:prstGeom prst="line">
              <a:avLst/>
            </a:prstGeom>
            <a:noFill/>
            <a:ln w="25400">
              <a:solidFill>
                <a:srgbClr val="00B0F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16"/>
            <p:cNvSpPr>
              <a:spLocks noChangeShapeType="1"/>
            </p:cNvSpPr>
            <p:nvPr/>
          </p:nvSpPr>
          <p:spPr bwMode="auto">
            <a:xfrm>
              <a:off x="5181600" y="3606800"/>
              <a:ext cx="0" cy="228600"/>
            </a:xfrm>
            <a:prstGeom prst="line">
              <a:avLst/>
            </a:prstGeom>
            <a:noFill/>
            <a:ln w="25400">
              <a:solidFill>
                <a:srgbClr val="00B0F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7"/>
            <p:cNvSpPr>
              <a:spLocks noChangeShapeType="1"/>
            </p:cNvSpPr>
            <p:nvPr/>
          </p:nvSpPr>
          <p:spPr bwMode="auto">
            <a:xfrm>
              <a:off x="6172200" y="3683000"/>
              <a:ext cx="0" cy="228600"/>
            </a:xfrm>
            <a:prstGeom prst="line">
              <a:avLst/>
            </a:prstGeom>
            <a:noFill/>
            <a:ln w="25400">
              <a:solidFill>
                <a:srgbClr val="00B0F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 name="Line 18"/>
            <p:cNvSpPr>
              <a:spLocks noChangeShapeType="1"/>
            </p:cNvSpPr>
            <p:nvPr/>
          </p:nvSpPr>
          <p:spPr bwMode="auto">
            <a:xfrm>
              <a:off x="7848600" y="3835400"/>
              <a:ext cx="0" cy="228600"/>
            </a:xfrm>
            <a:prstGeom prst="line">
              <a:avLst/>
            </a:prstGeom>
            <a:noFill/>
            <a:ln w="25400">
              <a:solidFill>
                <a:srgbClr val="00B0F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 name="Text Box 19"/>
            <p:cNvSpPr txBox="1">
              <a:spLocks noChangeArrowheads="1"/>
            </p:cNvSpPr>
            <p:nvPr/>
          </p:nvSpPr>
          <p:spPr bwMode="auto">
            <a:xfrm>
              <a:off x="2286000" y="3048000"/>
              <a:ext cx="1371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spcBef>
                  <a:spcPct val="50000"/>
                </a:spcBef>
              </a:pPr>
              <a:r>
                <a:rPr lang="en-US">
                  <a:solidFill>
                    <a:srgbClr val="00B0F0"/>
                  </a:solidFill>
                </a:rPr>
                <a:t>Recharge</a:t>
              </a:r>
            </a:p>
          </p:txBody>
        </p:sp>
      </p:grpSp>
      <p:sp>
        <p:nvSpPr>
          <p:cNvPr id="22" name="Text Box 20"/>
          <p:cNvSpPr txBox="1">
            <a:spLocks noChangeArrowheads="1"/>
          </p:cNvSpPr>
          <p:nvPr/>
        </p:nvSpPr>
        <p:spPr bwMode="auto">
          <a:xfrm>
            <a:off x="647700" y="5481125"/>
            <a:ext cx="108966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r>
              <a:rPr lang="en-US" sz="3200">
                <a:solidFill>
                  <a:srgbClr val="FFFFFF"/>
                </a:solidFill>
              </a:rPr>
              <a:t>Recharge </a:t>
            </a:r>
            <a:r>
              <a:rPr lang="en-US" sz="3200" b="1">
                <a:solidFill>
                  <a:srgbClr val="FFFFFF"/>
                </a:solidFill>
              </a:rPr>
              <a:t>= </a:t>
            </a:r>
            <a:r>
              <a:rPr lang="en-US" sz="3200">
                <a:solidFill>
                  <a:srgbClr val="FFFFFF"/>
                </a:solidFill>
              </a:rPr>
              <a:t>Precipitation – Runoff – Evapotranspiration</a:t>
            </a:r>
          </a:p>
        </p:txBody>
      </p:sp>
    </p:spTree>
    <p:extLst>
      <p:ext uri="{BB962C8B-B14F-4D97-AF65-F5344CB8AC3E}">
        <p14:creationId xmlns:p14="http://schemas.microsoft.com/office/powerpoint/2010/main" val="2279615218"/>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547</Words>
  <Application>Microsoft Macintosh PowerPoint</Application>
  <PresentationFormat>Widescreen</PresentationFormat>
  <Paragraphs>109</Paragraphs>
  <Slides>39</Slides>
  <Notes>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Times New Roman</vt:lpstr>
      <vt:lpstr>Wingdings</vt:lpstr>
      <vt:lpstr>dark-blue-template</vt:lpstr>
      <vt:lpstr>Storage and Stress Packages</vt:lpstr>
      <vt:lpstr>Packages</vt:lpstr>
      <vt:lpstr>Storage (STO) Packages</vt:lpstr>
      <vt:lpstr>STO Input File</vt:lpstr>
      <vt:lpstr>STO Input File</vt:lpstr>
      <vt:lpstr>STO Input File</vt:lpstr>
      <vt:lpstr>STO Input File</vt:lpstr>
      <vt:lpstr>Recharge package</vt:lpstr>
      <vt:lpstr>Recharge Definition</vt:lpstr>
      <vt:lpstr>Recharge Formulation</vt:lpstr>
      <vt:lpstr>Apply Recharge to Highest Active Layers (default)</vt:lpstr>
      <vt:lpstr>Apply Recharge to Top Layer</vt:lpstr>
      <vt:lpstr>Apply Recharge to Specified Layers</vt:lpstr>
      <vt:lpstr>Recharge Package Example</vt:lpstr>
      <vt:lpstr>Well package</vt:lpstr>
      <vt:lpstr>Well Package</vt:lpstr>
      <vt:lpstr>Well Package Input</vt:lpstr>
      <vt:lpstr>River package</vt:lpstr>
      <vt:lpstr>River Package</vt:lpstr>
      <vt:lpstr>River Package – Conceptual Model</vt:lpstr>
      <vt:lpstr>River Package – Conceptual Model</vt:lpstr>
      <vt:lpstr>River Package – Conductance Conceptualization</vt:lpstr>
      <vt:lpstr>River Package – Aquifer/River Connection</vt:lpstr>
      <vt:lpstr>River Package – Head-Dependent Flow</vt:lpstr>
      <vt:lpstr>River Package – Discretization Issues</vt:lpstr>
      <vt:lpstr>River Package Example</vt:lpstr>
      <vt:lpstr>Drain package</vt:lpstr>
      <vt:lpstr>Drain Package</vt:lpstr>
      <vt:lpstr>Drain Package – Head-Dependent Flow</vt:lpstr>
      <vt:lpstr>Drain Package Example</vt:lpstr>
      <vt:lpstr>General-head boundary package</vt:lpstr>
      <vt:lpstr>General-Head Boundary Package</vt:lpstr>
      <vt:lpstr>General Head Boundary – Head-Dependent Flow</vt:lpstr>
      <vt:lpstr>General Head Boundary Example</vt:lpstr>
      <vt:lpstr>Evapotranspiration package</vt:lpstr>
      <vt:lpstr>Evapotranspiration Package</vt:lpstr>
      <vt:lpstr>Evapotranspiration Package Example</vt:lpstr>
      <vt:lpstr>Comparison of stress packages</vt:lpstr>
      <vt:lpstr>PowerPoint Presentation</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3</cp:revision>
  <cp:lastPrinted>2014-05-20T14:47:17Z</cp:lastPrinted>
  <dcterms:created xsi:type="dcterms:W3CDTF">2009-08-04T14:01:06Z</dcterms:created>
  <dcterms:modified xsi:type="dcterms:W3CDTF">2023-09-12T15:18:46Z</dcterms:modified>
</cp:coreProperties>
</file>