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DE9AA-D9A0-A547-A254-330F3E932892}" v="4" dt="2023-01-06T21:07:2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vin, Christian D" userId="c6cf8703-3b11-4b45-a4a0-dc93ff22b3b7" providerId="ADAL" clId="{940DE9AA-D9A0-A547-A254-330F3E932892}"/>
    <pc:docChg chg="undo custSel addSld delSld modSld sldOrd">
      <pc:chgData name="Langevin, Christian D" userId="c6cf8703-3b11-4b45-a4a0-dc93ff22b3b7" providerId="ADAL" clId="{940DE9AA-D9A0-A547-A254-330F3E932892}" dt="2023-01-06T21:08:45.391" v="502" actId="20577"/>
      <pc:docMkLst>
        <pc:docMk/>
      </pc:docMkLst>
      <pc:sldChg chg="del">
        <pc:chgData name="Langevin, Christian D" userId="c6cf8703-3b11-4b45-a4a0-dc93ff22b3b7" providerId="ADAL" clId="{940DE9AA-D9A0-A547-A254-330F3E932892}" dt="2023-01-03T18:21:52.609" v="373" actId="2696"/>
        <pc:sldMkLst>
          <pc:docMk/>
          <pc:sldMk cId="960867908" sldId="257"/>
        </pc:sldMkLst>
      </pc:sldChg>
      <pc:sldChg chg="modSp mod ord">
        <pc:chgData name="Langevin, Christian D" userId="c6cf8703-3b11-4b45-a4a0-dc93ff22b3b7" providerId="ADAL" clId="{940DE9AA-D9A0-A547-A254-330F3E932892}" dt="2023-01-03T18:17:58.502" v="211" actId="20578"/>
        <pc:sldMkLst>
          <pc:docMk/>
          <pc:sldMk cId="340178049" sldId="258"/>
        </pc:sldMkLst>
        <pc:spChg chg="mod">
          <ac:chgData name="Langevin, Christian D" userId="c6cf8703-3b11-4b45-a4a0-dc93ff22b3b7" providerId="ADAL" clId="{940DE9AA-D9A0-A547-A254-330F3E932892}" dt="2023-01-03T18:17:45.718" v="210" actId="27636"/>
          <ac:spMkLst>
            <pc:docMk/>
            <pc:sldMk cId="340178049" sldId="258"/>
            <ac:spMk id="3" creationId="{41055665-E30C-4C0A-B228-9135C28A0C03}"/>
          </ac:spMkLst>
        </pc:spChg>
      </pc:sldChg>
      <pc:sldChg chg="modSp mod">
        <pc:chgData name="Langevin, Christian D" userId="c6cf8703-3b11-4b45-a4a0-dc93ff22b3b7" providerId="ADAL" clId="{940DE9AA-D9A0-A547-A254-330F3E932892}" dt="2023-01-03T18:18:24.435" v="223" actId="20577"/>
        <pc:sldMkLst>
          <pc:docMk/>
          <pc:sldMk cId="2120448564" sldId="259"/>
        </pc:sldMkLst>
        <pc:spChg chg="mod">
          <ac:chgData name="Langevin, Christian D" userId="c6cf8703-3b11-4b45-a4a0-dc93ff22b3b7" providerId="ADAL" clId="{940DE9AA-D9A0-A547-A254-330F3E932892}" dt="2023-01-03T18:18:24.435" v="223" actId="20577"/>
          <ac:spMkLst>
            <pc:docMk/>
            <pc:sldMk cId="2120448564" sldId="259"/>
            <ac:spMk id="2" creationId="{F7CBB026-B0E1-4451-9450-41C79D76519A}"/>
          </ac:spMkLst>
        </pc:spChg>
      </pc:sldChg>
      <pc:sldChg chg="add del setBg">
        <pc:chgData name="Langevin, Christian D" userId="c6cf8703-3b11-4b45-a4a0-dc93ff22b3b7" providerId="ADAL" clId="{940DE9AA-D9A0-A547-A254-330F3E932892}" dt="2023-01-03T18:19:32.495" v="225"/>
        <pc:sldMkLst>
          <pc:docMk/>
          <pc:sldMk cId="264772349" sldId="260"/>
        </pc:sldMkLst>
      </pc:sldChg>
      <pc:sldChg chg="modSp new mod">
        <pc:chgData name="Langevin, Christian D" userId="c6cf8703-3b11-4b45-a4a0-dc93ff22b3b7" providerId="ADAL" clId="{940DE9AA-D9A0-A547-A254-330F3E932892}" dt="2023-01-03T18:20:16.667" v="372" actId="20577"/>
        <pc:sldMkLst>
          <pc:docMk/>
          <pc:sldMk cId="606592073" sldId="260"/>
        </pc:sldMkLst>
        <pc:spChg chg="mod">
          <ac:chgData name="Langevin, Christian D" userId="c6cf8703-3b11-4b45-a4a0-dc93ff22b3b7" providerId="ADAL" clId="{940DE9AA-D9A0-A547-A254-330F3E932892}" dt="2023-01-03T18:19:42.452" v="255" actId="20577"/>
          <ac:spMkLst>
            <pc:docMk/>
            <pc:sldMk cId="606592073" sldId="260"/>
            <ac:spMk id="2" creationId="{D55F4E4D-23DF-CF6F-6327-9F32C617F52D}"/>
          </ac:spMkLst>
        </pc:spChg>
        <pc:spChg chg="mod">
          <ac:chgData name="Langevin, Christian D" userId="c6cf8703-3b11-4b45-a4a0-dc93ff22b3b7" providerId="ADAL" clId="{940DE9AA-D9A0-A547-A254-330F3E932892}" dt="2023-01-03T18:20:16.667" v="372" actId="20577"/>
          <ac:spMkLst>
            <pc:docMk/>
            <pc:sldMk cId="606592073" sldId="260"/>
            <ac:spMk id="3" creationId="{91BA1444-5E7D-266B-C63D-AE96F558A1E3}"/>
          </ac:spMkLst>
        </pc:spChg>
      </pc:sldChg>
      <pc:sldChg chg="modSp new mod ord">
        <pc:chgData name="Langevin, Christian D" userId="c6cf8703-3b11-4b45-a4a0-dc93ff22b3b7" providerId="ADAL" clId="{940DE9AA-D9A0-A547-A254-330F3E932892}" dt="2023-01-06T21:08:45.391" v="502" actId="20577"/>
        <pc:sldMkLst>
          <pc:docMk/>
          <pc:sldMk cId="3638809977" sldId="261"/>
        </pc:sldMkLst>
        <pc:spChg chg="mod">
          <ac:chgData name="Langevin, Christian D" userId="c6cf8703-3b11-4b45-a4a0-dc93ff22b3b7" providerId="ADAL" clId="{940DE9AA-D9A0-A547-A254-330F3E932892}" dt="2023-01-03T18:23:34.643" v="383" actId="20577"/>
          <ac:spMkLst>
            <pc:docMk/>
            <pc:sldMk cId="3638809977" sldId="261"/>
            <ac:spMk id="2" creationId="{6447B205-7FB8-44BD-72B6-142103857678}"/>
          </ac:spMkLst>
        </pc:spChg>
        <pc:spChg chg="mod">
          <ac:chgData name="Langevin, Christian D" userId="c6cf8703-3b11-4b45-a4a0-dc93ff22b3b7" providerId="ADAL" clId="{940DE9AA-D9A0-A547-A254-330F3E932892}" dt="2023-01-06T21:08:45.391" v="502" actId="20577"/>
          <ac:spMkLst>
            <pc:docMk/>
            <pc:sldMk cId="3638809977" sldId="261"/>
            <ac:spMk id="3" creationId="{F0622775-CF0D-C562-910D-D34E484B5DFD}"/>
          </ac:spMkLst>
        </pc:spChg>
      </pc:sldChg>
      <pc:sldChg chg="addSp delSp new mod modClrScheme chgLayout">
        <pc:chgData name="Langevin, Christian D" userId="c6cf8703-3b11-4b45-a4a0-dc93ff22b3b7" providerId="ADAL" clId="{940DE9AA-D9A0-A547-A254-330F3E932892}" dt="2023-01-06T21:07:22.268" v="496"/>
        <pc:sldMkLst>
          <pc:docMk/>
          <pc:sldMk cId="182794772" sldId="262"/>
        </pc:sldMkLst>
        <pc:spChg chg="del">
          <ac:chgData name="Langevin, Christian D" userId="c6cf8703-3b11-4b45-a4a0-dc93ff22b3b7" providerId="ADAL" clId="{940DE9AA-D9A0-A547-A254-330F3E932892}" dt="2023-01-06T21:07:20.971" v="495" actId="700"/>
          <ac:spMkLst>
            <pc:docMk/>
            <pc:sldMk cId="182794772" sldId="262"/>
            <ac:spMk id="2" creationId="{3A5002E9-D4CC-8F31-B133-CCCADA847046}"/>
          </ac:spMkLst>
        </pc:spChg>
        <pc:spChg chg="del">
          <ac:chgData name="Langevin, Christian D" userId="c6cf8703-3b11-4b45-a4a0-dc93ff22b3b7" providerId="ADAL" clId="{940DE9AA-D9A0-A547-A254-330F3E932892}" dt="2023-01-06T21:07:20.971" v="495" actId="700"/>
          <ac:spMkLst>
            <pc:docMk/>
            <pc:sldMk cId="182794772" sldId="262"/>
            <ac:spMk id="3" creationId="{54C5C423-9C5B-C06C-D400-8BB79C6417A3}"/>
          </ac:spMkLst>
        </pc:spChg>
        <pc:picChg chg="add">
          <ac:chgData name="Langevin, Christian D" userId="c6cf8703-3b11-4b45-a4a0-dc93ff22b3b7" providerId="ADAL" clId="{940DE9AA-D9A0-A547-A254-330F3E932892}" dt="2023-01-06T21:07:22.268" v="496"/>
          <ac:picMkLst>
            <pc:docMk/>
            <pc:sldMk cId="182794772" sldId="262"/>
            <ac:picMk id="1026" creationId="{4C2C02D9-178B-0616-2C10-7D1D5B616059}"/>
          </ac:picMkLst>
        </pc:picChg>
      </pc:sldChg>
    </pc:docChg>
  </pc:docChgLst>
  <pc:docChgLst>
    <pc:chgData name="Sheets, Rodney A" userId="f1b919ca-9e0e-43c5-9ba5-f41e3026480d" providerId="ADAL" clId="{E971B98E-305C-4EBA-A095-D6DFD80CC70F}"/>
    <pc:docChg chg="modSld">
      <pc:chgData name="Sheets, Rodney A" userId="f1b919ca-9e0e-43c5-9ba5-f41e3026480d" providerId="ADAL" clId="{E971B98E-305C-4EBA-A095-D6DFD80CC70F}" dt="2019-05-20T12:50:08.685" v="58" actId="20577"/>
      <pc:docMkLst>
        <pc:docMk/>
      </pc:docMkLst>
      <pc:sldChg chg="modSp">
        <pc:chgData name="Sheets, Rodney A" userId="f1b919ca-9e0e-43c5-9ba5-f41e3026480d" providerId="ADAL" clId="{E971B98E-305C-4EBA-A095-D6DFD80CC70F}" dt="2019-05-20T12:50:08.685" v="58" actId="20577"/>
        <pc:sldMkLst>
          <pc:docMk/>
          <pc:sldMk cId="340178049" sldId="258"/>
        </pc:sldMkLst>
        <pc:spChg chg="mod">
          <ac:chgData name="Sheets, Rodney A" userId="f1b919ca-9e0e-43c5-9ba5-f41e3026480d" providerId="ADAL" clId="{E971B98E-305C-4EBA-A095-D6DFD80CC70F}" dt="2019-05-20T12:50:08.685" v="58" actId="20577"/>
          <ac:spMkLst>
            <pc:docMk/>
            <pc:sldMk cId="340178049" sldId="258"/>
            <ac:spMk id="3" creationId="{41055665-E30C-4C0A-B228-9135C28A0C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D12-5840-49B8-9F7B-CD1E3F405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7E30-A531-4B58-96FE-0828E20D7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F603-3A7B-4579-A54B-6ABA9A9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E13B-5D34-4D55-B294-0E14EB23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17CE-605F-47F3-89A6-606E8C6D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D93A-B3D8-4142-B5DE-CC4493C2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F44D-3D29-489E-BE16-54D06B9E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76C8-7738-405B-95A3-522AF5D9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B3A3-A140-479C-9115-11DD3B6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934-719C-4DE4-BBD1-72EB8C92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28E7E-1F04-48A1-B8AE-8AD5EDFFB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D93D-58E7-451A-A0BD-BBD152FC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964A-BB5A-4009-B2A2-BBEB5019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92B2-5C20-45BD-BB0B-438F0DB2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E218-CF50-4AF7-9175-D3D0846A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CD-7DC4-47A3-813C-8FB47225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30A2-C87E-4296-AFCC-98D79F4B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679D-BC5B-4D3C-904F-82D02540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7830-D7CB-4C4C-85B5-98A5AE05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3BE-C3F7-45A5-82CC-0D30EFCE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B660-63DA-490D-9AD4-27D6C75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0637-1A8E-4C8B-B595-4839411C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2DFE-51E9-4286-B8A8-1A1B74E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3A7C-C708-4C62-AB6E-E29F1CAC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32CC-49DB-4D54-BE53-5F4A5FC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875-5EC0-4EEF-B359-8D48479D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D04B-0D81-418F-B615-E5D601A7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D560-FAB9-4BF5-9A2C-20686F89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6B71-3029-4E0C-BEC2-8D53A66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A9FF-5F7E-4446-9BB1-8725A4EF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54EF-A2D5-43CF-B309-2C3A6C7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37B-4749-4DE8-876C-D292804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EEB5-DBEC-4546-9C22-1D0EF9FF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CC84-9D35-4228-8DD7-5948BA6D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6FBFB-E0E5-4E8E-8377-0C9054E4F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236DD-7338-4F2E-8866-7DFB7FD0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61004-BE47-46B8-8546-2941BA03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6275-7738-4699-8D7E-0CD96C5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13098-2C93-4579-B6F9-863470B4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9E4-BDB1-4E9D-A95C-1A1F1B6F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85F6-8846-401A-BBF1-9A2CDC0B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8809-D914-487F-9ADF-BB353D1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A3F3-7A20-407E-9DEF-A71E2950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0C77D-AA19-4514-8BBE-62448C78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783D-C607-408C-9A41-6A0F164D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F6A6-D0CF-4CBF-8D09-BE396FB9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0F5-F1E0-46D7-A1E1-D384CD2B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39DF-F7F8-4DA3-9C91-7EA4D3C0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A8AC-C805-42B5-9D69-176D3E16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08B4-A12B-4160-801B-4B49290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DAE1-1FF3-4721-B400-AC17762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D18B-21D1-40CE-AB9B-2838CBD5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811D-A456-4458-B6F1-FE3A366E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4429F-6583-4825-B594-7DFC07FFD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369A-8349-4BC3-A4BF-1FFE2994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A124-5A54-47E6-84BE-976737CA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9BE3-EC92-41F0-A027-48713F2D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D02F-B607-469C-92A0-16DA006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68090-9E25-4391-8A1A-C0C7587C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3639-0A90-41EE-85E5-C2369679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7DF3-E4CE-495E-9027-43670110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D022-4AB8-4563-B2ED-986503007F9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C9E1-C3A4-44A2-B441-AF58267C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83CD-6997-48BA-9823-A9259281E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6E06-1932-4D04-AED3-FD670CC3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026-B0E1-4451-9450-41C79D76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531"/>
            <a:ext cx="10515600" cy="425630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chemeClr val="bg1"/>
                </a:solidFill>
              </a:rPr>
              <a:t>Introduction to Groundwater Modeling using MODFLOW</a:t>
            </a:r>
            <a:br>
              <a:rPr lang="en-US" sz="6600" dirty="0">
                <a:solidFill>
                  <a:schemeClr val="bg1"/>
                </a:solidFill>
              </a:rPr>
            </a:br>
            <a:br>
              <a:rPr lang="en-US" sz="6600" dirty="0">
                <a:solidFill>
                  <a:schemeClr val="bg1"/>
                </a:solidFill>
              </a:rPr>
            </a:b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September 11-15, 2023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University of Memphis, Memphis, TN</a:t>
            </a:r>
          </a:p>
        </p:txBody>
      </p:sp>
    </p:spTree>
    <p:extLst>
      <p:ext uri="{BB962C8B-B14F-4D97-AF65-F5344CB8AC3E}">
        <p14:creationId xmlns:p14="http://schemas.microsoft.com/office/powerpoint/2010/main" val="21204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B026-B0E1-4451-9450-41C79D76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5665-E30C-4C0A-B228-9135C28A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Chris Langevin (langevin@usgs.gov)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Integrated Modeling and Prediction Division, USGS WMA</a:t>
            </a:r>
          </a:p>
          <a:p>
            <a:r>
              <a:rPr lang="en-US" sz="3200" dirty="0">
                <a:solidFill>
                  <a:schemeClr val="bg1"/>
                </a:solidFill>
              </a:rPr>
              <a:t>Joe Hughes (</a:t>
            </a:r>
            <a:r>
              <a:rPr lang="en-US" sz="3200" dirty="0" err="1">
                <a:solidFill>
                  <a:schemeClr val="bg1"/>
                </a:solidFill>
              </a:rPr>
              <a:t>jdhughes@usgs.gov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Integrated Modeling and Prediction Division, USGS WMA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Mike Fienen (</a:t>
            </a:r>
            <a:r>
              <a:rPr lang="en-US" sz="3200" dirty="0" err="1">
                <a:solidFill>
                  <a:schemeClr val="bg1"/>
                </a:solidFill>
              </a:rPr>
              <a:t>mnfienen@usgs.gov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Upper Midwest Water Science Center, Madison WI</a:t>
            </a:r>
          </a:p>
          <a:p>
            <a:r>
              <a:rPr lang="en-US" sz="3200" dirty="0">
                <a:solidFill>
                  <a:schemeClr val="bg1"/>
                </a:solidFill>
              </a:rPr>
              <a:t>Josh Larsen (</a:t>
            </a:r>
            <a:r>
              <a:rPr lang="en-US" sz="3200" dirty="0" err="1">
                <a:solidFill>
                  <a:schemeClr val="bg1"/>
                </a:solidFill>
              </a:rPr>
              <a:t>jlarsen@usgs.gov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California Water Science Center, Sacramento, CA</a:t>
            </a:r>
          </a:p>
          <a:p>
            <a:pPr lvl="1"/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B205-7FB8-44BD-72B6-14210385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2775-CF0D-C562-910D-D34E484B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Transportation</a:t>
            </a:r>
          </a:p>
          <a:p>
            <a:r>
              <a:rPr lang="en-US" dirty="0"/>
              <a:t>Class dinner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388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4E4D-23DF-CF6F-6327-9F32C61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Introduce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1444-5E7D-266B-C63D-AE96F558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you from?</a:t>
            </a:r>
          </a:p>
          <a:p>
            <a:endParaRPr lang="en-US" dirty="0"/>
          </a:p>
          <a:p>
            <a:r>
              <a:rPr lang="en-US" dirty="0"/>
              <a:t>What is your background in groundwater modeling?</a:t>
            </a:r>
          </a:p>
          <a:p>
            <a:endParaRPr lang="en-US" dirty="0"/>
          </a:p>
          <a:p>
            <a:r>
              <a:rPr lang="en-US" dirty="0"/>
              <a:t>What do you hope to get out of this class?</a:t>
            </a:r>
          </a:p>
        </p:txBody>
      </p:sp>
    </p:spTree>
    <p:extLst>
      <p:ext uri="{BB962C8B-B14F-4D97-AF65-F5344CB8AC3E}">
        <p14:creationId xmlns:p14="http://schemas.microsoft.com/office/powerpoint/2010/main" val="60659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8B7-9086-465C-9B66-CDD73804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75474-94D9-4618-90DB-0D76C5CC0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B7DB-B46A-4455-BBE9-795D6D25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0"/>
            <a:ext cx="9239250" cy="69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Groundwater Modeling using MODFLOW   September 11-15, 2023 University of Memphis, Memphis, TN</vt:lpstr>
      <vt:lpstr>Instructors</vt:lpstr>
      <vt:lpstr>Logistics</vt:lpstr>
      <vt:lpstr>Please Introduce Yourself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Groundwater Modeling using MODFLOW   May 20-24, 2019 SDSU – San Diego, California</dc:title>
  <dc:creator>Sheets, Rodney A</dc:creator>
  <cp:lastModifiedBy>Langevin, Christian D</cp:lastModifiedBy>
  <cp:revision>3</cp:revision>
  <dcterms:created xsi:type="dcterms:W3CDTF">2019-05-16T11:23:10Z</dcterms:created>
  <dcterms:modified xsi:type="dcterms:W3CDTF">2023-08-29T14:30:01Z</dcterms:modified>
</cp:coreProperties>
</file>