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1D02-602C-4BAA-865A-9E8316CA2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82762-067D-4258-AD4D-E7D2764A9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AE137-8D8B-4399-A441-7C99EDDE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6643-2287-4257-89AB-D5034A678F39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84BF7-ECC5-45BA-AE73-B0216CE4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E01A-DC2B-431E-9750-0571047D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DE3-321C-43C7-A7D1-7575A2EF4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8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0ADC-3D30-4E44-BD11-F60B5E73A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7927D-BD46-4D38-82CD-C42571D03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88828-508E-4F91-BCC3-40E72CB4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6643-2287-4257-89AB-D5034A678F39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9FC7B-CC81-4DBD-B085-80CFCA4F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7BDCD-8243-4BDD-B192-4268096D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DE3-321C-43C7-A7D1-7575A2EF4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3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42623D-29C6-4E93-999D-4B59E1525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1E818-985E-4531-B8C4-1B2A08FB1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906C7-8822-4556-97F6-24FCA9BB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6643-2287-4257-89AB-D5034A678F39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CC212-7499-4B1B-AC4F-365B0550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16B0C-C689-410A-BC60-C32599B9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DE3-321C-43C7-A7D1-7575A2EF4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5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9969F-C591-4304-A46F-104561F2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5C762-5951-4862-8D8A-E21271840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4C9BE-0B7C-450D-A6D4-1ABB327D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6643-2287-4257-89AB-D5034A678F39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34A66-5119-42B4-BC4F-D2508BBB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A0D9E-B42A-410B-967A-2861BEBB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DE3-321C-43C7-A7D1-7575A2EF4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2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4B32-7B4C-4262-A62E-FED0C8187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8A367-4BED-4C43-9F68-38F3F032C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88C70-9CC8-4CAD-BABE-A2940B0E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6643-2287-4257-89AB-D5034A678F39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B4F28-5134-4666-9AEF-7B68D027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86108-5C99-47FF-A77D-EC466B93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DE3-321C-43C7-A7D1-7575A2EF4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9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3083-3525-4FCA-8365-D46E9A40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DB7AF-B9D7-49F3-9458-291266585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E7122-6F08-441C-8D8A-A63DAF4C0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89357-539C-44B2-8F84-F925B92F2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6643-2287-4257-89AB-D5034A678F39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A9044-A6BB-49A2-A374-198AE498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1DE90-7643-4D6C-B19C-538D08E7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DE3-321C-43C7-A7D1-7575A2EF4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9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24A6-EA60-4E0C-8DC4-479E2090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68E03-867E-4DF7-8EE4-2952B2817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C6290-033D-40B4-B265-6ADCC9CFD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05D9F5-09EE-47DD-BAE6-658AB91D5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0D75BF-7516-4FAC-B805-C8BB67538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B3722-D9A6-4945-905C-13D8EDF04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6643-2287-4257-89AB-D5034A678F39}" type="datetimeFigureOut">
              <a:rPr lang="en-US" smtClean="0"/>
              <a:t>8/29/23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FDEA6A-2F10-4F11-8CCA-38E31BEA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53984-1E48-4A28-AA4E-98030B68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DE3-321C-43C7-A7D1-7575A2EF4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3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B4F3-5512-4E70-A56F-D8FE594B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0DBDD-87B5-4E5C-BEA5-AE98191E7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6643-2287-4257-89AB-D5034A678F39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44E76-C8DF-42D3-8BDD-8443D1293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E497D-F0D3-4B65-9D16-ECB7407E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DE3-321C-43C7-A7D1-7575A2EF4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8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3D006-3D35-454D-944A-60AA60E30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6643-2287-4257-89AB-D5034A678F39}" type="datetimeFigureOut">
              <a:rPr lang="en-US" smtClean="0"/>
              <a:t>8/29/23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BC655D-CC24-4803-9B52-AA73C80F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B12A6-85DD-49B8-B77F-3AB526F1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DE3-321C-43C7-A7D1-7575A2EF4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0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E5F8-75D1-42DA-AC5A-D7BB1D874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52AA2-C6B7-4939-BE96-83B770049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BB7C1-6462-430E-B2D7-14DBE8D18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E3DC4-3C14-4229-8980-05039E61A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6643-2287-4257-89AB-D5034A678F39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31C9F-423B-4F96-ACDA-4D906CC0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34BFD-891C-46CC-A871-A8A36857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DE3-321C-43C7-A7D1-7575A2EF4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7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1720F-3E31-420A-B396-D03FD893F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4A447-4FBA-4D4B-8238-6D4D6F7C2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FFA30-8B1C-49CD-AE55-37423A9D5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05B09-1812-488F-B616-CED7D5DA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6643-2287-4257-89AB-D5034A678F39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3848E-7F4B-4501-90CD-B6D20D31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F0A45-13AC-4DA8-A6EB-0603C97B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0DE3-321C-43C7-A7D1-7575A2EF4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1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89364A-4B82-474D-9541-7472AC401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84C5A-F529-4D5F-91DA-63A9BA10C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48929-4C59-444B-B66A-3B0E07FF3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86643-2287-4257-89AB-D5034A678F39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772C3-8990-41E3-A0B6-812F23774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606DF-72B0-45B2-9D9A-C86815D12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C0DE3-321C-43C7-A7D1-7575A2EF4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94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6E3C-0267-42D7-AA0F-1452D70F0C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Projections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10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934C2D-7209-432A-90C4-4B5FD011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model projections?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4D8CF-FE4D-475D-8A18-2872E9019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 model can do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D11C90-9708-4586-8BCB-232E1C36B9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Provide relative information about different scenarios</a:t>
            </a:r>
          </a:p>
          <a:p>
            <a:pPr lvl="1"/>
            <a:r>
              <a:rPr lang="en-US" dirty="0"/>
              <a:t>Pumping</a:t>
            </a:r>
          </a:p>
          <a:p>
            <a:pPr lvl="1"/>
            <a:r>
              <a:rPr lang="en-US" dirty="0"/>
              <a:t>Climate</a:t>
            </a:r>
          </a:p>
          <a:p>
            <a:pPr lvl="1"/>
            <a:r>
              <a:rPr lang="en-US" dirty="0"/>
              <a:t>Resource management</a:t>
            </a:r>
          </a:p>
          <a:p>
            <a:pPr lvl="1"/>
            <a:r>
              <a:rPr lang="en-US" dirty="0"/>
              <a:t>Land use changes</a:t>
            </a:r>
          </a:p>
          <a:p>
            <a:pPr lvl="1"/>
            <a:r>
              <a:rPr lang="en-US" dirty="0"/>
              <a:t>Data worth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0FE59F-07B8-48E5-B5A1-7BB862370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it doesn’t do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BF582A-7CD7-426D-8D6C-C3784CD3F3D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Provide absolute answers!!!</a:t>
            </a:r>
          </a:p>
        </p:txBody>
      </p:sp>
    </p:spTree>
    <p:extLst>
      <p:ext uri="{BB962C8B-B14F-4D97-AF65-F5344CB8AC3E}">
        <p14:creationId xmlns:p14="http://schemas.microsoft.com/office/powerpoint/2010/main" val="161084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5AA444-BFF8-40B8-80F8-2C3A0A5CF4BA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0857" y="1258176"/>
            <a:ext cx="3701143" cy="307084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4F458D-FCE5-4974-8E0F-F113C0A3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Particle tracking managed aquifer recharge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941A6A-A161-4D15-A5EC-FF0D47119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962" y="3813236"/>
            <a:ext cx="3846038" cy="297369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B5D775-1ED4-4FDE-805E-585F4B253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91741" y="1258176"/>
            <a:ext cx="3932913" cy="30394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200FD3-9B14-4B56-B98E-F622700FB4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356" y="1596903"/>
            <a:ext cx="4745695" cy="36641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957C0D-9D13-418A-98CB-BEDA6F8028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0961" y="3098572"/>
            <a:ext cx="556308" cy="10745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A8AE95-39D2-4DBC-AD8F-72D608E786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2713" y="3782943"/>
            <a:ext cx="4036454" cy="3119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C18159-0B8F-4046-A93A-7F36288A436B}"/>
              </a:ext>
            </a:extLst>
          </p:cNvPr>
          <p:cNvSpPr txBox="1"/>
          <p:nvPr/>
        </p:nvSpPr>
        <p:spPr>
          <a:xfrm>
            <a:off x="6820251" y="1405437"/>
            <a:ext cx="159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 years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45D63E-C768-4A89-8652-08071790F57D}"/>
              </a:ext>
            </a:extLst>
          </p:cNvPr>
          <p:cNvSpPr txBox="1"/>
          <p:nvPr/>
        </p:nvSpPr>
        <p:spPr>
          <a:xfrm>
            <a:off x="10268981" y="1475569"/>
            <a:ext cx="159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 years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A9F661-6366-4511-B0AE-9A950F50E0AF}"/>
              </a:ext>
            </a:extLst>
          </p:cNvPr>
          <p:cNvSpPr txBox="1"/>
          <p:nvPr/>
        </p:nvSpPr>
        <p:spPr>
          <a:xfrm>
            <a:off x="6748071" y="3997902"/>
            <a:ext cx="159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 years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F9B93A-C695-4E0E-AD09-E83570423C8A}"/>
              </a:ext>
            </a:extLst>
          </p:cNvPr>
          <p:cNvSpPr txBox="1"/>
          <p:nvPr/>
        </p:nvSpPr>
        <p:spPr>
          <a:xfrm>
            <a:off x="10341428" y="3959685"/>
            <a:ext cx="159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 years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580367-8739-468D-8D84-16E0C24DA5C2}"/>
              </a:ext>
            </a:extLst>
          </p:cNvPr>
          <p:cNvSpPr txBox="1"/>
          <p:nvPr/>
        </p:nvSpPr>
        <p:spPr>
          <a:xfrm>
            <a:off x="2088108" y="2259360"/>
            <a:ext cx="2424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Warren valley, near Joshua Tree</a:t>
            </a:r>
          </a:p>
        </p:txBody>
      </p:sp>
    </p:spTree>
    <p:extLst>
      <p:ext uri="{BB962C8B-B14F-4D97-AF65-F5344CB8AC3E}">
        <p14:creationId xmlns:p14="http://schemas.microsoft.com/office/powerpoint/2010/main" val="148969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2E17B0-87AB-4E16-8B44-2C8334FFC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25" y="76200"/>
            <a:ext cx="5962650" cy="6640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91816B-3133-44AD-AA54-F62CFB88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future climate</a:t>
            </a:r>
            <a:br>
              <a:rPr lang="en-US" dirty="0"/>
            </a:br>
            <a:r>
              <a:rPr lang="en-US" dirty="0"/>
              <a:t>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140F1-18B5-4CA9-915E-397136447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7076" y="6616845"/>
            <a:ext cx="6591300" cy="539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Santa Rosa plain, Sonoma County, CA (</a:t>
            </a:r>
            <a:r>
              <a:rPr lang="en-US" sz="1200" dirty="0" err="1"/>
              <a:t>Woolfenden</a:t>
            </a:r>
            <a:r>
              <a:rPr lang="en-US" sz="1200" dirty="0"/>
              <a:t> and Nishikawa, 2014)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4625BFEE-D5AC-4188-8015-85315FC14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38" y="1547561"/>
            <a:ext cx="4333662" cy="521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0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2A31-DCDD-4F65-AA94-648B8FB56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capture fraction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B5D6FBF-668E-4871-90D7-24624CD49A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49425"/>
                <a:ext cx="5038725" cy="120332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McDonald Valley: fine grid</a:t>
                </a:r>
              </a:p>
              <a:p>
                <a:pPr lvl="1"/>
                <a:r>
                  <a:rPr lang="en-US" dirty="0"/>
                  <a:t>Capture fraction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25,000 model runs!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B5D6FBF-668E-4871-90D7-24624CD49A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49425"/>
                <a:ext cx="5038725" cy="1203325"/>
              </a:xfrm>
              <a:blipFill>
                <a:blip r:embed="rId2"/>
                <a:stretch>
                  <a:fillRect l="-1937" t="-12690" b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A35AA08-6314-414A-8B4D-499394D64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749" y="498386"/>
            <a:ext cx="4727122" cy="6127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32B8B5-8F5F-4541-9ED3-1A5396849C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1462" y="2557552"/>
            <a:ext cx="3006294" cy="41567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58422A-46B4-4649-B9D8-ADC8E5FC8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562" y="2567077"/>
            <a:ext cx="3006294" cy="415678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1E936C5C-04D3-41C8-BA3F-B8B0EE99870A}"/>
              </a:ext>
            </a:extLst>
          </p:cNvPr>
          <p:cNvSpPr/>
          <p:nvPr/>
        </p:nvSpPr>
        <p:spPr>
          <a:xfrm flipH="1">
            <a:off x="1101633" y="3078162"/>
            <a:ext cx="88991" cy="8572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DAE1E2E-AC04-4FF0-A558-889A57F0E189}"/>
              </a:ext>
            </a:extLst>
          </p:cNvPr>
          <p:cNvSpPr/>
          <p:nvPr/>
        </p:nvSpPr>
        <p:spPr>
          <a:xfrm flipH="1">
            <a:off x="4549683" y="3135312"/>
            <a:ext cx="88991" cy="8572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C0BADFA-C93D-40ED-9A4D-9977A6CE92BC}"/>
              </a:ext>
            </a:extLst>
          </p:cNvPr>
          <p:cNvSpPr/>
          <p:nvPr/>
        </p:nvSpPr>
        <p:spPr>
          <a:xfrm>
            <a:off x="6559118" y="3634536"/>
            <a:ext cx="937057" cy="52387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radar chart&#10;&#10;Description automatically generated">
            <a:extLst>
              <a:ext uri="{FF2B5EF4-FFF2-40B4-BE49-F238E27FC236}">
                <a16:creationId xmlns:a16="http://schemas.microsoft.com/office/drawing/2014/main" id="{D8C7337A-86E9-45AB-AA50-DD931F382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868" y="2047875"/>
            <a:ext cx="3520070" cy="48386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2F7819-387F-4636-9BF3-749BAB22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tracking for new wells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073D1-B561-4DBD-8C60-5C0452B93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 tracking discussed on Friday afternoon. </a:t>
            </a:r>
          </a:p>
        </p:txBody>
      </p:sp>
      <p:pic>
        <p:nvPicPr>
          <p:cNvPr id="5" name="Picture 4" descr="A picture containing text, dark&#10;&#10;Description automatically generated">
            <a:extLst>
              <a:ext uri="{FF2B5EF4-FFF2-40B4-BE49-F238E27FC236}">
                <a16:creationId xmlns:a16="http://schemas.microsoft.com/office/drawing/2014/main" id="{0ACDA4E2-B837-4C9D-A2C2-52BCFB103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6725" y="1609315"/>
            <a:ext cx="7365546" cy="55439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4A1183A-F823-4AC9-B110-547A04168213}"/>
              </a:ext>
            </a:extLst>
          </p:cNvPr>
          <p:cNvSpPr/>
          <p:nvPr/>
        </p:nvSpPr>
        <p:spPr>
          <a:xfrm>
            <a:off x="2771775" y="4895850"/>
            <a:ext cx="552450" cy="7715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FB01B6-6420-45BC-AA0F-74437C56C1DD}"/>
              </a:ext>
            </a:extLst>
          </p:cNvPr>
          <p:cNvCxnSpPr/>
          <p:nvPr/>
        </p:nvCxnSpPr>
        <p:spPr>
          <a:xfrm flipV="1">
            <a:off x="3324225" y="2314575"/>
            <a:ext cx="3267075" cy="25812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B1D1F4-B81F-46A1-B93B-102168C18BCD}"/>
              </a:ext>
            </a:extLst>
          </p:cNvPr>
          <p:cNvCxnSpPr>
            <a:cxnSpLocks/>
          </p:cNvCxnSpPr>
          <p:nvPr/>
        </p:nvCxnSpPr>
        <p:spPr>
          <a:xfrm>
            <a:off x="3324225" y="5667375"/>
            <a:ext cx="3267075" cy="73183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706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CDA4E2-B837-4C9D-A2C2-52BCFB103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3390" y="1609315"/>
            <a:ext cx="4585315" cy="5543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C7337A-86E9-45AB-AA50-DD931F382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84868" y="1914526"/>
            <a:ext cx="3520070" cy="48693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2F7819-387F-4636-9BF3-749BAB22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tracking for new wells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073D1-B561-4DBD-8C60-5C0452B93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 tracking discussed on Friday afternoon.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A1183A-F823-4AC9-B110-547A04168213}"/>
              </a:ext>
            </a:extLst>
          </p:cNvPr>
          <p:cNvSpPr/>
          <p:nvPr/>
        </p:nvSpPr>
        <p:spPr>
          <a:xfrm>
            <a:off x="2771775" y="4543425"/>
            <a:ext cx="838200" cy="12477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FB01B6-6420-45BC-AA0F-74437C56C1DD}"/>
              </a:ext>
            </a:extLst>
          </p:cNvPr>
          <p:cNvCxnSpPr>
            <a:cxnSpLocks/>
          </p:cNvCxnSpPr>
          <p:nvPr/>
        </p:nvCxnSpPr>
        <p:spPr>
          <a:xfrm flipV="1">
            <a:off x="3609975" y="2514600"/>
            <a:ext cx="2819400" cy="202882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B1D1F4-B81F-46A1-B93B-102168C18BCD}"/>
              </a:ext>
            </a:extLst>
          </p:cNvPr>
          <p:cNvCxnSpPr>
            <a:cxnSpLocks/>
          </p:cNvCxnSpPr>
          <p:nvPr/>
        </p:nvCxnSpPr>
        <p:spPr>
          <a:xfrm>
            <a:off x="3609975" y="5787615"/>
            <a:ext cx="2819400" cy="3893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86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259B-94D0-4589-880A-719239C5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Workshop: Generate model projections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0C277-E2C0-4E57-AD04-CA66FDB8E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your calibrated model to simulate the impact of two different development scenarios</a:t>
            </a:r>
          </a:p>
          <a:p>
            <a:pPr lvl="1"/>
            <a:r>
              <a:rPr lang="en-US" dirty="0"/>
              <a:t>Keep in mind background information from the county</a:t>
            </a:r>
          </a:p>
          <a:p>
            <a:pPr lvl="2"/>
            <a:r>
              <a:rPr lang="en-US" dirty="0"/>
              <a:t>Requirement that no more than a 2ft decline in the water table (north)</a:t>
            </a:r>
          </a:p>
          <a:p>
            <a:pPr lvl="2"/>
            <a:r>
              <a:rPr lang="en-US" dirty="0"/>
              <a:t>Potential development shouldn’t reduce stream flow at pollocks ford by &gt; 20%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25713A3-CF12-4911-A6BD-4926C5373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3905250"/>
            <a:ext cx="47053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176</Words>
  <Application>Microsoft Macintosh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Model Projections </vt:lpstr>
      <vt:lpstr>What are model projections?</vt:lpstr>
      <vt:lpstr>Example: Particle tracking managed aquifer recharge</vt:lpstr>
      <vt:lpstr>Example: future climate  scenarios</vt:lpstr>
      <vt:lpstr>Stream capture fraction</vt:lpstr>
      <vt:lpstr>Particle tracking for new wells</vt:lpstr>
      <vt:lpstr>Particle tracking for new wells</vt:lpstr>
      <vt:lpstr>Workshop: Generate model projections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Projections </dc:title>
  <dc:creator>Larsen, Joshua D</dc:creator>
  <cp:lastModifiedBy>Langevin, Christian D</cp:lastModifiedBy>
  <cp:revision>3</cp:revision>
  <dcterms:created xsi:type="dcterms:W3CDTF">2023-01-05T23:50:31Z</dcterms:created>
  <dcterms:modified xsi:type="dcterms:W3CDTF">2023-08-29T17:49:02Z</dcterms:modified>
</cp:coreProperties>
</file>