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handoutMasterIdLst>
    <p:handoutMasterId r:id="rId8"/>
  </p:handoutMasterIdLst>
  <p:sldIdLst>
    <p:sldId id="587" r:id="rId2"/>
    <p:sldId id="589" r:id="rId3"/>
    <p:sldId id="601" r:id="rId4"/>
    <p:sldId id="602" r:id="rId5"/>
    <p:sldId id="603" r:id="rId6"/>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5B5E7EFD-77AB-F740-8FFE-E170C64A40B0}"/>
    <pc:docChg chg="delSld modSld">
      <pc:chgData name="Hughes, Joseph D" userId="bd5f5bbf-fc0b-41ca-af42-bfb8d56f1f7b" providerId="ADAL" clId="{5B5E7EFD-77AB-F740-8FFE-E170C64A40B0}" dt="2023-01-06T21:07:31.943" v="1" actId="2696"/>
      <pc:docMkLst>
        <pc:docMk/>
      </pc:docMkLst>
      <pc:sldChg chg="modSp mod">
        <pc:chgData name="Hughes, Joseph D" userId="bd5f5bbf-fc0b-41ca-af42-bfb8d56f1f7b" providerId="ADAL" clId="{5B5E7EFD-77AB-F740-8FFE-E170C64A40B0}" dt="2023-01-06T21:05:57.800" v="0" actId="207"/>
        <pc:sldMkLst>
          <pc:docMk/>
          <pc:sldMk cId="1245924986" sldId="589"/>
        </pc:sldMkLst>
        <pc:spChg chg="mod">
          <ac:chgData name="Hughes, Joseph D" userId="bd5f5bbf-fc0b-41ca-af42-bfb8d56f1f7b" providerId="ADAL" clId="{5B5E7EFD-77AB-F740-8FFE-E170C64A40B0}" dt="2023-01-06T21:05:57.800" v="0" actId="207"/>
          <ac:spMkLst>
            <pc:docMk/>
            <pc:sldMk cId="1245924986" sldId="589"/>
            <ac:spMk id="3" creationId="{35EAC609-D009-3C9F-8E35-B5318FD5CBB3}"/>
          </ac:spMkLst>
        </pc:spChg>
      </pc:sldChg>
      <pc:sldChg chg="del">
        <pc:chgData name="Hughes, Joseph D" userId="bd5f5bbf-fc0b-41ca-af42-bfb8d56f1f7b" providerId="ADAL" clId="{5B5E7EFD-77AB-F740-8FFE-E170C64A40B0}" dt="2023-01-06T21:07:31.943" v="1" actId="2696"/>
        <pc:sldMkLst>
          <pc:docMk/>
          <pc:sldMk cId="4269169880" sldId="590"/>
        </pc:sldMkLst>
      </pc:sldChg>
      <pc:sldChg chg="del">
        <pc:chgData name="Hughes, Joseph D" userId="bd5f5bbf-fc0b-41ca-af42-bfb8d56f1f7b" providerId="ADAL" clId="{5B5E7EFD-77AB-F740-8FFE-E170C64A40B0}" dt="2023-01-06T21:07:31.943" v="1" actId="2696"/>
        <pc:sldMkLst>
          <pc:docMk/>
          <pc:sldMk cId="1032583875" sldId="591"/>
        </pc:sldMkLst>
      </pc:sldChg>
      <pc:sldChg chg="del">
        <pc:chgData name="Hughes, Joseph D" userId="bd5f5bbf-fc0b-41ca-af42-bfb8d56f1f7b" providerId="ADAL" clId="{5B5E7EFD-77AB-F740-8FFE-E170C64A40B0}" dt="2023-01-06T21:07:31.943" v="1" actId="2696"/>
        <pc:sldMkLst>
          <pc:docMk/>
          <pc:sldMk cId="646944386" sldId="592"/>
        </pc:sldMkLst>
      </pc:sldChg>
      <pc:sldChg chg="del">
        <pc:chgData name="Hughes, Joseph D" userId="bd5f5bbf-fc0b-41ca-af42-bfb8d56f1f7b" providerId="ADAL" clId="{5B5E7EFD-77AB-F740-8FFE-E170C64A40B0}" dt="2023-01-06T21:07:31.943" v="1" actId="2696"/>
        <pc:sldMkLst>
          <pc:docMk/>
          <pc:sldMk cId="4082192752" sldId="593"/>
        </pc:sldMkLst>
      </pc:sldChg>
      <pc:sldChg chg="del">
        <pc:chgData name="Hughes, Joseph D" userId="bd5f5bbf-fc0b-41ca-af42-bfb8d56f1f7b" providerId="ADAL" clId="{5B5E7EFD-77AB-F740-8FFE-E170C64A40B0}" dt="2023-01-06T21:07:31.943" v="1" actId="2696"/>
        <pc:sldMkLst>
          <pc:docMk/>
          <pc:sldMk cId="3702308191" sldId="594"/>
        </pc:sldMkLst>
      </pc:sldChg>
      <pc:sldChg chg="del">
        <pc:chgData name="Hughes, Joseph D" userId="bd5f5bbf-fc0b-41ca-af42-bfb8d56f1f7b" providerId="ADAL" clId="{5B5E7EFD-77AB-F740-8FFE-E170C64A40B0}" dt="2023-01-06T21:07:31.943" v="1" actId="2696"/>
        <pc:sldMkLst>
          <pc:docMk/>
          <pc:sldMk cId="2418929152" sldId="595"/>
        </pc:sldMkLst>
      </pc:sldChg>
      <pc:sldChg chg="del">
        <pc:chgData name="Hughes, Joseph D" userId="bd5f5bbf-fc0b-41ca-af42-bfb8d56f1f7b" providerId="ADAL" clId="{5B5E7EFD-77AB-F740-8FFE-E170C64A40B0}" dt="2023-01-06T21:07:31.943" v="1" actId="2696"/>
        <pc:sldMkLst>
          <pc:docMk/>
          <pc:sldMk cId="843935089" sldId="596"/>
        </pc:sldMkLst>
      </pc:sldChg>
      <pc:sldChg chg="del">
        <pc:chgData name="Hughes, Joseph D" userId="bd5f5bbf-fc0b-41ca-af42-bfb8d56f1f7b" providerId="ADAL" clId="{5B5E7EFD-77AB-F740-8FFE-E170C64A40B0}" dt="2023-01-06T21:07:31.943" v="1" actId="2696"/>
        <pc:sldMkLst>
          <pc:docMk/>
          <pc:sldMk cId="2970425097" sldId="597"/>
        </pc:sldMkLst>
      </pc:sldChg>
      <pc:sldChg chg="del">
        <pc:chgData name="Hughes, Joseph D" userId="bd5f5bbf-fc0b-41ca-af42-bfb8d56f1f7b" providerId="ADAL" clId="{5B5E7EFD-77AB-F740-8FFE-E170C64A40B0}" dt="2023-01-06T21:07:31.943" v="1" actId="2696"/>
        <pc:sldMkLst>
          <pc:docMk/>
          <pc:sldMk cId="2736229985" sldId="598"/>
        </pc:sldMkLst>
      </pc:sldChg>
      <pc:sldChg chg="del">
        <pc:chgData name="Hughes, Joseph D" userId="bd5f5bbf-fc0b-41ca-af42-bfb8d56f1f7b" providerId="ADAL" clId="{5B5E7EFD-77AB-F740-8FFE-E170C64A40B0}" dt="2023-01-06T21:07:31.943" v="1" actId="2696"/>
        <pc:sldMkLst>
          <pc:docMk/>
          <pc:sldMk cId="3732661214" sldId="599"/>
        </pc:sldMkLst>
      </pc:sldChg>
      <pc:sldChg chg="del">
        <pc:chgData name="Hughes, Joseph D" userId="bd5f5bbf-fc0b-41ca-af42-bfb8d56f1f7b" providerId="ADAL" clId="{5B5E7EFD-77AB-F740-8FFE-E170C64A40B0}" dt="2023-01-06T21:07:31.943" v="1" actId="2696"/>
        <pc:sldMkLst>
          <pc:docMk/>
          <pc:sldMk cId="92902084" sldId="600"/>
        </pc:sldMkLst>
      </pc:sld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solidFill>
                  <a:srgbClr val="FFFF00"/>
                </a:solidFill>
              </a:rPr>
              <a:t>Stage 2 – Initial model development</a:t>
            </a:r>
          </a:p>
          <a:p>
            <a:pPr lvl="1"/>
            <a:r>
              <a:rPr lang="en-US" dirty="0">
                <a:solidFill>
                  <a:srgbClr val="FFFF00"/>
                </a:solidFill>
              </a:rPr>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1520-3C32-21A4-AA70-BEAE4616DAC4}"/>
              </a:ext>
            </a:extLst>
          </p:cNvPr>
          <p:cNvSpPr>
            <a:spLocks noGrp="1"/>
          </p:cNvSpPr>
          <p:nvPr>
            <p:ph type="title"/>
          </p:nvPr>
        </p:nvSpPr>
        <p:spPr/>
        <p:txBody>
          <a:bodyPr/>
          <a:lstStyle/>
          <a:p>
            <a:r>
              <a:rPr lang="en-US" dirty="0"/>
              <a:t>Stage 2 – Initial Model Development</a:t>
            </a:r>
          </a:p>
        </p:txBody>
      </p:sp>
      <p:sp>
        <p:nvSpPr>
          <p:cNvPr id="3" name="Content Placeholder 2">
            <a:extLst>
              <a:ext uri="{FF2B5EF4-FFF2-40B4-BE49-F238E27FC236}">
                <a16:creationId xmlns:a16="http://schemas.microsoft.com/office/drawing/2014/main" id="{3C8FA6EE-B14E-E242-DCA1-97C833420539}"/>
              </a:ext>
            </a:extLst>
          </p:cNvPr>
          <p:cNvSpPr>
            <a:spLocks noGrp="1"/>
          </p:cNvSpPr>
          <p:nvPr>
            <p:ph idx="1"/>
          </p:nvPr>
        </p:nvSpPr>
        <p:spPr/>
        <p:txBody>
          <a:bodyPr/>
          <a:lstStyle/>
          <a:p>
            <a:r>
              <a:rPr lang="en-US" dirty="0"/>
              <a:t>Implement your conceptual model into a numerical model</a:t>
            </a:r>
          </a:p>
          <a:p>
            <a:r>
              <a:rPr lang="en-US" dirty="0"/>
              <a:t>Calibrate to existing conditions</a:t>
            </a:r>
          </a:p>
          <a:p>
            <a:pPr lvl="1"/>
            <a:r>
              <a:rPr lang="en-US" dirty="0"/>
              <a:t>Adjust hydraulic parameters, boundary conditions so that model results are close to observations</a:t>
            </a:r>
          </a:p>
          <a:p>
            <a:pPr lvl="2"/>
            <a:r>
              <a:rPr lang="en-US" dirty="0"/>
              <a:t>Adjust within justifiable ranges</a:t>
            </a:r>
          </a:p>
          <a:p>
            <a:pPr lvl="2"/>
            <a:r>
              <a:rPr lang="en-US" dirty="0"/>
              <a:t>Avoid adjusting when it can’t be supported</a:t>
            </a:r>
          </a:p>
          <a:p>
            <a:r>
              <a:rPr lang="en-US" i="1" dirty="0"/>
              <a:t>Your model will be wrong, but hopefully will tell you something</a:t>
            </a:r>
          </a:p>
          <a:p>
            <a:endParaRPr lang="en-US" dirty="0"/>
          </a:p>
          <a:p>
            <a:endParaRPr lang="en-US" dirty="0"/>
          </a:p>
        </p:txBody>
      </p:sp>
    </p:spTree>
    <p:extLst>
      <p:ext uri="{BB962C8B-B14F-4D97-AF65-F5344CB8AC3E}">
        <p14:creationId xmlns:p14="http://schemas.microsoft.com/office/powerpoint/2010/main" val="235297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2520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5" name="Group 24">
            <a:extLst>
              <a:ext uri="{FF2B5EF4-FFF2-40B4-BE49-F238E27FC236}">
                <a16:creationId xmlns:a16="http://schemas.microsoft.com/office/drawing/2014/main" id="{E34D2DDB-3867-5E13-8ADE-16BE1A6A8816}"/>
              </a:ext>
            </a:extLst>
          </p:cNvPr>
          <p:cNvGrpSpPr/>
          <p:nvPr/>
        </p:nvGrpSpPr>
        <p:grpSpPr>
          <a:xfrm>
            <a:off x="1612842" y="1143000"/>
            <a:ext cx="8966315" cy="5410200"/>
            <a:chOff x="1470158" y="1143000"/>
            <a:chExt cx="8966315" cy="5410200"/>
          </a:xfrm>
        </p:grpSpPr>
        <p:pic>
          <p:nvPicPr>
            <p:cNvPr id="24" name="Picture 23">
              <a:extLst>
                <a:ext uri="{FF2B5EF4-FFF2-40B4-BE49-F238E27FC236}">
                  <a16:creationId xmlns:a16="http://schemas.microsoft.com/office/drawing/2014/main" id="{21EB36A2-4C06-8250-8EE9-01F8F06FAFE9}"/>
                </a:ext>
              </a:extLst>
            </p:cNvPr>
            <p:cNvPicPr>
              <a:picLocks noChangeAspect="1"/>
            </p:cNvPicPr>
            <p:nvPr/>
          </p:nvPicPr>
          <p:blipFill rotWithShape="1">
            <a:blip r:embed="rId2">
              <a:extLst>
                <a:ext uri="{28A0092B-C50C-407E-A947-70E740481C1C}">
                  <a14:useLocalDpi xmlns:a14="http://schemas.microsoft.com/office/drawing/2010/main" val="0"/>
                </a:ext>
              </a:extLst>
            </a:blip>
            <a:srcRect l="6770" t="9108" b="4115"/>
            <a:stretch/>
          </p:blipFill>
          <p:spPr>
            <a:xfrm>
              <a:off x="5965958" y="1156606"/>
              <a:ext cx="4470515" cy="5396594"/>
            </a:xfrm>
            <a:prstGeom prst="rect">
              <a:avLst/>
            </a:prstGeom>
          </p:spPr>
        </p:pic>
        <p:pic>
          <p:nvPicPr>
            <p:cNvPr id="22" name="Picture 21">
              <a:extLst>
                <a:ext uri="{FF2B5EF4-FFF2-40B4-BE49-F238E27FC236}">
                  <a16:creationId xmlns:a16="http://schemas.microsoft.com/office/drawing/2014/main" id="{DC93FBD7-C758-462B-61D6-6E7F9EB432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11" t="7778" r="19738" b="13333"/>
            <a:stretch/>
          </p:blipFill>
          <p:spPr>
            <a:xfrm>
              <a:off x="1470158" y="1143000"/>
              <a:ext cx="3810000" cy="5410200"/>
            </a:xfrm>
            <a:prstGeom prst="rect">
              <a:avLst/>
            </a:prstGeom>
          </p:spPr>
        </p:pic>
      </p:grpSp>
    </p:spTree>
    <p:extLst>
      <p:ext uri="{BB962C8B-B14F-4D97-AF65-F5344CB8AC3E}">
        <p14:creationId xmlns:p14="http://schemas.microsoft.com/office/powerpoint/2010/main" val="2513473753"/>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6967</TotalTime>
  <Pages>4</Pages>
  <Words>148</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dark-blue-template</vt:lpstr>
      <vt:lpstr>McDonald Valley</vt:lpstr>
      <vt:lpstr>Exercise Outline</vt:lpstr>
      <vt:lpstr>Stage 2 – Initial Model Development</vt:lpstr>
      <vt:lpstr>Stage 2 – Initial Model Development</vt:lpstr>
      <vt:lpstr>Stage 2 – Initial Model Development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254</cp:revision>
  <cp:lastPrinted>2014-05-20T14:47:17Z</cp:lastPrinted>
  <dcterms:created xsi:type="dcterms:W3CDTF">2009-08-04T14:01:06Z</dcterms:created>
  <dcterms:modified xsi:type="dcterms:W3CDTF">2023-01-11T18:46:43Z</dcterms:modified>
</cp:coreProperties>
</file>