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73137-3827-0E41-B65F-1DEFE644DC1E}" v="2" dt="2023-01-11T15:02:5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4"/>
    <p:restoredTop sz="94729"/>
  </p:normalViewPr>
  <p:slideViewPr>
    <p:cSldViewPr snapToGrid="0">
      <p:cViewPr varScale="1">
        <p:scale>
          <a:sx n="109" d="100"/>
          <a:sy n="109" d="100"/>
        </p:scale>
        <p:origin x="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E57F8D41-56CF-44B3-92B0-0B616415B8E8}"/>
    <pc:docChg chg="undo custSel delSld modSld">
      <pc:chgData name="Sheets, Rodney A" userId="f1b919ca-9e0e-43c5-9ba5-f41e3026480d" providerId="ADAL" clId="{E57F8D41-56CF-44B3-92B0-0B616415B8E8}" dt="2019-05-15T12:58:20.778" v="172" actId="2696"/>
      <pc:docMkLst>
        <pc:docMk/>
      </pc:docMkLst>
    </pc:docChg>
  </pc:docChgLst>
  <pc:docChgLst>
    <pc:chgData name="Langevin, Christian D" userId="c6cf8703-3b11-4b45-a4a0-dc93ff22b3b7" providerId="ADAL" clId="{8A11B2B1-4519-0949-8473-EF7E90704776}"/>
    <pc:docChg chg="undo addSld delSld modSld delMainMaster">
      <pc:chgData name="Langevin, Christian D" userId="c6cf8703-3b11-4b45-a4a0-dc93ff22b3b7" providerId="ADAL" clId="{8A11B2B1-4519-0949-8473-EF7E90704776}" dt="2019-05-22T19:48:48.962" v="514" actId="404"/>
      <pc:docMkLst>
        <pc:docMk/>
      </pc:docMkLst>
      <pc:sldChg chg="del">
        <pc:chgData name="Langevin, Christian D" userId="c6cf8703-3b11-4b45-a4a0-dc93ff22b3b7" providerId="ADAL" clId="{8A11B2B1-4519-0949-8473-EF7E90704776}" dt="2019-05-22T17:37:35.314" v="3" actId="2696"/>
        <pc:sldMkLst>
          <pc:docMk/>
          <pc:sldMk cId="2370565757" sldId="256"/>
        </pc:sldMkLst>
      </pc:sldChg>
      <pc:sldChg chg="addSp delSp modSp add">
        <pc:chgData name="Langevin, Christian D" userId="c6cf8703-3b11-4b45-a4a0-dc93ff22b3b7" providerId="ADAL" clId="{8A11B2B1-4519-0949-8473-EF7E90704776}" dt="2019-05-22T19:48:48.962" v="514" actId="404"/>
        <pc:sldMkLst>
          <pc:docMk/>
          <pc:sldMk cId="2397815861" sldId="256"/>
        </pc:sldMkLst>
        <pc:spChg chg="del">
          <ac:chgData name="Langevin, Christian D" userId="c6cf8703-3b11-4b45-a4a0-dc93ff22b3b7" providerId="ADAL" clId="{8A11B2B1-4519-0949-8473-EF7E90704776}" dt="2019-05-22T17:37:41.742" v="18"/>
          <ac:spMkLst>
            <pc:docMk/>
            <pc:sldMk cId="2397815861" sldId="256"/>
            <ac:spMk id="2" creationId="{870D5B44-7CEC-044F-90B1-7ECE2E73035F}"/>
          </ac:spMkLst>
        </pc:spChg>
        <pc:spChg chg="del">
          <ac:chgData name="Langevin, Christian D" userId="c6cf8703-3b11-4b45-a4a0-dc93ff22b3b7" providerId="ADAL" clId="{8A11B2B1-4519-0949-8473-EF7E90704776}" dt="2019-05-22T17:37:41.742" v="18"/>
          <ac:spMkLst>
            <pc:docMk/>
            <pc:sldMk cId="2397815861" sldId="256"/>
            <ac:spMk id="3" creationId="{936DE33F-38E8-F84D-B78A-D24C23AA3279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4" creationId="{04A48922-C1B8-2240-8EFA-27ED92F39539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5" creationId="{4296ECE9-CA1A-0244-AC3C-1AAA6632382B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6" creationId="{DA704025-68E6-304C-8A91-7FD2A8B456CD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7" creationId="{D7E59C41-AA64-2844-8760-F6D9B0B48C15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8" creationId="{2A048511-E53C-2446-A669-8A07AA7D1CDF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9" creationId="{4443C2CD-B116-CA43-95EC-F73A59232EF4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0" creationId="{AAE3FB00-D63C-D248-B52C-B8F1DF87701B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1" creationId="{0E76BD56-DA9B-894F-A0CC-632DC4CA2B5A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12" creationId="{3DB7C609-4109-5747-8BDA-56359E1F0D10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3" creationId="{C7305970-8D9A-854D-B64C-BCD7D929DAE6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14" creationId="{012F7659-4F43-3248-899A-75B6DE5747C8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5" creationId="{172932FA-9981-7A4B-9A4C-D39BA46D9054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6" creationId="{42BB6177-C0C8-6A47-BC90-7EFE173B643A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7" creationId="{11A0ED18-BAC1-BA4E-B59E-921DC9C85ED6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8" creationId="{0CFBCA45-B2F2-7D43-A790-6FDAB55B219F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19" creationId="{2E724C80-A62F-3E4C-B962-35326C0B1CF3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0" creationId="{D12243B3-D824-B24E-A108-8D5A882C74F2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1" creationId="{FD02F220-10CD-5940-A768-ACCB0E1E82D0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2" creationId="{DEAF74B0-EA57-644B-8DC8-462720FD0C11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3" creationId="{ED23AFFA-4C88-6E48-B939-04CE4A7FB82D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24" creationId="{94B96745-ACE8-B44B-8087-7A34541E1B77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5" creationId="{1DA4A35B-3A31-AA43-B5A6-331859F5192F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6" creationId="{AB52E55F-7AD4-8C4F-A6B1-AFEBA72D5E74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7" creationId="{41CA87D9-CE06-0A4B-BA38-ECB20A3B67A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8" creationId="{76604D57-5E6F-D648-BC0E-E94805DB20B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9" creationId="{E8726E34-6B34-2246-A9CB-4943AFFA3A26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30" creationId="{134C21C0-D5FB-4141-83DE-AD2CC87EC35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31" creationId="{5308E2FD-B712-A84D-8AE9-787427BF5CEF}"/>
          </ac:spMkLst>
        </pc:spChg>
        <pc:spChg chg="add mod">
          <ac:chgData name="Langevin, Christian D" userId="c6cf8703-3b11-4b45-a4a0-dc93ff22b3b7" providerId="ADAL" clId="{8A11B2B1-4519-0949-8473-EF7E90704776}" dt="2019-05-22T17:54:23.629" v="459" actId="1076"/>
          <ac:spMkLst>
            <pc:docMk/>
            <pc:sldMk cId="2397815861" sldId="256"/>
            <ac:spMk id="35" creationId="{6F31E8CA-EE9B-624B-B48F-9DC365DAFBFB}"/>
          </ac:spMkLst>
        </pc:spChg>
        <pc:spChg chg="add mod">
          <ac:chgData name="Langevin, Christian D" userId="c6cf8703-3b11-4b45-a4a0-dc93ff22b3b7" providerId="ADAL" clId="{8A11B2B1-4519-0949-8473-EF7E90704776}" dt="2019-05-22T17:54:31.763" v="462" actId="20577"/>
          <ac:spMkLst>
            <pc:docMk/>
            <pc:sldMk cId="2397815861" sldId="256"/>
            <ac:spMk id="36" creationId="{AA48D90B-3BF9-1A4E-AECA-DA1C7DE84F30}"/>
          </ac:spMkLst>
        </pc:spChg>
        <pc:spChg chg="add mod">
          <ac:chgData name="Langevin, Christian D" userId="c6cf8703-3b11-4b45-a4a0-dc93ff22b3b7" providerId="ADAL" clId="{8A11B2B1-4519-0949-8473-EF7E90704776}" dt="2019-05-22T17:54:40.368" v="465" actId="20577"/>
          <ac:spMkLst>
            <pc:docMk/>
            <pc:sldMk cId="2397815861" sldId="256"/>
            <ac:spMk id="37" creationId="{2CA48CCB-42E2-6F42-BF86-77814B76C890}"/>
          </ac:spMkLst>
        </pc:spChg>
        <pc:spChg chg="add mod">
          <ac:chgData name="Langevin, Christian D" userId="c6cf8703-3b11-4b45-a4a0-dc93ff22b3b7" providerId="ADAL" clId="{8A11B2B1-4519-0949-8473-EF7E90704776}" dt="2019-05-22T17:54:49.229" v="468" actId="20577"/>
          <ac:spMkLst>
            <pc:docMk/>
            <pc:sldMk cId="2397815861" sldId="256"/>
            <ac:spMk id="38" creationId="{3B3C5887-7040-3547-AFA0-89FB27BF7B3A}"/>
          </ac:spMkLst>
        </pc:spChg>
        <pc:spChg chg="add mod">
          <ac:chgData name="Langevin, Christian D" userId="c6cf8703-3b11-4b45-a4a0-dc93ff22b3b7" providerId="ADAL" clId="{8A11B2B1-4519-0949-8473-EF7E90704776}" dt="2019-05-22T17:54:57.028" v="471" actId="20577"/>
          <ac:spMkLst>
            <pc:docMk/>
            <pc:sldMk cId="2397815861" sldId="256"/>
            <ac:spMk id="39" creationId="{912BCBD9-B4EF-4148-B240-135B7748C0FC}"/>
          </ac:spMkLst>
        </pc:spChg>
        <pc:spChg chg="add mod">
          <ac:chgData name="Langevin, Christian D" userId="c6cf8703-3b11-4b45-a4a0-dc93ff22b3b7" providerId="ADAL" clId="{8A11B2B1-4519-0949-8473-EF7E90704776}" dt="2019-05-22T17:55:06.792" v="474" actId="20577"/>
          <ac:spMkLst>
            <pc:docMk/>
            <pc:sldMk cId="2397815861" sldId="256"/>
            <ac:spMk id="40" creationId="{F30D22A8-7FDE-A146-A336-FB1711D33B4A}"/>
          </ac:spMkLst>
        </pc:spChg>
        <pc:spChg chg="add mod">
          <ac:chgData name="Langevin, Christian D" userId="c6cf8703-3b11-4b45-a4a0-dc93ff22b3b7" providerId="ADAL" clId="{8A11B2B1-4519-0949-8473-EF7E90704776}" dt="2019-05-22T17:55:23.560" v="478" actId="1035"/>
          <ac:spMkLst>
            <pc:docMk/>
            <pc:sldMk cId="2397815861" sldId="256"/>
            <ac:spMk id="41" creationId="{58F4CF9C-4D45-A04A-8437-D314CD0E963E}"/>
          </ac:spMkLst>
        </pc:spChg>
        <pc:spChg chg="add mod">
          <ac:chgData name="Langevin, Christian D" userId="c6cf8703-3b11-4b45-a4a0-dc93ff22b3b7" providerId="ADAL" clId="{8A11B2B1-4519-0949-8473-EF7E90704776}" dt="2019-05-22T17:55:32.766" v="481" actId="20577"/>
          <ac:spMkLst>
            <pc:docMk/>
            <pc:sldMk cId="2397815861" sldId="256"/>
            <ac:spMk id="42" creationId="{27DED3C5-528E-E242-A8FC-D9F396A82493}"/>
          </ac:spMkLst>
        </pc:spChg>
        <pc:spChg chg="add mod">
          <ac:chgData name="Langevin, Christian D" userId="c6cf8703-3b11-4b45-a4a0-dc93ff22b3b7" providerId="ADAL" clId="{8A11B2B1-4519-0949-8473-EF7E90704776}" dt="2019-05-22T17:55:40.395" v="484" actId="20577"/>
          <ac:spMkLst>
            <pc:docMk/>
            <pc:sldMk cId="2397815861" sldId="256"/>
            <ac:spMk id="43" creationId="{881AD9F7-AC3B-FB45-A748-2EB25956767F}"/>
          </ac:spMkLst>
        </pc:spChg>
        <pc:spChg chg="add mod">
          <ac:chgData name="Langevin, Christian D" userId="c6cf8703-3b11-4b45-a4a0-dc93ff22b3b7" providerId="ADAL" clId="{8A11B2B1-4519-0949-8473-EF7E90704776}" dt="2019-05-22T17:55:49.738" v="488" actId="20577"/>
          <ac:spMkLst>
            <pc:docMk/>
            <pc:sldMk cId="2397815861" sldId="256"/>
            <ac:spMk id="44" creationId="{45B6CBC7-4F50-2C43-AEE2-1F75454DA624}"/>
          </ac:spMkLst>
        </pc:spChg>
        <pc:spChg chg="add mod">
          <ac:chgData name="Langevin, Christian D" userId="c6cf8703-3b11-4b45-a4a0-dc93ff22b3b7" providerId="ADAL" clId="{8A11B2B1-4519-0949-8473-EF7E90704776}" dt="2019-05-22T17:55:57.498" v="491" actId="20577"/>
          <ac:spMkLst>
            <pc:docMk/>
            <pc:sldMk cId="2397815861" sldId="256"/>
            <ac:spMk id="45" creationId="{6FB7B74D-F89E-8D44-A06D-754528A0A6F4}"/>
          </ac:spMkLst>
        </pc:spChg>
        <pc:spChg chg="add mod">
          <ac:chgData name="Langevin, Christian D" userId="c6cf8703-3b11-4b45-a4a0-dc93ff22b3b7" providerId="ADAL" clId="{8A11B2B1-4519-0949-8473-EF7E90704776}" dt="2019-05-22T17:56:06.883" v="494" actId="20577"/>
          <ac:spMkLst>
            <pc:docMk/>
            <pc:sldMk cId="2397815861" sldId="256"/>
            <ac:spMk id="46" creationId="{7303A8F3-18DE-6A40-B78E-31ECE15279F9}"/>
          </ac:spMkLst>
        </pc:spChg>
        <pc:spChg chg="add mod">
          <ac:chgData name="Langevin, Christian D" userId="c6cf8703-3b11-4b45-a4a0-dc93ff22b3b7" providerId="ADAL" clId="{8A11B2B1-4519-0949-8473-EF7E90704776}" dt="2019-05-22T19:48:48.962" v="514" actId="404"/>
          <ac:spMkLst>
            <pc:docMk/>
            <pc:sldMk cId="2397815861" sldId="256"/>
            <ac:spMk id="47" creationId="{19A4199B-29BA-034B-877B-8DAC8E746321}"/>
          </ac:spMkLst>
        </pc:spChg>
        <pc:cxnChg chg="add mod">
          <ac:chgData name="Langevin, Christian D" userId="c6cf8703-3b11-4b45-a4a0-dc93ff22b3b7" providerId="ADAL" clId="{8A11B2B1-4519-0949-8473-EF7E90704776}" dt="2019-05-22T17:53:48.302" v="452" actId="1076"/>
          <ac:cxnSpMkLst>
            <pc:docMk/>
            <pc:sldMk cId="2397815861" sldId="256"/>
            <ac:cxnSpMk id="33" creationId="{37A6CC1A-FAC2-484C-A569-B402DFF7AE2E}"/>
          </ac:cxnSpMkLst>
        </pc:cxnChg>
        <pc:cxnChg chg="add mod">
          <ac:chgData name="Langevin, Christian D" userId="c6cf8703-3b11-4b45-a4a0-dc93ff22b3b7" providerId="ADAL" clId="{8A11B2B1-4519-0949-8473-EF7E90704776}" dt="2019-05-22T17:53:54.356" v="454" actId="1076"/>
          <ac:cxnSpMkLst>
            <pc:docMk/>
            <pc:sldMk cId="2397815861" sldId="256"/>
            <ac:cxnSpMk id="34" creationId="{BA65DD0D-5F13-3A49-A719-9F4A260C9A86}"/>
          </ac:cxnSpMkLst>
        </pc:cxnChg>
      </pc:sldChg>
      <pc:sldChg chg="del">
        <pc:chgData name="Langevin, Christian D" userId="c6cf8703-3b11-4b45-a4a0-dc93ff22b3b7" providerId="ADAL" clId="{8A11B2B1-4519-0949-8473-EF7E90704776}" dt="2019-05-22T17:37:34.307" v="0" actId="2696"/>
        <pc:sldMkLst>
          <pc:docMk/>
          <pc:sldMk cId="0" sldId="266"/>
        </pc:sldMkLst>
      </pc:sldChg>
      <pc:sldChg chg="del">
        <pc:chgData name="Langevin, Christian D" userId="c6cf8703-3b11-4b45-a4a0-dc93ff22b3b7" providerId="ADAL" clId="{8A11B2B1-4519-0949-8473-EF7E90704776}" dt="2019-05-22T17:37:35.285" v="1" actId="2696"/>
        <pc:sldMkLst>
          <pc:docMk/>
          <pc:sldMk cId="0" sldId="276"/>
        </pc:sldMkLst>
      </pc:sldChg>
      <pc:sldChg chg="del">
        <pc:chgData name="Langevin, Christian D" userId="c6cf8703-3b11-4b45-a4a0-dc93ff22b3b7" providerId="ADAL" clId="{8A11B2B1-4519-0949-8473-EF7E90704776}" dt="2019-05-22T17:37:35.293" v="2" actId="2696"/>
        <pc:sldMkLst>
          <pc:docMk/>
          <pc:sldMk cId="0" sldId="277"/>
        </pc:sldMkLst>
      </pc:sldChg>
      <pc:sldChg chg="del">
        <pc:chgData name="Langevin, Christian D" userId="c6cf8703-3b11-4b45-a4a0-dc93ff22b3b7" providerId="ADAL" clId="{8A11B2B1-4519-0949-8473-EF7E90704776}" dt="2019-05-22T17:37:36.110" v="16" actId="2696"/>
        <pc:sldMkLst>
          <pc:docMk/>
          <pc:sldMk cId="0" sldId="284"/>
        </pc:sldMkLst>
      </pc:sldChg>
      <pc:sldMasterChg chg="del delSldLayout">
        <pc:chgData name="Langevin, Christian D" userId="c6cf8703-3b11-4b45-a4a0-dc93ff22b3b7" providerId="ADAL" clId="{8A11B2B1-4519-0949-8473-EF7E90704776}" dt="2019-05-22T17:37:35.329" v="15" actId="2696"/>
        <pc:sldMasterMkLst>
          <pc:docMk/>
          <pc:sldMasterMk cId="2287101731" sldId="2147483660"/>
        </pc:sldMasterMkLst>
        <pc:sldLayoutChg chg="del">
          <pc:chgData name="Langevin, Christian D" userId="c6cf8703-3b11-4b45-a4a0-dc93ff22b3b7" providerId="ADAL" clId="{8A11B2B1-4519-0949-8473-EF7E90704776}" dt="2019-05-22T17:37:35.316" v="4" actId="2696"/>
          <pc:sldLayoutMkLst>
            <pc:docMk/>
            <pc:sldMasterMk cId="2287101731" sldId="2147483660"/>
            <pc:sldLayoutMk cId="3071760464" sldId="2147483661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7" v="5" actId="2696"/>
          <pc:sldLayoutMkLst>
            <pc:docMk/>
            <pc:sldMasterMk cId="2287101731" sldId="2147483660"/>
            <pc:sldLayoutMk cId="632493783" sldId="2147483662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8" v="6" actId="2696"/>
          <pc:sldLayoutMkLst>
            <pc:docMk/>
            <pc:sldMasterMk cId="2287101731" sldId="2147483660"/>
            <pc:sldLayoutMk cId="3630088292" sldId="2147483663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9" v="7" actId="2696"/>
          <pc:sldLayoutMkLst>
            <pc:docMk/>
            <pc:sldMasterMk cId="2287101731" sldId="2147483660"/>
            <pc:sldLayoutMk cId="2607248693" sldId="2147483664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0" v="8" actId="2696"/>
          <pc:sldLayoutMkLst>
            <pc:docMk/>
            <pc:sldMasterMk cId="2287101731" sldId="2147483660"/>
            <pc:sldLayoutMk cId="2876512723" sldId="2147483665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0" v="9" actId="2696"/>
          <pc:sldLayoutMkLst>
            <pc:docMk/>
            <pc:sldMasterMk cId="2287101731" sldId="2147483660"/>
            <pc:sldLayoutMk cId="2658422466" sldId="2147483666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1" v="10" actId="2696"/>
          <pc:sldLayoutMkLst>
            <pc:docMk/>
            <pc:sldMasterMk cId="2287101731" sldId="2147483660"/>
            <pc:sldLayoutMk cId="1238107023" sldId="2147483667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2" v="11" actId="2696"/>
          <pc:sldLayoutMkLst>
            <pc:docMk/>
            <pc:sldMasterMk cId="2287101731" sldId="2147483660"/>
            <pc:sldLayoutMk cId="482721851" sldId="2147483668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3" v="12" actId="2696"/>
          <pc:sldLayoutMkLst>
            <pc:docMk/>
            <pc:sldMasterMk cId="2287101731" sldId="2147483660"/>
            <pc:sldLayoutMk cId="4102207254" sldId="2147483669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4" v="13" actId="2696"/>
          <pc:sldLayoutMkLst>
            <pc:docMk/>
            <pc:sldMasterMk cId="2287101731" sldId="2147483660"/>
            <pc:sldLayoutMk cId="1891494415" sldId="2147483670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5" v="14" actId="2696"/>
          <pc:sldLayoutMkLst>
            <pc:docMk/>
            <pc:sldMasterMk cId="2287101731" sldId="2147483660"/>
            <pc:sldLayoutMk cId="965219555" sldId="2147483671"/>
          </pc:sldLayoutMkLst>
        </pc:sldLayoutChg>
      </pc:sldMasterChg>
    </pc:docChg>
  </pc:docChgLst>
  <pc:docChgLst>
    <pc:chgData name="Langevin, Christian D" userId="c6cf8703-3b11-4b45-a4a0-dc93ff22b3b7" providerId="ADAL" clId="{FB673137-3827-0E41-B65F-1DEFE644DC1E}"/>
    <pc:docChg chg="undo custSel modSld">
      <pc:chgData name="Langevin, Christian D" userId="c6cf8703-3b11-4b45-a4a0-dc93ff22b3b7" providerId="ADAL" clId="{FB673137-3827-0E41-B65F-1DEFE644DC1E}" dt="2023-01-11T15:13:10.737" v="633" actId="6549"/>
      <pc:docMkLst>
        <pc:docMk/>
      </pc:docMkLst>
      <pc:sldChg chg="addSp delSp modSp mod">
        <pc:chgData name="Langevin, Christian D" userId="c6cf8703-3b11-4b45-a4a0-dc93ff22b3b7" providerId="ADAL" clId="{FB673137-3827-0E41-B65F-1DEFE644DC1E}" dt="2023-01-11T15:13:10.737" v="633" actId="6549"/>
        <pc:sldMkLst>
          <pc:docMk/>
          <pc:sldMk cId="2397815861" sldId="256"/>
        </pc:sldMkLst>
        <pc:spChg chg="add mod">
          <ac:chgData name="Langevin, Christian D" userId="c6cf8703-3b11-4b45-a4a0-dc93ff22b3b7" providerId="ADAL" clId="{FB673137-3827-0E41-B65F-1DEFE644DC1E}" dt="2023-01-11T15:02:55.421" v="189" actId="167"/>
          <ac:spMkLst>
            <pc:docMk/>
            <pc:sldMk cId="2397815861" sldId="256"/>
            <ac:spMk id="2" creationId="{4C8D97AB-0187-0C5F-76AA-7535378F9072}"/>
          </ac:spMkLst>
        </pc:spChg>
        <pc:spChg chg="add mod">
          <ac:chgData name="Langevin, Christian D" userId="c6cf8703-3b11-4b45-a4a0-dc93ff22b3b7" providerId="ADAL" clId="{FB673137-3827-0E41-B65F-1DEFE644DC1E}" dt="2023-01-11T15:11:26.407" v="587" actId="20577"/>
          <ac:spMkLst>
            <pc:docMk/>
            <pc:sldMk cId="2397815861" sldId="256"/>
            <ac:spMk id="3" creationId="{31B17FAF-5B43-6F0E-FFBB-5B4CB628CFD1}"/>
          </ac:spMkLst>
        </pc:spChg>
        <pc:spChg chg="mod">
          <ac:chgData name="Langevin, Christian D" userId="c6cf8703-3b11-4b45-a4a0-dc93ff22b3b7" providerId="ADAL" clId="{FB673137-3827-0E41-B65F-1DEFE644DC1E}" dt="2023-01-11T15:01:50.182" v="38" actId="1035"/>
          <ac:spMkLst>
            <pc:docMk/>
            <pc:sldMk cId="2397815861" sldId="256"/>
            <ac:spMk id="4" creationId="{04A48922-C1B8-2240-8EFA-27ED92F39539}"/>
          </ac:spMkLst>
        </pc:spChg>
        <pc:spChg chg="mod">
          <ac:chgData name="Langevin, Christian D" userId="c6cf8703-3b11-4b45-a4a0-dc93ff22b3b7" providerId="ADAL" clId="{FB673137-3827-0E41-B65F-1DEFE644DC1E}" dt="2023-01-11T15:01:58.489" v="62" actId="1035"/>
          <ac:spMkLst>
            <pc:docMk/>
            <pc:sldMk cId="2397815861" sldId="256"/>
            <ac:spMk id="5" creationId="{4296ECE9-CA1A-0244-AC3C-1AAA6632382B}"/>
          </ac:spMkLst>
        </pc:spChg>
        <pc:spChg chg="mod">
          <ac:chgData name="Langevin, Christian D" userId="c6cf8703-3b11-4b45-a4a0-dc93ff22b3b7" providerId="ADAL" clId="{FB673137-3827-0E41-B65F-1DEFE644DC1E}" dt="2023-01-11T15:02:13.153" v="96" actId="1035"/>
          <ac:spMkLst>
            <pc:docMk/>
            <pc:sldMk cId="2397815861" sldId="256"/>
            <ac:spMk id="6" creationId="{DA704025-68E6-304C-8A91-7FD2A8B456CD}"/>
          </ac:spMkLst>
        </pc:spChg>
        <pc:spChg chg="mod">
          <ac:chgData name="Langevin, Christian D" userId="c6cf8703-3b11-4b45-a4a0-dc93ff22b3b7" providerId="ADAL" clId="{FB673137-3827-0E41-B65F-1DEFE644DC1E}" dt="2023-01-11T15:02:23.543" v="132" actId="1036"/>
          <ac:spMkLst>
            <pc:docMk/>
            <pc:sldMk cId="2397815861" sldId="256"/>
            <ac:spMk id="7" creationId="{D7E59C41-AA64-2844-8760-F6D9B0B48C15}"/>
          </ac:spMkLst>
        </pc:spChg>
        <pc:spChg chg="mod">
          <ac:chgData name="Langevin, Christian D" userId="c6cf8703-3b11-4b45-a4a0-dc93ff22b3b7" providerId="ADAL" clId="{FB673137-3827-0E41-B65F-1DEFE644DC1E}" dt="2023-01-11T15:08:32.361" v="452" actId="20577"/>
          <ac:spMkLst>
            <pc:docMk/>
            <pc:sldMk cId="2397815861" sldId="256"/>
            <ac:spMk id="8" creationId="{2A048511-E53C-2446-A669-8A07AA7D1CDF}"/>
          </ac:spMkLst>
        </pc:spChg>
        <pc:spChg chg="mod">
          <ac:chgData name="Langevin, Christian D" userId="c6cf8703-3b11-4b45-a4a0-dc93ff22b3b7" providerId="ADAL" clId="{FB673137-3827-0E41-B65F-1DEFE644DC1E}" dt="2023-01-11T15:09:30.501" v="512" actId="20577"/>
          <ac:spMkLst>
            <pc:docMk/>
            <pc:sldMk cId="2397815861" sldId="256"/>
            <ac:spMk id="9" creationId="{4443C2CD-B116-CA43-95EC-F73A59232EF4}"/>
          </ac:spMkLst>
        </pc:spChg>
        <pc:spChg chg="mod">
          <ac:chgData name="Langevin, Christian D" userId="c6cf8703-3b11-4b45-a4a0-dc93ff22b3b7" providerId="ADAL" clId="{FB673137-3827-0E41-B65F-1DEFE644DC1E}" dt="2023-01-11T15:06:49.665" v="335" actId="20577"/>
          <ac:spMkLst>
            <pc:docMk/>
            <pc:sldMk cId="2397815861" sldId="256"/>
            <ac:spMk id="10" creationId="{AAE3FB00-D63C-D248-B52C-B8F1DF87701B}"/>
          </ac:spMkLst>
        </pc:spChg>
        <pc:spChg chg="mod">
          <ac:chgData name="Langevin, Christian D" userId="c6cf8703-3b11-4b45-a4a0-dc93ff22b3b7" providerId="ADAL" clId="{FB673137-3827-0E41-B65F-1DEFE644DC1E}" dt="2023-01-11T15:07:55.338" v="416" actId="20577"/>
          <ac:spMkLst>
            <pc:docMk/>
            <pc:sldMk cId="2397815861" sldId="256"/>
            <ac:spMk id="11" creationId="{0E76BD56-DA9B-894F-A0CC-632DC4CA2B5A}"/>
          </ac:spMkLst>
        </pc:spChg>
        <pc:spChg chg="mod">
          <ac:chgData name="Langevin, Christian D" userId="c6cf8703-3b11-4b45-a4a0-dc93ff22b3b7" providerId="ADAL" clId="{FB673137-3827-0E41-B65F-1DEFE644DC1E}" dt="2023-01-11T15:06:01.144" v="283" actId="20577"/>
          <ac:spMkLst>
            <pc:docMk/>
            <pc:sldMk cId="2397815861" sldId="256"/>
            <ac:spMk id="12" creationId="{3DB7C609-4109-5747-8BDA-56359E1F0D10}"/>
          </ac:spMkLst>
        </pc:spChg>
        <pc:spChg chg="mod">
          <ac:chgData name="Langevin, Christian D" userId="c6cf8703-3b11-4b45-a4a0-dc93ff22b3b7" providerId="ADAL" clId="{FB673137-3827-0E41-B65F-1DEFE644DC1E}" dt="2023-01-11T15:08:58.876" v="487" actId="20577"/>
          <ac:spMkLst>
            <pc:docMk/>
            <pc:sldMk cId="2397815861" sldId="256"/>
            <ac:spMk id="13" creationId="{C7305970-8D9A-854D-B64C-BCD7D929DAE6}"/>
          </ac:spMkLst>
        </pc:spChg>
        <pc:spChg chg="mod">
          <ac:chgData name="Langevin, Christian D" userId="c6cf8703-3b11-4b45-a4a0-dc93ff22b3b7" providerId="ADAL" clId="{FB673137-3827-0E41-B65F-1DEFE644DC1E}" dt="2023-01-11T15:10:18.319" v="556" actId="20577"/>
          <ac:spMkLst>
            <pc:docMk/>
            <pc:sldMk cId="2397815861" sldId="256"/>
            <ac:spMk id="14" creationId="{012F7659-4F43-3248-899A-75B6DE5747C8}"/>
          </ac:spMkLst>
        </pc:spChg>
        <pc:spChg chg="mod">
          <ac:chgData name="Langevin, Christian D" userId="c6cf8703-3b11-4b45-a4a0-dc93ff22b3b7" providerId="ADAL" clId="{FB673137-3827-0E41-B65F-1DEFE644DC1E}" dt="2023-01-11T15:07:20.475" v="366" actId="20577"/>
          <ac:spMkLst>
            <pc:docMk/>
            <pc:sldMk cId="2397815861" sldId="256"/>
            <ac:spMk id="15" creationId="{172932FA-9981-7A4B-9A4C-D39BA46D9054}"/>
          </ac:spMkLst>
        </pc:spChg>
        <pc:spChg chg="mod">
          <ac:chgData name="Langevin, Christian D" userId="c6cf8703-3b11-4b45-a4a0-dc93ff22b3b7" providerId="ADAL" clId="{FB673137-3827-0E41-B65F-1DEFE644DC1E}" dt="2023-01-11T15:08:08.219" v="426" actId="20577"/>
          <ac:spMkLst>
            <pc:docMk/>
            <pc:sldMk cId="2397815861" sldId="256"/>
            <ac:spMk id="16" creationId="{42BB6177-C0C8-6A47-BC90-7EFE173B643A}"/>
          </ac:spMkLst>
        </pc:spChg>
        <pc:spChg chg="mod">
          <ac:chgData name="Langevin, Christian D" userId="c6cf8703-3b11-4b45-a4a0-dc93ff22b3b7" providerId="ADAL" clId="{FB673137-3827-0E41-B65F-1DEFE644DC1E}" dt="2023-01-11T15:08:01.249" v="417" actId="20577"/>
          <ac:spMkLst>
            <pc:docMk/>
            <pc:sldMk cId="2397815861" sldId="256"/>
            <ac:spMk id="17" creationId="{11A0ED18-BAC1-BA4E-B59E-921DC9C85ED6}"/>
          </ac:spMkLst>
        </pc:spChg>
        <pc:spChg chg="mod">
          <ac:chgData name="Langevin, Christian D" userId="c6cf8703-3b11-4b45-a4a0-dc93ff22b3b7" providerId="ADAL" clId="{FB673137-3827-0E41-B65F-1DEFE644DC1E}" dt="2023-01-11T15:08:48.960" v="466" actId="20577"/>
          <ac:spMkLst>
            <pc:docMk/>
            <pc:sldMk cId="2397815861" sldId="256"/>
            <ac:spMk id="18" creationId="{0CFBCA45-B2F2-7D43-A790-6FDAB55B219F}"/>
          </ac:spMkLst>
        </pc:spChg>
        <pc:spChg chg="mod">
          <ac:chgData name="Langevin, Christian D" userId="c6cf8703-3b11-4b45-a4a0-dc93ff22b3b7" providerId="ADAL" clId="{FB673137-3827-0E41-B65F-1DEFE644DC1E}" dt="2023-01-11T15:09:59.914" v="530" actId="20577"/>
          <ac:spMkLst>
            <pc:docMk/>
            <pc:sldMk cId="2397815861" sldId="256"/>
            <ac:spMk id="19" creationId="{2E724C80-A62F-3E4C-B962-35326C0B1CF3}"/>
          </ac:spMkLst>
        </pc:spChg>
        <pc:spChg chg="mod">
          <ac:chgData name="Langevin, Christian D" userId="c6cf8703-3b11-4b45-a4a0-dc93ff22b3b7" providerId="ADAL" clId="{FB673137-3827-0E41-B65F-1DEFE644DC1E}" dt="2023-01-11T15:09:39.360" v="521" actId="20577"/>
          <ac:spMkLst>
            <pc:docMk/>
            <pc:sldMk cId="2397815861" sldId="256"/>
            <ac:spMk id="20" creationId="{D12243B3-D824-B24E-A108-8D5A882C74F2}"/>
          </ac:spMkLst>
        </pc:spChg>
        <pc:spChg chg="mod">
          <ac:chgData name="Langevin, Christian D" userId="c6cf8703-3b11-4b45-a4a0-dc93ff22b3b7" providerId="ADAL" clId="{FB673137-3827-0E41-B65F-1DEFE644DC1E}" dt="2023-01-11T15:09:22.630" v="499" actId="20577"/>
          <ac:spMkLst>
            <pc:docMk/>
            <pc:sldMk cId="2397815861" sldId="256"/>
            <ac:spMk id="21" creationId="{FD02F220-10CD-5940-A768-ACCB0E1E82D0}"/>
          </ac:spMkLst>
        </pc:spChg>
        <pc:spChg chg="mod">
          <ac:chgData name="Langevin, Christian D" userId="c6cf8703-3b11-4b45-a4a0-dc93ff22b3b7" providerId="ADAL" clId="{FB673137-3827-0E41-B65F-1DEFE644DC1E}" dt="2023-01-11T15:13:10.737" v="633" actId="6549"/>
          <ac:spMkLst>
            <pc:docMk/>
            <pc:sldMk cId="2397815861" sldId="256"/>
            <ac:spMk id="22" creationId="{DEAF74B0-EA57-644B-8DC8-462720FD0C11}"/>
          </ac:spMkLst>
        </pc:spChg>
        <pc:spChg chg="mod">
          <ac:chgData name="Langevin, Christian D" userId="c6cf8703-3b11-4b45-a4a0-dc93ff22b3b7" providerId="ADAL" clId="{FB673137-3827-0E41-B65F-1DEFE644DC1E}" dt="2023-01-11T15:07:01.041" v="351" actId="20577"/>
          <ac:spMkLst>
            <pc:docMk/>
            <pc:sldMk cId="2397815861" sldId="256"/>
            <ac:spMk id="23" creationId="{ED23AFFA-4C88-6E48-B939-04CE4A7FB82D}"/>
          </ac:spMkLst>
        </pc:spChg>
        <pc:spChg chg="mod">
          <ac:chgData name="Langevin, Christian D" userId="c6cf8703-3b11-4b45-a4a0-dc93ff22b3b7" providerId="ADAL" clId="{FB673137-3827-0E41-B65F-1DEFE644DC1E}" dt="2023-01-11T15:09:04.068" v="488" actId="20577"/>
          <ac:spMkLst>
            <pc:docMk/>
            <pc:sldMk cId="2397815861" sldId="256"/>
            <ac:spMk id="24" creationId="{94B96745-ACE8-B44B-8087-7A34541E1B77}"/>
          </ac:spMkLst>
        </pc:spChg>
        <pc:spChg chg="mod">
          <ac:chgData name="Langevin, Christian D" userId="c6cf8703-3b11-4b45-a4a0-dc93ff22b3b7" providerId="ADAL" clId="{FB673137-3827-0E41-B65F-1DEFE644DC1E}" dt="2023-01-11T15:10:07.991" v="540" actId="20577"/>
          <ac:spMkLst>
            <pc:docMk/>
            <pc:sldMk cId="2397815861" sldId="256"/>
            <ac:spMk id="25" creationId="{1DA4A35B-3A31-AA43-B5A6-331859F5192F}"/>
          </ac:spMkLst>
        </pc:spChg>
        <pc:spChg chg="mod">
          <ac:chgData name="Langevin, Christian D" userId="c6cf8703-3b11-4b45-a4a0-dc93ff22b3b7" providerId="ADAL" clId="{FB673137-3827-0E41-B65F-1DEFE644DC1E}" dt="2023-01-11T15:06:18.146" v="300" actId="20577"/>
          <ac:spMkLst>
            <pc:docMk/>
            <pc:sldMk cId="2397815861" sldId="256"/>
            <ac:spMk id="26" creationId="{AB52E55F-7AD4-8C4F-A6B1-AFEBA72D5E74}"/>
          </ac:spMkLst>
        </pc:spChg>
        <pc:spChg chg="mod">
          <ac:chgData name="Langevin, Christian D" userId="c6cf8703-3b11-4b45-a4a0-dc93ff22b3b7" providerId="ADAL" clId="{FB673137-3827-0E41-B65F-1DEFE644DC1E}" dt="2023-01-11T15:06:34.070" v="313" actId="20577"/>
          <ac:spMkLst>
            <pc:docMk/>
            <pc:sldMk cId="2397815861" sldId="256"/>
            <ac:spMk id="27" creationId="{41CA87D9-CE06-0A4B-BA38-ECB20A3B67AF}"/>
          </ac:spMkLst>
        </pc:spChg>
        <pc:spChg chg="mod">
          <ac:chgData name="Langevin, Christian D" userId="c6cf8703-3b11-4b45-a4a0-dc93ff22b3b7" providerId="ADAL" clId="{FB673137-3827-0E41-B65F-1DEFE644DC1E}" dt="2023-01-11T15:04:27.208" v="202" actId="20577"/>
          <ac:spMkLst>
            <pc:docMk/>
            <pc:sldMk cId="2397815861" sldId="256"/>
            <ac:spMk id="28" creationId="{76604D57-5E6F-D648-BC0E-E94805DB20BF}"/>
          </ac:spMkLst>
        </pc:spChg>
        <pc:spChg chg="mod">
          <ac:chgData name="Langevin, Christian D" userId="c6cf8703-3b11-4b45-a4a0-dc93ff22b3b7" providerId="ADAL" clId="{FB673137-3827-0E41-B65F-1DEFE644DC1E}" dt="2023-01-11T15:04:55.235" v="214" actId="20577"/>
          <ac:spMkLst>
            <pc:docMk/>
            <pc:sldMk cId="2397815861" sldId="256"/>
            <ac:spMk id="29" creationId="{E8726E34-6B34-2246-A9CB-4943AFFA3A26}"/>
          </ac:spMkLst>
        </pc:spChg>
        <pc:spChg chg="mod">
          <ac:chgData name="Langevin, Christian D" userId="c6cf8703-3b11-4b45-a4a0-dc93ff22b3b7" providerId="ADAL" clId="{FB673137-3827-0E41-B65F-1DEFE644DC1E}" dt="2023-01-11T15:05:26.619" v="230" actId="20577"/>
          <ac:spMkLst>
            <pc:docMk/>
            <pc:sldMk cId="2397815861" sldId="256"/>
            <ac:spMk id="30" creationId="{134C21C0-D5FB-4141-83DE-AD2CC87EC35F}"/>
          </ac:spMkLst>
        </pc:spChg>
        <pc:spChg chg="mod">
          <ac:chgData name="Langevin, Christian D" userId="c6cf8703-3b11-4b45-a4a0-dc93ff22b3b7" providerId="ADAL" clId="{FB673137-3827-0E41-B65F-1DEFE644DC1E}" dt="2023-01-11T15:05:35.437" v="243" actId="20577"/>
          <ac:spMkLst>
            <pc:docMk/>
            <pc:sldMk cId="2397815861" sldId="256"/>
            <ac:spMk id="31" creationId="{5308E2FD-B712-A84D-8AE9-787427BF5CEF}"/>
          </ac:spMkLst>
        </pc:spChg>
        <pc:spChg chg="add del mod">
          <ac:chgData name="Langevin, Christian D" userId="c6cf8703-3b11-4b45-a4a0-dc93ff22b3b7" providerId="ADAL" clId="{FB673137-3827-0E41-B65F-1DEFE644DC1E}" dt="2023-01-11T15:02:48.527" v="188" actId="478"/>
          <ac:spMkLst>
            <pc:docMk/>
            <pc:sldMk cId="2397815861" sldId="256"/>
            <ac:spMk id="32" creationId="{77A65DC5-ED3C-B967-5B92-25E833CFEFC0}"/>
          </ac:spMkLst>
        </pc:spChg>
        <pc:spChg chg="mod">
          <ac:chgData name="Langevin, Christian D" userId="c6cf8703-3b11-4b45-a4a0-dc93ff22b3b7" providerId="ADAL" clId="{FB673137-3827-0E41-B65F-1DEFE644DC1E}" dt="2023-01-11T15:01:50.182" v="38" actId="1035"/>
          <ac:spMkLst>
            <pc:docMk/>
            <pc:sldMk cId="2397815861" sldId="256"/>
            <ac:spMk id="35" creationId="{6F31E8CA-EE9B-624B-B48F-9DC365DAFBFB}"/>
          </ac:spMkLst>
        </pc:spChg>
        <pc:spChg chg="mod">
          <ac:chgData name="Langevin, Christian D" userId="c6cf8703-3b11-4b45-a4a0-dc93ff22b3b7" providerId="ADAL" clId="{FB673137-3827-0E41-B65F-1DEFE644DC1E}" dt="2023-01-11T15:01:50.182" v="38" actId="1035"/>
          <ac:spMkLst>
            <pc:docMk/>
            <pc:sldMk cId="2397815861" sldId="256"/>
            <ac:spMk id="36" creationId="{AA48D90B-3BF9-1A4E-AECA-DA1C7DE84F30}"/>
          </ac:spMkLst>
        </pc:spChg>
        <pc:spChg chg="mod">
          <ac:chgData name="Langevin, Christian D" userId="c6cf8703-3b11-4b45-a4a0-dc93ff22b3b7" providerId="ADAL" clId="{FB673137-3827-0E41-B65F-1DEFE644DC1E}" dt="2023-01-11T15:01:50.182" v="38" actId="1035"/>
          <ac:spMkLst>
            <pc:docMk/>
            <pc:sldMk cId="2397815861" sldId="256"/>
            <ac:spMk id="37" creationId="{2CA48CCB-42E2-6F42-BF86-77814B76C890}"/>
          </ac:spMkLst>
        </pc:spChg>
        <pc:spChg chg="mod">
          <ac:chgData name="Langevin, Christian D" userId="c6cf8703-3b11-4b45-a4a0-dc93ff22b3b7" providerId="ADAL" clId="{FB673137-3827-0E41-B65F-1DEFE644DC1E}" dt="2023-01-11T15:01:58.489" v="62" actId="1035"/>
          <ac:spMkLst>
            <pc:docMk/>
            <pc:sldMk cId="2397815861" sldId="256"/>
            <ac:spMk id="38" creationId="{3B3C5887-7040-3547-AFA0-89FB27BF7B3A}"/>
          </ac:spMkLst>
        </pc:spChg>
        <pc:spChg chg="mod">
          <ac:chgData name="Langevin, Christian D" userId="c6cf8703-3b11-4b45-a4a0-dc93ff22b3b7" providerId="ADAL" clId="{FB673137-3827-0E41-B65F-1DEFE644DC1E}" dt="2023-01-11T15:01:58.489" v="62" actId="1035"/>
          <ac:spMkLst>
            <pc:docMk/>
            <pc:sldMk cId="2397815861" sldId="256"/>
            <ac:spMk id="39" creationId="{912BCBD9-B4EF-4148-B240-135B7748C0FC}"/>
          </ac:spMkLst>
        </pc:spChg>
        <pc:spChg chg="mod">
          <ac:chgData name="Langevin, Christian D" userId="c6cf8703-3b11-4b45-a4a0-dc93ff22b3b7" providerId="ADAL" clId="{FB673137-3827-0E41-B65F-1DEFE644DC1E}" dt="2023-01-11T15:01:58.489" v="62" actId="1035"/>
          <ac:spMkLst>
            <pc:docMk/>
            <pc:sldMk cId="2397815861" sldId="256"/>
            <ac:spMk id="40" creationId="{F30D22A8-7FDE-A146-A336-FB1711D33B4A}"/>
          </ac:spMkLst>
        </pc:spChg>
        <pc:spChg chg="mod">
          <ac:chgData name="Langevin, Christian D" userId="c6cf8703-3b11-4b45-a4a0-dc93ff22b3b7" providerId="ADAL" clId="{FB673137-3827-0E41-B65F-1DEFE644DC1E}" dt="2023-01-11T15:02:13.153" v="96" actId="1035"/>
          <ac:spMkLst>
            <pc:docMk/>
            <pc:sldMk cId="2397815861" sldId="256"/>
            <ac:spMk id="41" creationId="{58F4CF9C-4D45-A04A-8437-D314CD0E963E}"/>
          </ac:spMkLst>
        </pc:spChg>
        <pc:spChg chg="mod">
          <ac:chgData name="Langevin, Christian D" userId="c6cf8703-3b11-4b45-a4a0-dc93ff22b3b7" providerId="ADAL" clId="{FB673137-3827-0E41-B65F-1DEFE644DC1E}" dt="2023-01-11T15:02:13.153" v="96" actId="1035"/>
          <ac:spMkLst>
            <pc:docMk/>
            <pc:sldMk cId="2397815861" sldId="256"/>
            <ac:spMk id="42" creationId="{27DED3C5-528E-E242-A8FC-D9F396A82493}"/>
          </ac:spMkLst>
        </pc:spChg>
        <pc:spChg chg="mod">
          <ac:chgData name="Langevin, Christian D" userId="c6cf8703-3b11-4b45-a4a0-dc93ff22b3b7" providerId="ADAL" clId="{FB673137-3827-0E41-B65F-1DEFE644DC1E}" dt="2023-01-11T15:02:13.153" v="96" actId="1035"/>
          <ac:spMkLst>
            <pc:docMk/>
            <pc:sldMk cId="2397815861" sldId="256"/>
            <ac:spMk id="43" creationId="{881AD9F7-AC3B-FB45-A748-2EB25956767F}"/>
          </ac:spMkLst>
        </pc:spChg>
        <pc:spChg chg="mod">
          <ac:chgData name="Langevin, Christian D" userId="c6cf8703-3b11-4b45-a4a0-dc93ff22b3b7" providerId="ADAL" clId="{FB673137-3827-0E41-B65F-1DEFE644DC1E}" dt="2023-01-11T15:02:23.543" v="132" actId="1036"/>
          <ac:spMkLst>
            <pc:docMk/>
            <pc:sldMk cId="2397815861" sldId="256"/>
            <ac:spMk id="44" creationId="{45B6CBC7-4F50-2C43-AEE2-1F75454DA624}"/>
          </ac:spMkLst>
        </pc:spChg>
        <pc:spChg chg="mod">
          <ac:chgData name="Langevin, Christian D" userId="c6cf8703-3b11-4b45-a4a0-dc93ff22b3b7" providerId="ADAL" clId="{FB673137-3827-0E41-B65F-1DEFE644DC1E}" dt="2023-01-11T15:02:23.543" v="132" actId="1036"/>
          <ac:spMkLst>
            <pc:docMk/>
            <pc:sldMk cId="2397815861" sldId="256"/>
            <ac:spMk id="45" creationId="{6FB7B74D-F89E-8D44-A06D-754528A0A6F4}"/>
          </ac:spMkLst>
        </pc:spChg>
        <pc:spChg chg="mod">
          <ac:chgData name="Langevin, Christian D" userId="c6cf8703-3b11-4b45-a4a0-dc93ff22b3b7" providerId="ADAL" clId="{FB673137-3827-0E41-B65F-1DEFE644DC1E}" dt="2023-01-11T15:02:23.543" v="132" actId="1036"/>
          <ac:spMkLst>
            <pc:docMk/>
            <pc:sldMk cId="2397815861" sldId="256"/>
            <ac:spMk id="46" creationId="{7303A8F3-18DE-6A40-B78E-31ECE15279F9}"/>
          </ac:spMkLst>
        </pc:spChg>
        <pc:spChg chg="add mod">
          <ac:chgData name="Langevin, Christian D" userId="c6cf8703-3b11-4b45-a4a0-dc93ff22b3b7" providerId="ADAL" clId="{FB673137-3827-0E41-B65F-1DEFE644DC1E}" dt="2023-01-11T15:12:01.584" v="623" actId="20577"/>
          <ac:spMkLst>
            <pc:docMk/>
            <pc:sldMk cId="2397815861" sldId="256"/>
            <ac:spMk id="48" creationId="{9973F281-6119-00C8-6CC7-5AA60132DB41}"/>
          </ac:spMkLst>
        </pc:spChg>
        <pc:spChg chg="add mod">
          <ac:chgData name="Langevin, Christian D" userId="c6cf8703-3b11-4b45-a4a0-dc93ff22b3b7" providerId="ADAL" clId="{FB673137-3827-0E41-B65F-1DEFE644DC1E}" dt="2023-01-11T15:11:54.120" v="615" actId="20577"/>
          <ac:spMkLst>
            <pc:docMk/>
            <pc:sldMk cId="2397815861" sldId="256"/>
            <ac:spMk id="49" creationId="{67819436-2CFC-6178-8BDF-377E38C4FE8B}"/>
          </ac:spMkLst>
        </pc:spChg>
        <pc:spChg chg="add mod">
          <ac:chgData name="Langevin, Christian D" userId="c6cf8703-3b11-4b45-a4a0-dc93ff22b3b7" providerId="ADAL" clId="{FB673137-3827-0E41-B65F-1DEFE644DC1E}" dt="2023-01-11T15:11:00.697" v="575" actId="20577"/>
          <ac:spMkLst>
            <pc:docMk/>
            <pc:sldMk cId="2397815861" sldId="256"/>
            <ac:spMk id="50" creationId="{54C2B9AE-D8D3-505C-E09C-C12CA511A4F3}"/>
          </ac:spMkLst>
        </pc:spChg>
        <pc:spChg chg="add del mod">
          <ac:chgData name="Langevin, Christian D" userId="c6cf8703-3b11-4b45-a4a0-dc93ff22b3b7" providerId="ADAL" clId="{FB673137-3827-0E41-B65F-1DEFE644DC1E}" dt="2023-01-11T15:02:48.527" v="188" actId="478"/>
          <ac:spMkLst>
            <pc:docMk/>
            <pc:sldMk cId="2397815861" sldId="256"/>
            <ac:spMk id="51" creationId="{76FC0584-FB19-BF13-703E-0A179F8E44A7}"/>
          </ac:spMkLst>
        </pc:spChg>
        <pc:spChg chg="add mod">
          <ac:chgData name="Langevin, Christian D" userId="c6cf8703-3b11-4b45-a4a0-dc93ff22b3b7" providerId="ADAL" clId="{FB673137-3827-0E41-B65F-1DEFE644DC1E}" dt="2023-01-11T15:02:39.153" v="185" actId="20577"/>
          <ac:spMkLst>
            <pc:docMk/>
            <pc:sldMk cId="2397815861" sldId="256"/>
            <ac:spMk id="52" creationId="{7B7209CB-BCEA-0363-3876-BFEF67E6BE2F}"/>
          </ac:spMkLst>
        </pc:spChg>
        <pc:spChg chg="add mod">
          <ac:chgData name="Langevin, Christian D" userId="c6cf8703-3b11-4b45-a4a0-dc93ff22b3b7" providerId="ADAL" clId="{FB673137-3827-0E41-B65F-1DEFE644DC1E}" dt="2023-01-11T15:02:42.013" v="186" actId="20577"/>
          <ac:spMkLst>
            <pc:docMk/>
            <pc:sldMk cId="2397815861" sldId="256"/>
            <ac:spMk id="53" creationId="{7961E294-AD5F-83F7-B99A-F6302E4827F7}"/>
          </ac:spMkLst>
        </pc:spChg>
        <pc:spChg chg="add del mod">
          <ac:chgData name="Langevin, Christian D" userId="c6cf8703-3b11-4b45-a4a0-dc93ff22b3b7" providerId="ADAL" clId="{FB673137-3827-0E41-B65F-1DEFE644DC1E}" dt="2023-01-11T15:02:44.975" v="187" actId="478"/>
          <ac:spMkLst>
            <pc:docMk/>
            <pc:sldMk cId="2397815861" sldId="256"/>
            <ac:spMk id="54" creationId="{2FC956B6-5F62-F033-37C0-BF096FFBBA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9303C-7D01-4A0B-9D06-7EA08402D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CB56B-3258-4928-BC7C-C6C845C4E3F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415B1-8689-4D56-8F08-5CCA160E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918CD-6CE4-4415-A54D-758E07BCC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9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368E3-185B-4687-9C11-0CF0AA52C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2964A-8A18-4163-A9FC-1434B3C39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AA3D4-5273-4866-9EFE-ED62D848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7429-2A1D-447C-A073-B71C10D2F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9AAF5-CCE9-4EE8-871E-D374E57DC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47436-4150-41C3-BC75-43F9EE862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B5EB4-8632-49C2-A560-C2C254D59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12AB-1B57-448C-8CB1-DBBA68950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D4AF3-4F30-4EE4-BEEB-4D5268130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A207-25B4-4258-8C42-41544747D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505068-E2FE-41A3-AE11-4004D4BCC1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D97AB-0187-0C5F-76AA-7535378F9072}"/>
              </a:ext>
            </a:extLst>
          </p:cNvPr>
          <p:cNvSpPr/>
          <p:nvPr/>
        </p:nvSpPr>
        <p:spPr>
          <a:xfrm>
            <a:off x="1014253" y="5546857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48922-C1B8-2240-8EFA-27ED92F39539}"/>
              </a:ext>
            </a:extLst>
          </p:cNvPr>
          <p:cNvSpPr/>
          <p:nvPr/>
        </p:nvSpPr>
        <p:spPr>
          <a:xfrm>
            <a:off x="1008993" y="336334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6ECE9-CA1A-0244-AC3C-1AAA6632382B}"/>
              </a:ext>
            </a:extLst>
          </p:cNvPr>
          <p:cNvSpPr/>
          <p:nvPr/>
        </p:nvSpPr>
        <p:spPr>
          <a:xfrm>
            <a:off x="1008993" y="1581813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04025-68E6-304C-8A91-7FD2A8B456CD}"/>
              </a:ext>
            </a:extLst>
          </p:cNvPr>
          <p:cNvSpPr/>
          <p:nvPr/>
        </p:nvSpPr>
        <p:spPr>
          <a:xfrm>
            <a:off x="1008993" y="2889048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59C41-AA64-2844-8760-F6D9B0B48C15}"/>
              </a:ext>
            </a:extLst>
          </p:cNvPr>
          <p:cNvSpPr/>
          <p:nvPr/>
        </p:nvSpPr>
        <p:spPr>
          <a:xfrm>
            <a:off x="1008993" y="4196284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48511-E53C-2446-A669-8A07AA7D1CDF}"/>
              </a:ext>
            </a:extLst>
          </p:cNvPr>
          <p:cNvSpPr txBox="1"/>
          <p:nvPr/>
        </p:nvSpPr>
        <p:spPr>
          <a:xfrm>
            <a:off x="3620495" y="3080738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 </a:t>
            </a:r>
          </a:p>
          <a:p>
            <a:pPr algn="ctr"/>
            <a:r>
              <a:rPr lang="en-US" sz="1400" b="1" dirty="0" err="1"/>
              <a:t>Richins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3C2CD-B116-CA43-95EC-F73A59232EF4}"/>
              </a:ext>
            </a:extLst>
          </p:cNvPr>
          <p:cNvSpPr txBox="1"/>
          <p:nvPr/>
        </p:nvSpPr>
        <p:spPr>
          <a:xfrm>
            <a:off x="2410780" y="438136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Casey</a:t>
            </a:r>
          </a:p>
          <a:p>
            <a:pPr algn="ctr"/>
            <a:r>
              <a:rPr lang="en-US" sz="1400" b="1" dirty="0"/>
              <a:t>Jones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3FB00-D63C-D248-B52C-B8F1DF87701B}"/>
              </a:ext>
            </a:extLst>
          </p:cNvPr>
          <p:cNvSpPr txBox="1"/>
          <p:nvPr/>
        </p:nvSpPr>
        <p:spPr>
          <a:xfrm>
            <a:off x="3570801" y="1807414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Zachary</a:t>
            </a:r>
          </a:p>
          <a:p>
            <a:pPr algn="ctr"/>
            <a:r>
              <a:rPr lang="en-US" sz="1400" b="1" dirty="0" err="1"/>
              <a:t>Kisfalusi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6BD56-DA9B-894F-A0CC-632DC4CA2B5A}"/>
              </a:ext>
            </a:extLst>
          </p:cNvPr>
          <p:cNvSpPr txBox="1"/>
          <p:nvPr/>
        </p:nvSpPr>
        <p:spPr>
          <a:xfrm>
            <a:off x="7221535" y="180741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Logan</a:t>
            </a:r>
          </a:p>
          <a:p>
            <a:pPr algn="ctr"/>
            <a:r>
              <a:rPr lang="en-US" sz="1400" b="1" dirty="0"/>
              <a:t>Platt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C609-4109-5747-8BDA-56359E1F0D10}"/>
              </a:ext>
            </a:extLst>
          </p:cNvPr>
          <p:cNvSpPr txBox="1"/>
          <p:nvPr/>
        </p:nvSpPr>
        <p:spPr>
          <a:xfrm>
            <a:off x="7077265" y="523794"/>
            <a:ext cx="100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Kendall</a:t>
            </a:r>
          </a:p>
          <a:p>
            <a:pPr algn="ctr"/>
            <a:r>
              <a:rPr lang="en-US" sz="1400" b="1" dirty="0"/>
              <a:t>Goldstein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05970-8D9A-854D-B64C-BCD7D929DAE6}"/>
              </a:ext>
            </a:extLst>
          </p:cNvPr>
          <p:cNvSpPr txBox="1"/>
          <p:nvPr/>
        </p:nvSpPr>
        <p:spPr>
          <a:xfrm>
            <a:off x="7126157" y="308073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Andrew</a:t>
            </a:r>
          </a:p>
          <a:p>
            <a:pPr algn="ctr"/>
            <a:r>
              <a:rPr lang="en-US" sz="1400" b="1" dirty="0"/>
              <a:t>Williams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F7659-4F43-3248-899A-75B6DE5747C8}"/>
              </a:ext>
            </a:extLst>
          </p:cNvPr>
          <p:cNvSpPr txBox="1"/>
          <p:nvPr/>
        </p:nvSpPr>
        <p:spPr>
          <a:xfrm>
            <a:off x="7062038" y="4381364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Stephanie</a:t>
            </a:r>
          </a:p>
          <a:p>
            <a:pPr algn="ctr"/>
            <a:r>
              <a:rPr lang="en-US" sz="1400" b="1" dirty="0"/>
              <a:t>Roussel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932FA-9981-7A4B-9A4C-D39BA46D9054}"/>
              </a:ext>
            </a:extLst>
          </p:cNvPr>
          <p:cNvSpPr txBox="1"/>
          <p:nvPr/>
        </p:nvSpPr>
        <p:spPr>
          <a:xfrm>
            <a:off x="6082813" y="1807414"/>
            <a:ext cx="74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Elise</a:t>
            </a:r>
          </a:p>
          <a:p>
            <a:pPr algn="ctr"/>
            <a:r>
              <a:rPr lang="en-US" sz="1400" b="1" dirty="0"/>
              <a:t>Wright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B6177-C0C8-6A47-BC90-7EFE173B643A}"/>
              </a:ext>
            </a:extLst>
          </p:cNvPr>
          <p:cNvSpPr txBox="1"/>
          <p:nvPr/>
        </p:nvSpPr>
        <p:spPr>
          <a:xfrm>
            <a:off x="1177985" y="3080738"/>
            <a:ext cx="101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Evin</a:t>
            </a:r>
            <a:endParaRPr lang="en-US" sz="1400" b="1" dirty="0"/>
          </a:p>
          <a:p>
            <a:pPr algn="ctr"/>
            <a:r>
              <a:rPr lang="en-US" sz="1400" b="1" dirty="0" err="1"/>
              <a:t>Fetkovich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0ED18-BAC1-BA4E-B59E-921DC9C85ED6}"/>
              </a:ext>
            </a:extLst>
          </p:cNvPr>
          <p:cNvSpPr txBox="1"/>
          <p:nvPr/>
        </p:nvSpPr>
        <p:spPr>
          <a:xfrm>
            <a:off x="2306585" y="308073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Rebecca</a:t>
            </a:r>
          </a:p>
          <a:p>
            <a:pPr algn="ctr"/>
            <a:r>
              <a:rPr lang="en-US" sz="1400" b="1" dirty="0"/>
              <a:t>Ransom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BCA45-B2F2-7D43-A790-6FDAB55B219F}"/>
              </a:ext>
            </a:extLst>
          </p:cNvPr>
          <p:cNvSpPr txBox="1"/>
          <p:nvPr/>
        </p:nvSpPr>
        <p:spPr>
          <a:xfrm>
            <a:off x="4786481" y="3080738"/>
            <a:ext cx="85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Marina</a:t>
            </a:r>
          </a:p>
          <a:p>
            <a:pPr algn="ctr"/>
            <a:r>
              <a:rPr lang="en-US" sz="1400" b="1" dirty="0" err="1"/>
              <a:t>Marcelli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24C80-A62F-3E4C-B962-35326C0B1CF3}"/>
              </a:ext>
            </a:extLst>
          </p:cNvPr>
          <p:cNvSpPr txBox="1"/>
          <p:nvPr/>
        </p:nvSpPr>
        <p:spPr>
          <a:xfrm>
            <a:off x="4870637" y="4381364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Sarah</a:t>
            </a:r>
          </a:p>
          <a:p>
            <a:pPr algn="ctr"/>
            <a:r>
              <a:rPr lang="en-US" sz="1400" b="1" dirty="0"/>
              <a:t>Ogle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243B3-D824-B24E-A108-8D5A882C74F2}"/>
              </a:ext>
            </a:extLst>
          </p:cNvPr>
          <p:cNvSpPr txBox="1"/>
          <p:nvPr/>
        </p:nvSpPr>
        <p:spPr>
          <a:xfrm>
            <a:off x="3684614" y="4381364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Grady</a:t>
            </a:r>
          </a:p>
          <a:p>
            <a:pPr algn="ctr"/>
            <a:r>
              <a:rPr lang="en-US" sz="1400" b="1" dirty="0"/>
              <a:t>Ball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2F220-10CD-5940-A768-ACCB0E1E82D0}"/>
              </a:ext>
            </a:extLst>
          </p:cNvPr>
          <p:cNvSpPr txBox="1"/>
          <p:nvPr/>
        </p:nvSpPr>
        <p:spPr>
          <a:xfrm>
            <a:off x="1306225" y="4381364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Shawn</a:t>
            </a:r>
          </a:p>
          <a:p>
            <a:pPr algn="ctr"/>
            <a:r>
              <a:rPr lang="en-US" sz="1400" b="1" dirty="0"/>
              <a:t>Naylor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74B0-EA57-644B-8DC8-462720FD0C11}"/>
              </a:ext>
            </a:extLst>
          </p:cNvPr>
          <p:cNvSpPr txBox="1"/>
          <p:nvPr/>
        </p:nvSpPr>
        <p:spPr>
          <a:xfrm>
            <a:off x="5987403" y="523794"/>
            <a:ext cx="93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Santiago</a:t>
            </a:r>
          </a:p>
          <a:p>
            <a:pPr algn="ctr"/>
            <a:r>
              <a:rPr lang="en-US" sz="1400" b="1" dirty="0"/>
              <a:t>DL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3AFFA-4C88-6E48-B939-04CE4A7FB82D}"/>
              </a:ext>
            </a:extLst>
          </p:cNvPr>
          <p:cNvSpPr txBox="1"/>
          <p:nvPr/>
        </p:nvSpPr>
        <p:spPr>
          <a:xfrm>
            <a:off x="4821746" y="1807414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Wes</a:t>
            </a:r>
          </a:p>
          <a:p>
            <a:pPr algn="ctr"/>
            <a:r>
              <a:rPr lang="en-US" sz="1400" b="1" dirty="0" err="1"/>
              <a:t>Bonelli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96745-ACE8-B44B-8087-7A34541E1B77}"/>
              </a:ext>
            </a:extLst>
          </p:cNvPr>
          <p:cNvSpPr txBox="1"/>
          <p:nvPr/>
        </p:nvSpPr>
        <p:spPr>
          <a:xfrm>
            <a:off x="6037098" y="3080738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Maddie</a:t>
            </a:r>
          </a:p>
          <a:p>
            <a:pPr algn="ctr"/>
            <a:r>
              <a:rPr lang="en-US" sz="1400" b="1" dirty="0"/>
              <a:t>Holland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4A35B-3A31-AA43-B5A6-331859F5192F}"/>
              </a:ext>
            </a:extLst>
          </p:cNvPr>
          <p:cNvSpPr txBox="1"/>
          <p:nvPr/>
        </p:nvSpPr>
        <p:spPr>
          <a:xfrm>
            <a:off x="6021867" y="4381364"/>
            <a:ext cx="870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Paul</a:t>
            </a:r>
          </a:p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55F-7AD4-8C4F-A6B1-AFEBA72D5E74}"/>
              </a:ext>
            </a:extLst>
          </p:cNvPr>
          <p:cNvSpPr txBox="1"/>
          <p:nvPr/>
        </p:nvSpPr>
        <p:spPr>
          <a:xfrm>
            <a:off x="1271763" y="1807414"/>
            <a:ext cx="83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Liam</a:t>
            </a:r>
          </a:p>
          <a:p>
            <a:pPr algn="ctr"/>
            <a:r>
              <a:rPr lang="en-US" sz="1400" b="1" dirty="0" err="1"/>
              <a:t>Kenefic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A87D9-CE06-0A4B-BA38-ECB20A3B67AF}"/>
              </a:ext>
            </a:extLst>
          </p:cNvPr>
          <p:cNvSpPr txBox="1"/>
          <p:nvPr/>
        </p:nvSpPr>
        <p:spPr>
          <a:xfrm>
            <a:off x="2351470" y="1807414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Justin</a:t>
            </a:r>
          </a:p>
          <a:p>
            <a:pPr algn="ctr"/>
            <a:r>
              <a:rPr lang="en-US" sz="1400" b="1" dirty="0"/>
              <a:t>Nichols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04D57-5E6F-D648-BC0E-E94805DB20BF}"/>
              </a:ext>
            </a:extLst>
          </p:cNvPr>
          <p:cNvSpPr txBox="1"/>
          <p:nvPr/>
        </p:nvSpPr>
        <p:spPr>
          <a:xfrm>
            <a:off x="1197221" y="523794"/>
            <a:ext cx="97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Colin</a:t>
            </a:r>
          </a:p>
          <a:p>
            <a:pPr algn="ctr"/>
            <a:r>
              <a:rPr lang="en-US" sz="1400" b="1" dirty="0" err="1"/>
              <a:t>Baciocco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726E34-6B34-2246-A9CB-4943AFFA3A26}"/>
              </a:ext>
            </a:extLst>
          </p:cNvPr>
          <p:cNvSpPr txBox="1"/>
          <p:nvPr/>
        </p:nvSpPr>
        <p:spPr>
          <a:xfrm>
            <a:off x="2292158" y="523794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</a:t>
            </a:r>
          </a:p>
          <a:p>
            <a:pPr algn="ctr"/>
            <a:r>
              <a:rPr lang="en-US" sz="1400" b="1" dirty="0"/>
              <a:t>Mullaney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C21C0-D5FB-4141-83DE-AD2CC87EC35F}"/>
              </a:ext>
            </a:extLst>
          </p:cNvPr>
          <p:cNvSpPr txBox="1"/>
          <p:nvPr/>
        </p:nvSpPr>
        <p:spPr>
          <a:xfrm>
            <a:off x="3550764" y="523794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Elizabeth</a:t>
            </a:r>
          </a:p>
          <a:p>
            <a:pPr algn="ctr"/>
            <a:r>
              <a:rPr lang="en-US" sz="1400" b="1" dirty="0" err="1"/>
              <a:t>Jachens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08E2FD-B712-A84D-8AE9-787427BF5CEF}"/>
              </a:ext>
            </a:extLst>
          </p:cNvPr>
          <p:cNvSpPr txBox="1"/>
          <p:nvPr/>
        </p:nvSpPr>
        <p:spPr>
          <a:xfrm>
            <a:off x="4792090" y="523794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Michael</a:t>
            </a:r>
          </a:p>
          <a:p>
            <a:pPr algn="ctr"/>
            <a:r>
              <a:rPr lang="en-US" sz="1400" b="1" dirty="0"/>
              <a:t>Reno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C1A-FAC2-484C-A569-B402DFF7AE2E}"/>
              </a:ext>
            </a:extLst>
          </p:cNvPr>
          <p:cNvCxnSpPr/>
          <p:nvPr/>
        </p:nvCxnSpPr>
        <p:spPr>
          <a:xfrm>
            <a:off x="3470391" y="444062"/>
            <a:ext cx="0" cy="5969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65DD0D-5F13-3A49-A719-9F4A260C9A86}"/>
              </a:ext>
            </a:extLst>
          </p:cNvPr>
          <p:cNvCxnSpPr/>
          <p:nvPr/>
        </p:nvCxnSpPr>
        <p:spPr>
          <a:xfrm>
            <a:off x="5861495" y="444062"/>
            <a:ext cx="0" cy="5969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31E8CA-EE9B-624B-B48F-9DC365DAFBFB}"/>
              </a:ext>
            </a:extLst>
          </p:cNvPr>
          <p:cNvSpPr txBox="1"/>
          <p:nvPr/>
        </p:nvSpPr>
        <p:spPr>
          <a:xfrm>
            <a:off x="1936365" y="-174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8D90B-3BF9-1A4E-AECA-DA1C7DE84F30}"/>
              </a:ext>
            </a:extLst>
          </p:cNvPr>
          <p:cNvSpPr txBox="1"/>
          <p:nvPr/>
        </p:nvSpPr>
        <p:spPr>
          <a:xfrm>
            <a:off x="4391489" y="-9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48CCB-42E2-6F42-BF86-77814B76C890}"/>
              </a:ext>
            </a:extLst>
          </p:cNvPr>
          <p:cNvSpPr txBox="1"/>
          <p:nvPr/>
        </p:nvSpPr>
        <p:spPr>
          <a:xfrm>
            <a:off x="6846613" y="-9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C5887-7040-3547-AFA0-89FB27BF7B3A}"/>
              </a:ext>
            </a:extLst>
          </p:cNvPr>
          <p:cNvSpPr txBox="1"/>
          <p:nvPr/>
        </p:nvSpPr>
        <p:spPr>
          <a:xfrm>
            <a:off x="1893655" y="12832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BCBD9-B4EF-4148-B240-135B7748C0FC}"/>
              </a:ext>
            </a:extLst>
          </p:cNvPr>
          <p:cNvSpPr txBox="1"/>
          <p:nvPr/>
        </p:nvSpPr>
        <p:spPr>
          <a:xfrm>
            <a:off x="4485635" y="12832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22A8-7FDE-A146-A336-FB1711D33B4A}"/>
              </a:ext>
            </a:extLst>
          </p:cNvPr>
          <p:cNvSpPr txBox="1"/>
          <p:nvPr/>
        </p:nvSpPr>
        <p:spPr>
          <a:xfrm>
            <a:off x="6839058" y="12616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4CF9C-4D45-A04A-8437-D314CD0E963E}"/>
              </a:ext>
            </a:extLst>
          </p:cNvPr>
          <p:cNvSpPr txBox="1"/>
          <p:nvPr/>
        </p:nvSpPr>
        <p:spPr>
          <a:xfrm>
            <a:off x="1893655" y="259603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DED3C5-528E-E242-A8FC-D9F396A82493}"/>
              </a:ext>
            </a:extLst>
          </p:cNvPr>
          <p:cNvSpPr txBox="1"/>
          <p:nvPr/>
        </p:nvSpPr>
        <p:spPr>
          <a:xfrm>
            <a:off x="4434901" y="257747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1AD9F7-AC3B-FB45-A748-2EB25956767F}"/>
              </a:ext>
            </a:extLst>
          </p:cNvPr>
          <p:cNvSpPr txBox="1"/>
          <p:nvPr/>
        </p:nvSpPr>
        <p:spPr>
          <a:xfrm>
            <a:off x="6783561" y="25416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6CBC7-4F50-2C43-AEE2-1F75454DA624}"/>
              </a:ext>
            </a:extLst>
          </p:cNvPr>
          <p:cNvSpPr txBox="1"/>
          <p:nvPr/>
        </p:nvSpPr>
        <p:spPr>
          <a:xfrm>
            <a:off x="2015479" y="38579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B7B74D-F89E-8D44-A06D-754528A0A6F4}"/>
              </a:ext>
            </a:extLst>
          </p:cNvPr>
          <p:cNvSpPr txBox="1"/>
          <p:nvPr/>
        </p:nvSpPr>
        <p:spPr>
          <a:xfrm>
            <a:off x="4391488" y="3858969"/>
            <a:ext cx="6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03A8F3-18DE-6A40-B78E-31ECE15279F9}"/>
              </a:ext>
            </a:extLst>
          </p:cNvPr>
          <p:cNvSpPr txBox="1"/>
          <p:nvPr/>
        </p:nvSpPr>
        <p:spPr>
          <a:xfrm>
            <a:off x="6811078" y="38589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4199B-29BA-034B-877B-8DAC8E746321}"/>
              </a:ext>
            </a:extLst>
          </p:cNvPr>
          <p:cNvSpPr txBox="1"/>
          <p:nvPr/>
        </p:nvSpPr>
        <p:spPr>
          <a:xfrm>
            <a:off x="185499" y="7128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7FAF-5B43-6F0E-FFBB-5B4CB628CFD1}"/>
              </a:ext>
            </a:extLst>
          </p:cNvPr>
          <p:cNvSpPr txBox="1"/>
          <p:nvPr/>
        </p:nvSpPr>
        <p:spPr>
          <a:xfrm>
            <a:off x="2371155" y="5731937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Ian</a:t>
            </a:r>
          </a:p>
          <a:p>
            <a:pPr algn="ctr"/>
            <a:r>
              <a:rPr lang="en-US" sz="1400" b="1" dirty="0"/>
              <a:t>Rogers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73F281-6119-00C8-6CC7-5AA60132DB41}"/>
              </a:ext>
            </a:extLst>
          </p:cNvPr>
          <p:cNvSpPr txBox="1"/>
          <p:nvPr/>
        </p:nvSpPr>
        <p:spPr>
          <a:xfrm>
            <a:off x="4727620" y="5731937"/>
            <a:ext cx="97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Andrew</a:t>
            </a:r>
          </a:p>
          <a:p>
            <a:pPr algn="ctr"/>
            <a:r>
              <a:rPr lang="en-US" sz="1400" b="1" dirty="0" err="1"/>
              <a:t>Soldavini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819436-2CFC-6178-8BDF-377E38C4FE8B}"/>
              </a:ext>
            </a:extLst>
          </p:cNvPr>
          <p:cNvSpPr txBox="1"/>
          <p:nvPr/>
        </p:nvSpPr>
        <p:spPr>
          <a:xfrm>
            <a:off x="3591290" y="5731937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Jackson</a:t>
            </a:r>
          </a:p>
          <a:p>
            <a:pPr algn="ctr"/>
            <a:r>
              <a:rPr lang="en-US" sz="1400" b="1" dirty="0"/>
              <a:t>Mitchell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C2B9AE-D8D3-505C-E09C-C12CA511A4F3}"/>
              </a:ext>
            </a:extLst>
          </p:cNvPr>
          <p:cNvSpPr txBox="1"/>
          <p:nvPr/>
        </p:nvSpPr>
        <p:spPr>
          <a:xfrm>
            <a:off x="1242556" y="5731937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Brytne</a:t>
            </a:r>
            <a:endParaRPr lang="en-US" sz="1400" b="1" dirty="0"/>
          </a:p>
          <a:p>
            <a:pPr algn="ctr"/>
            <a:r>
              <a:rPr lang="en-US" sz="1400" b="1" dirty="0" err="1"/>
              <a:t>Okuhata</a:t>
            </a:r>
            <a:endParaRPr 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7209CB-BCEA-0363-3876-BFEF67E6BE2F}"/>
              </a:ext>
            </a:extLst>
          </p:cNvPr>
          <p:cNvSpPr txBox="1"/>
          <p:nvPr/>
        </p:nvSpPr>
        <p:spPr>
          <a:xfrm>
            <a:off x="2020739" y="52085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1E294-AD5F-83F7-B99A-F6302E4827F7}"/>
              </a:ext>
            </a:extLst>
          </p:cNvPr>
          <p:cNvSpPr txBox="1"/>
          <p:nvPr/>
        </p:nvSpPr>
        <p:spPr>
          <a:xfrm>
            <a:off x="4396748" y="52095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G14</a:t>
            </a:r>
          </a:p>
        </p:txBody>
      </p:sp>
    </p:spTree>
    <p:extLst>
      <p:ext uri="{BB962C8B-B14F-4D97-AF65-F5344CB8AC3E}">
        <p14:creationId xmlns:p14="http://schemas.microsoft.com/office/powerpoint/2010/main" val="23978158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71</Words>
  <Application>Microsoft Macintosh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Langevin, Christian D</cp:lastModifiedBy>
  <cp:revision>114</cp:revision>
  <dcterms:created xsi:type="dcterms:W3CDTF">2009-03-17T15:31:45Z</dcterms:created>
  <dcterms:modified xsi:type="dcterms:W3CDTF">2023-01-11T15:13:21Z</dcterms:modified>
</cp:coreProperties>
</file>