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handoutMasterIdLst>
    <p:handoutMasterId r:id="rId16"/>
  </p:handoutMasterIdLst>
  <p:sldIdLst>
    <p:sldId id="587" r:id="rId2"/>
    <p:sldId id="589" r:id="rId3"/>
    <p:sldId id="590" r:id="rId4"/>
    <p:sldId id="591" r:id="rId5"/>
    <p:sldId id="592" r:id="rId6"/>
    <p:sldId id="593" r:id="rId7"/>
    <p:sldId id="594" r:id="rId8"/>
    <p:sldId id="595" r:id="rId9"/>
    <p:sldId id="596" r:id="rId10"/>
    <p:sldId id="597" r:id="rId11"/>
    <p:sldId id="598" r:id="rId12"/>
    <p:sldId id="599" r:id="rId13"/>
    <p:sldId id="600" r:id="rId14"/>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4137C-6414-C546-A0DB-659C9E0D3825}" v="15" dt="2023-01-06T21:00:36.181"/>
    <p1510:client id="{C67A0D07-8AED-A74E-B1BB-567FB2C22816}" v="16" dt="2023-01-06T15:08:21.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p:cViewPr varScale="1">
        <p:scale>
          <a:sx n="121" d="100"/>
          <a:sy n="121" d="100"/>
        </p:scale>
        <p:origin x="512"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22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 Joseph D" userId="bd5f5bbf-fc0b-41ca-af42-bfb8d56f1f7b" providerId="ADAL" clId="{C67A0D07-8AED-A74E-B1BB-567FB2C22816}"/>
    <pc:docChg chg="undo custSel addSld delSld modSld modMainMaster modNotesMaster">
      <pc:chgData name="Hughes, Joseph D" userId="bd5f5bbf-fc0b-41ca-af42-bfb8d56f1f7b" providerId="ADAL" clId="{C67A0D07-8AED-A74E-B1BB-567FB2C22816}" dt="2023-01-06T15:24:56.876" v="322" actId="20577"/>
      <pc:docMkLst>
        <pc:docMk/>
      </pc:docMkLst>
      <pc:sldChg chg="modSp del">
        <pc:chgData name="Hughes, Joseph D" userId="bd5f5bbf-fc0b-41ca-af42-bfb8d56f1f7b" providerId="ADAL" clId="{C67A0D07-8AED-A74E-B1BB-567FB2C22816}" dt="2023-01-05T22:27:41.604" v="101" actId="2696"/>
        <pc:sldMkLst>
          <pc:docMk/>
          <pc:sldMk cId="0" sldId="565"/>
        </pc:sldMkLst>
        <pc:spChg chg="mod">
          <ac:chgData name="Hughes, Joseph D" userId="bd5f5bbf-fc0b-41ca-af42-bfb8d56f1f7b" providerId="ADAL" clId="{C67A0D07-8AED-A74E-B1BB-567FB2C22816}" dt="2023-01-05T22:26:18.561" v="0"/>
          <ac:spMkLst>
            <pc:docMk/>
            <pc:sldMk cId="0" sldId="565"/>
            <ac:spMk id="2050" creationId="{00000000-0000-0000-0000-000000000000}"/>
          </ac:spMkLst>
        </pc:spChg>
      </pc:sldChg>
      <pc:sldChg chg="modSp mod">
        <pc:chgData name="Hughes, Joseph D" userId="bd5f5bbf-fc0b-41ca-af42-bfb8d56f1f7b" providerId="ADAL" clId="{C67A0D07-8AED-A74E-B1BB-567FB2C22816}" dt="2023-01-06T15:24:56.876" v="322" actId="20577"/>
        <pc:sldMkLst>
          <pc:docMk/>
          <pc:sldMk cId="0" sldId="566"/>
        </pc:sldMkLst>
        <pc:spChg chg="mod">
          <ac:chgData name="Hughes, Joseph D" userId="bd5f5bbf-fc0b-41ca-af42-bfb8d56f1f7b" providerId="ADAL" clId="{C67A0D07-8AED-A74E-B1BB-567FB2C22816}" dt="2023-01-06T15:24:56.876" v="322" actId="20577"/>
          <ac:spMkLst>
            <pc:docMk/>
            <pc:sldMk cId="0" sldId="566"/>
            <ac:spMk id="3" creationId="{00000000-0000-0000-0000-000000000000}"/>
          </ac:spMkLst>
        </pc:spChg>
      </pc:sldChg>
      <pc:sldChg chg="modSp mod">
        <pc:chgData name="Hughes, Joseph D" userId="bd5f5bbf-fc0b-41ca-af42-bfb8d56f1f7b" providerId="ADAL" clId="{C67A0D07-8AED-A74E-B1BB-567FB2C22816}" dt="2023-01-06T15:04:38.975" v="178" actId="465"/>
        <pc:sldMkLst>
          <pc:docMk/>
          <pc:sldMk cId="0" sldId="570"/>
        </pc:sldMkLst>
        <pc:spChg chg="mod">
          <ac:chgData name="Hughes, Joseph D" userId="bd5f5bbf-fc0b-41ca-af42-bfb8d56f1f7b" providerId="ADAL" clId="{C67A0D07-8AED-A74E-B1BB-567FB2C22816}" dt="2023-01-06T15:04:38.975" v="178" actId="465"/>
          <ac:spMkLst>
            <pc:docMk/>
            <pc:sldMk cId="0" sldId="570"/>
            <ac:spMk id="10244"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5"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6"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7"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48"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0"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1"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2" creationId="{00000000-0000-0000-0000-000000000000}"/>
          </ac:spMkLst>
        </pc:spChg>
        <pc:spChg chg="mod">
          <ac:chgData name="Hughes, Joseph D" userId="bd5f5bbf-fc0b-41ca-af42-bfb8d56f1f7b" providerId="ADAL" clId="{C67A0D07-8AED-A74E-B1BB-567FB2C22816}" dt="2023-01-06T15:04:29.278" v="177" actId="408"/>
          <ac:spMkLst>
            <pc:docMk/>
            <pc:sldMk cId="0" sldId="570"/>
            <ac:spMk id="10253" creationId="{00000000-0000-0000-0000-000000000000}"/>
          </ac:spMkLst>
        </pc:spChg>
        <pc:grpChg chg="mod">
          <ac:chgData name="Hughes, Joseph D" userId="bd5f5bbf-fc0b-41ca-af42-bfb8d56f1f7b" providerId="ADAL" clId="{C67A0D07-8AED-A74E-B1BB-567FB2C22816}" dt="2023-01-06T15:04:29.278" v="177" actId="408"/>
          <ac:grpSpMkLst>
            <pc:docMk/>
            <pc:sldMk cId="0" sldId="570"/>
            <ac:grpSpMk id="12" creationId="{85BC7497-2B41-7D48-813B-06DD773DC07E}"/>
          </ac:grpSpMkLst>
        </pc:grpChg>
        <pc:grpChg chg="mod">
          <ac:chgData name="Hughes, Joseph D" userId="bd5f5bbf-fc0b-41ca-af42-bfb8d56f1f7b" providerId="ADAL" clId="{C67A0D07-8AED-A74E-B1BB-567FB2C22816}" dt="2023-01-06T15:04:29.278" v="177" actId="408"/>
          <ac:grpSpMkLst>
            <pc:docMk/>
            <pc:sldMk cId="0" sldId="570"/>
            <ac:grpSpMk id="17" creationId="{679EEB67-BA5F-F644-A267-F4E11A8780E6}"/>
          </ac:grpSpMkLst>
        </pc:grpChg>
        <pc:grpChg chg="mod">
          <ac:chgData name="Hughes, Joseph D" userId="bd5f5bbf-fc0b-41ca-af42-bfb8d56f1f7b" providerId="ADAL" clId="{C67A0D07-8AED-A74E-B1BB-567FB2C22816}" dt="2023-01-06T15:04:38.975" v="178" actId="465"/>
          <ac:grpSpMkLst>
            <pc:docMk/>
            <pc:sldMk cId="0" sldId="570"/>
            <ac:grpSpMk id="18" creationId="{067A76EE-B259-6D49-BA0C-A463FC58C9E8}"/>
          </ac:grpSpMkLst>
        </pc:grpChg>
        <pc:picChg chg="mod">
          <ac:chgData name="Hughes, Joseph D" userId="bd5f5bbf-fc0b-41ca-af42-bfb8d56f1f7b" providerId="ADAL" clId="{C67A0D07-8AED-A74E-B1BB-567FB2C22816}" dt="2023-01-06T15:04:38.975" v="178" actId="465"/>
          <ac:picMkLst>
            <pc:docMk/>
            <pc:sldMk cId="0" sldId="570"/>
            <ac:picMk id="20" creationId="{4B189C40-3F62-3B4D-A48C-2D4599ECD610}"/>
          </ac:picMkLst>
        </pc:picChg>
        <pc:cxnChg chg="mod">
          <ac:chgData name="Hughes, Joseph D" userId="bd5f5bbf-fc0b-41ca-af42-bfb8d56f1f7b" providerId="ADAL" clId="{C67A0D07-8AED-A74E-B1BB-567FB2C22816}" dt="2023-01-06T15:04:29.278" v="177" actId="408"/>
          <ac:cxnSpMkLst>
            <pc:docMk/>
            <pc:sldMk cId="0" sldId="570"/>
            <ac:cxnSpMk id="10249" creationId="{00000000-0000-0000-0000-000000000000}"/>
          </ac:cxnSpMkLst>
        </pc:cxnChg>
      </pc:sldChg>
      <pc:sldChg chg="modSp del mod">
        <pc:chgData name="Hughes, Joseph D" userId="bd5f5bbf-fc0b-41ca-af42-bfb8d56f1f7b" providerId="ADAL" clId="{C67A0D07-8AED-A74E-B1BB-567FB2C22816}" dt="2023-01-06T15:02:34.034" v="169" actId="2696"/>
        <pc:sldMkLst>
          <pc:docMk/>
          <pc:sldMk cId="0" sldId="571"/>
        </pc:sldMkLst>
        <pc:spChg chg="mod">
          <ac:chgData name="Hughes, Joseph D" userId="bd5f5bbf-fc0b-41ca-af42-bfb8d56f1f7b" providerId="ADAL" clId="{C67A0D07-8AED-A74E-B1BB-567FB2C22816}" dt="2023-01-05T22:26:18.561" v="0"/>
          <ac:spMkLst>
            <pc:docMk/>
            <pc:sldMk cId="0" sldId="571"/>
            <ac:spMk id="2" creationId="{00000000-0000-0000-0000-000000000000}"/>
          </ac:spMkLst>
        </pc:spChg>
        <pc:spChg chg="mod">
          <ac:chgData name="Hughes, Joseph D" userId="bd5f5bbf-fc0b-41ca-af42-bfb8d56f1f7b" providerId="ADAL" clId="{C67A0D07-8AED-A74E-B1BB-567FB2C22816}" dt="2023-01-05T22:26:18.561" v="0"/>
          <ac:spMkLst>
            <pc:docMk/>
            <pc:sldMk cId="0" sldId="571"/>
            <ac:spMk id="15" creationId="{7AB67F3B-E67A-2D46-B40F-3BB9DAF56F11}"/>
          </ac:spMkLst>
        </pc:spChg>
        <pc:spChg chg="mod">
          <ac:chgData name="Hughes, Joseph D" userId="bd5f5bbf-fc0b-41ca-af42-bfb8d56f1f7b" providerId="ADAL" clId="{C67A0D07-8AED-A74E-B1BB-567FB2C22816}" dt="2023-01-06T15:01:46.019" v="160" actId="14100"/>
          <ac:spMkLst>
            <pc:docMk/>
            <pc:sldMk cId="0" sldId="571"/>
            <ac:spMk id="11268" creationId="{00000000-0000-0000-0000-000000000000}"/>
          </ac:spMkLst>
        </pc:spChg>
        <pc:spChg chg="mod">
          <ac:chgData name="Hughes, Joseph D" userId="bd5f5bbf-fc0b-41ca-af42-bfb8d56f1f7b" providerId="ADAL" clId="{C67A0D07-8AED-A74E-B1BB-567FB2C22816}" dt="2023-01-05T22:26:18.561" v="0"/>
          <ac:spMkLst>
            <pc:docMk/>
            <pc:sldMk cId="0" sldId="571"/>
            <ac:spMk id="11269" creationId="{00000000-0000-0000-0000-000000000000}"/>
          </ac:spMkLst>
        </pc:spChg>
        <pc:spChg chg="mod">
          <ac:chgData name="Hughes, Joseph D" userId="bd5f5bbf-fc0b-41ca-af42-bfb8d56f1f7b" providerId="ADAL" clId="{C67A0D07-8AED-A74E-B1BB-567FB2C22816}" dt="2023-01-05T22:26:18.561" v="0"/>
          <ac:spMkLst>
            <pc:docMk/>
            <pc:sldMk cId="0" sldId="571"/>
            <ac:spMk id="11270" creationId="{00000000-0000-0000-0000-000000000000}"/>
          </ac:spMkLst>
        </pc:spChg>
        <pc:spChg chg="mod">
          <ac:chgData name="Hughes, Joseph D" userId="bd5f5bbf-fc0b-41ca-af42-bfb8d56f1f7b" providerId="ADAL" clId="{C67A0D07-8AED-A74E-B1BB-567FB2C22816}" dt="2023-01-05T22:26:18.561" v="0"/>
          <ac:spMkLst>
            <pc:docMk/>
            <pc:sldMk cId="0" sldId="571"/>
            <ac:spMk id="11271" creationId="{00000000-0000-0000-0000-000000000000}"/>
          </ac:spMkLst>
        </pc:spChg>
        <pc:spChg chg="mod">
          <ac:chgData name="Hughes, Joseph D" userId="bd5f5bbf-fc0b-41ca-af42-bfb8d56f1f7b" providerId="ADAL" clId="{C67A0D07-8AED-A74E-B1BB-567FB2C22816}" dt="2023-01-05T22:26:18.561" v="0"/>
          <ac:spMkLst>
            <pc:docMk/>
            <pc:sldMk cId="0" sldId="571"/>
            <ac:spMk id="11272" creationId="{00000000-0000-0000-0000-000000000000}"/>
          </ac:spMkLst>
        </pc:spChg>
        <pc:spChg chg="mod">
          <ac:chgData name="Hughes, Joseph D" userId="bd5f5bbf-fc0b-41ca-af42-bfb8d56f1f7b" providerId="ADAL" clId="{C67A0D07-8AED-A74E-B1BB-567FB2C22816}" dt="2023-01-05T22:26:18.561" v="0"/>
          <ac:spMkLst>
            <pc:docMk/>
            <pc:sldMk cId="0" sldId="571"/>
            <ac:spMk id="11274" creationId="{00000000-0000-0000-0000-000000000000}"/>
          </ac:spMkLst>
        </pc:spChg>
        <pc:spChg chg="mod">
          <ac:chgData name="Hughes, Joseph D" userId="bd5f5bbf-fc0b-41ca-af42-bfb8d56f1f7b" providerId="ADAL" clId="{C67A0D07-8AED-A74E-B1BB-567FB2C22816}" dt="2023-01-05T22:26:18.561" v="0"/>
          <ac:spMkLst>
            <pc:docMk/>
            <pc:sldMk cId="0" sldId="571"/>
            <ac:spMk id="11275" creationId="{00000000-0000-0000-0000-000000000000}"/>
          </ac:spMkLst>
        </pc:spChg>
        <pc:spChg chg="mod">
          <ac:chgData name="Hughes, Joseph D" userId="bd5f5bbf-fc0b-41ca-af42-bfb8d56f1f7b" providerId="ADAL" clId="{C67A0D07-8AED-A74E-B1BB-567FB2C22816}" dt="2023-01-05T22:26:18.561" v="0"/>
          <ac:spMkLst>
            <pc:docMk/>
            <pc:sldMk cId="0" sldId="571"/>
            <ac:spMk id="11277" creationId="{00000000-0000-0000-0000-000000000000}"/>
          </ac:spMkLst>
        </pc:spChg>
        <pc:grpChg chg="mod">
          <ac:chgData name="Hughes, Joseph D" userId="bd5f5bbf-fc0b-41ca-af42-bfb8d56f1f7b" providerId="ADAL" clId="{C67A0D07-8AED-A74E-B1BB-567FB2C22816}" dt="2023-01-05T22:26:18.561" v="0"/>
          <ac:grpSpMkLst>
            <pc:docMk/>
            <pc:sldMk cId="0" sldId="571"/>
            <ac:grpSpMk id="4" creationId="{BFE04A77-9275-1F4C-ABA5-C2266104793B}"/>
          </ac:grpSpMkLst>
        </pc:grpChg>
        <pc:grpChg chg="mod">
          <ac:chgData name="Hughes, Joseph D" userId="bd5f5bbf-fc0b-41ca-af42-bfb8d56f1f7b" providerId="ADAL" clId="{C67A0D07-8AED-A74E-B1BB-567FB2C22816}" dt="2023-01-05T22:26:18.561" v="0"/>
          <ac:grpSpMkLst>
            <pc:docMk/>
            <pc:sldMk cId="0" sldId="571"/>
            <ac:grpSpMk id="5" creationId="{E187D4DD-BF1C-214F-B4F8-063D6856D66E}"/>
          </ac:grpSpMkLst>
        </pc:grpChg>
        <pc:grpChg chg="mod">
          <ac:chgData name="Hughes, Joseph D" userId="bd5f5bbf-fc0b-41ca-af42-bfb8d56f1f7b" providerId="ADAL" clId="{C67A0D07-8AED-A74E-B1BB-567FB2C22816}" dt="2023-01-05T22:26:18.561" v="0"/>
          <ac:grpSpMkLst>
            <pc:docMk/>
            <pc:sldMk cId="0" sldId="571"/>
            <ac:grpSpMk id="13" creationId="{389B6288-7947-B942-BAC9-35F9F7ECB30C}"/>
          </ac:grpSpMkLst>
        </pc:grpChg>
        <pc:picChg chg="mod">
          <ac:chgData name="Hughes, Joseph D" userId="bd5f5bbf-fc0b-41ca-af42-bfb8d56f1f7b" providerId="ADAL" clId="{C67A0D07-8AED-A74E-B1BB-567FB2C22816}" dt="2023-01-05T22:26:18.561" v="0"/>
          <ac:picMkLst>
            <pc:docMk/>
            <pc:sldMk cId="0" sldId="571"/>
            <ac:picMk id="14" creationId="{AEBD6749-5504-4740-845F-437F0CD7F15B}"/>
          </ac:picMkLst>
        </pc:picChg>
        <pc:cxnChg chg="mod">
          <ac:chgData name="Hughes, Joseph D" userId="bd5f5bbf-fc0b-41ca-af42-bfb8d56f1f7b" providerId="ADAL" clId="{C67A0D07-8AED-A74E-B1BB-567FB2C22816}" dt="2023-01-05T22:26:18.561" v="0"/>
          <ac:cxnSpMkLst>
            <pc:docMk/>
            <pc:sldMk cId="0" sldId="571"/>
            <ac:cxnSpMk id="9" creationId="{019AF6DB-AC9F-A046-AB2E-3A2207F8A380}"/>
          </ac:cxnSpMkLst>
        </pc:cxnChg>
        <pc:cxnChg chg="mod">
          <ac:chgData name="Hughes, Joseph D" userId="bd5f5bbf-fc0b-41ca-af42-bfb8d56f1f7b" providerId="ADAL" clId="{C67A0D07-8AED-A74E-B1BB-567FB2C22816}" dt="2023-01-05T22:26:18.561" v="0"/>
          <ac:cxnSpMkLst>
            <pc:docMk/>
            <pc:sldMk cId="0" sldId="571"/>
            <ac:cxnSpMk id="11273" creationId="{00000000-0000-0000-0000-000000000000}"/>
          </ac:cxnSpMkLst>
        </pc:cxnChg>
      </pc:sldChg>
      <pc:sldChg chg="addSp modSp mod">
        <pc:chgData name="Hughes, Joseph D" userId="bd5f5bbf-fc0b-41ca-af42-bfb8d56f1f7b" providerId="ADAL" clId="{C67A0D07-8AED-A74E-B1BB-567FB2C22816}" dt="2023-01-06T15:00:35.456" v="129" actId="408"/>
        <pc:sldMkLst>
          <pc:docMk/>
          <pc:sldMk cId="0" sldId="572"/>
        </pc:sldMkLst>
        <pc:spChg chg="mod">
          <ac:chgData name="Hughes, Joseph D" userId="bd5f5bbf-fc0b-41ca-af42-bfb8d56f1f7b" providerId="ADAL" clId="{C67A0D07-8AED-A74E-B1BB-567FB2C22816}" dt="2023-01-06T14:59:40.322" v="117" actId="408"/>
          <ac:spMkLst>
            <pc:docMk/>
            <pc:sldMk cId="0" sldId="572"/>
            <ac:spMk id="12290" creationId="{00000000-0000-0000-0000-000000000000}"/>
          </ac:spMkLst>
        </pc:spChg>
        <pc:spChg chg="mod">
          <ac:chgData name="Hughes, Joseph D" userId="bd5f5bbf-fc0b-41ca-af42-bfb8d56f1f7b" providerId="ADAL" clId="{C67A0D07-8AED-A74E-B1BB-567FB2C22816}" dt="2023-01-06T15:00:16.970" v="127" actId="1076"/>
          <ac:spMkLst>
            <pc:docMk/>
            <pc:sldMk cId="0" sldId="572"/>
            <ac:spMk id="1229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2"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04" creationId="{00000000-0000-0000-0000-000000000000}"/>
          </ac:spMkLst>
        </pc:spChg>
        <pc:spChg chg="mod">
          <ac:chgData name="Hughes, Joseph D" userId="bd5f5bbf-fc0b-41ca-af42-bfb8d56f1f7b" providerId="ADAL" clId="{C67A0D07-8AED-A74E-B1BB-567FB2C22816}" dt="2023-01-06T15:00:35.456" v="129" actId="408"/>
          <ac:spMkLst>
            <pc:docMk/>
            <pc:sldMk cId="0" sldId="572"/>
            <ac:spMk id="12317" creationId="{00000000-0000-0000-0000-000000000000}"/>
          </ac:spMkLst>
        </pc:spChg>
        <pc:grpChg chg="add mod">
          <ac:chgData name="Hughes, Joseph D" userId="bd5f5bbf-fc0b-41ca-af42-bfb8d56f1f7b" providerId="ADAL" clId="{C67A0D07-8AED-A74E-B1BB-567FB2C22816}" dt="2023-01-06T15:00:35.456" v="129" actId="408"/>
          <ac:grpSpMkLst>
            <pc:docMk/>
            <pc:sldMk cId="0" sldId="572"/>
            <ac:grpSpMk id="4" creationId="{D46EB42C-C425-ACDD-9D64-CDBE87BFFC0C}"/>
          </ac:grpSpMkLst>
        </pc:grpChg>
        <pc:grpChg chg="mod">
          <ac:chgData name="Hughes, Joseph D" userId="bd5f5bbf-fc0b-41ca-af42-bfb8d56f1f7b" providerId="ADAL" clId="{C67A0D07-8AED-A74E-B1BB-567FB2C22816}" dt="2023-01-06T15:00:35.456" v="129" actId="408"/>
          <ac:grpSpMkLst>
            <pc:docMk/>
            <pc:sldMk cId="0" sldId="572"/>
            <ac:grpSpMk id="12" creationId="{00000000-0000-0000-0000-000000000000}"/>
          </ac:grpSpMkLst>
        </pc:grpChg>
        <pc:picChg chg="mod">
          <ac:chgData name="Hughes, Joseph D" userId="bd5f5bbf-fc0b-41ca-af42-bfb8d56f1f7b" providerId="ADAL" clId="{C67A0D07-8AED-A74E-B1BB-567FB2C22816}" dt="2023-01-06T15:00:35.456" v="129" actId="408"/>
          <ac:picMkLst>
            <pc:docMk/>
            <pc:sldMk cId="0" sldId="572"/>
            <ac:picMk id="3"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9"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1" creationId="{00000000-0000-0000-0000-000000000000}"/>
          </ac:picMkLst>
        </pc:picChg>
        <pc:picChg chg="mod">
          <ac:chgData name="Hughes, Joseph D" userId="bd5f5bbf-fc0b-41ca-af42-bfb8d56f1f7b" providerId="ADAL" clId="{C67A0D07-8AED-A74E-B1BB-567FB2C22816}" dt="2023-01-06T15:00:35.456" v="129" actId="408"/>
          <ac:picMkLst>
            <pc:docMk/>
            <pc:sldMk cId="0" sldId="572"/>
            <ac:picMk id="13" creationId="{D7AC93D4-189C-1743-BD37-E8DDB8091742}"/>
          </ac:picMkLst>
        </pc:picChg>
        <pc:picChg chg="mod">
          <ac:chgData name="Hughes, Joseph D" userId="bd5f5bbf-fc0b-41ca-af42-bfb8d56f1f7b" providerId="ADAL" clId="{C67A0D07-8AED-A74E-B1BB-567FB2C22816}" dt="2023-01-06T15:00:35.456" v="129" actId="408"/>
          <ac:picMkLst>
            <pc:docMk/>
            <pc:sldMk cId="0" sldId="572"/>
            <ac:picMk id="15" creationId="{36AFAACA-8294-594C-B981-82503463E09B}"/>
          </ac:picMkLst>
        </pc:picChg>
        <pc:picChg chg="mod">
          <ac:chgData name="Hughes, Joseph D" userId="bd5f5bbf-fc0b-41ca-af42-bfb8d56f1f7b" providerId="ADAL" clId="{C67A0D07-8AED-A74E-B1BB-567FB2C22816}" dt="2023-01-06T15:00:05.234" v="125" actId="1036"/>
          <ac:picMkLst>
            <pc:docMk/>
            <pc:sldMk cId="0" sldId="572"/>
            <ac:picMk id="16" creationId="{220E0A91-D24D-3B43-A43D-B3E11B1C58E2}"/>
          </ac:picMkLst>
        </pc:picChg>
        <pc:picChg chg="mod">
          <ac:chgData name="Hughes, Joseph D" userId="bd5f5bbf-fc0b-41ca-af42-bfb8d56f1f7b" providerId="ADAL" clId="{C67A0D07-8AED-A74E-B1BB-567FB2C22816}" dt="2023-01-06T15:00:35.456" v="129" actId="408"/>
          <ac:picMkLst>
            <pc:docMk/>
            <pc:sldMk cId="0" sldId="572"/>
            <ac:picMk id="17" creationId="{79AD72DD-23A6-1E4E-9DFE-11BE762B5C9E}"/>
          </ac:picMkLst>
        </pc:picChg>
        <pc:cxnChg chg="mod">
          <ac:chgData name="Hughes, Joseph D" userId="bd5f5bbf-fc0b-41ca-af42-bfb8d56f1f7b" providerId="ADAL" clId="{C67A0D07-8AED-A74E-B1BB-567FB2C22816}" dt="2023-01-06T15:00:35.456" v="129" actId="408"/>
          <ac:cxnSpMkLst>
            <pc:docMk/>
            <pc:sldMk cId="0" sldId="572"/>
            <ac:cxnSpMk id="3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298"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6"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7"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09"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1"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2"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3"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4"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5" creationId="{00000000-0000-0000-0000-000000000000}"/>
          </ac:cxnSpMkLst>
        </pc:cxnChg>
        <pc:cxnChg chg="mod">
          <ac:chgData name="Hughes, Joseph D" userId="bd5f5bbf-fc0b-41ca-af42-bfb8d56f1f7b" providerId="ADAL" clId="{C67A0D07-8AED-A74E-B1BB-567FB2C22816}" dt="2023-01-06T15:00:35.456" v="129" actId="408"/>
          <ac:cxnSpMkLst>
            <pc:docMk/>
            <pc:sldMk cId="0" sldId="572"/>
            <ac:cxnSpMk id="12316" creationId="{00000000-0000-0000-0000-000000000000}"/>
          </ac:cxnSpMkLst>
        </pc:cxnChg>
      </pc:sldChg>
      <pc:sldChg chg="modSp mod">
        <pc:chgData name="Hughes, Joseph D" userId="bd5f5bbf-fc0b-41ca-af42-bfb8d56f1f7b" providerId="ADAL" clId="{C67A0D07-8AED-A74E-B1BB-567FB2C22816}" dt="2023-01-06T15:08:32.808" v="223" actId="1036"/>
        <pc:sldMkLst>
          <pc:docMk/>
          <pc:sldMk cId="0" sldId="573"/>
        </pc:sldMkLst>
        <pc:spChg chg="mod">
          <ac:chgData name="Hughes, Joseph D" userId="bd5f5bbf-fc0b-41ca-af42-bfb8d56f1f7b" providerId="ADAL" clId="{C67A0D07-8AED-A74E-B1BB-567FB2C22816}" dt="2023-01-06T15:08:21.976" v="217" actId="408"/>
          <ac:spMkLst>
            <pc:docMk/>
            <pc:sldMk cId="0" sldId="573"/>
            <ac:spMk id="9" creationId="{00000000-0000-0000-0000-000000000000}"/>
          </ac:spMkLst>
        </pc:spChg>
        <pc:spChg chg="mod">
          <ac:chgData name="Hughes, Joseph D" userId="bd5f5bbf-fc0b-41ca-af42-bfb8d56f1f7b" providerId="ADAL" clId="{C67A0D07-8AED-A74E-B1BB-567FB2C22816}" dt="2023-01-06T15:08:32.808" v="223" actId="1036"/>
          <ac:spMkLst>
            <pc:docMk/>
            <pc:sldMk cId="0" sldId="573"/>
            <ac:spMk id="13315" creationId="{00000000-0000-0000-0000-000000000000}"/>
          </ac:spMkLst>
        </pc:spChg>
        <pc:grpChg chg="mod">
          <ac:chgData name="Hughes, Joseph D" userId="bd5f5bbf-fc0b-41ca-af42-bfb8d56f1f7b" providerId="ADAL" clId="{C67A0D07-8AED-A74E-B1BB-567FB2C22816}" dt="2023-01-06T15:08:21.976" v="217" actId="408"/>
          <ac:grpSpMkLst>
            <pc:docMk/>
            <pc:sldMk cId="0" sldId="573"/>
            <ac:grpSpMk id="12" creationId="{00000000-0000-0000-0000-000000000000}"/>
          </ac:grpSpMkLst>
        </pc:grpChg>
        <pc:grpChg chg="mod">
          <ac:chgData name="Hughes, Joseph D" userId="bd5f5bbf-fc0b-41ca-af42-bfb8d56f1f7b" providerId="ADAL" clId="{C67A0D07-8AED-A74E-B1BB-567FB2C22816}" dt="2023-01-06T15:08:24.180" v="219" actId="1035"/>
          <ac:grpSpMkLst>
            <pc:docMk/>
            <pc:sldMk cId="0" sldId="573"/>
            <ac:grpSpMk id="14" creationId="{EC761D4D-6BBA-2343-A2E3-3DEFDC54BC1D}"/>
          </ac:grpSpMkLst>
        </pc:grpChg>
        <pc:picChg chg="mod">
          <ac:chgData name="Hughes, Joseph D" userId="bd5f5bbf-fc0b-41ca-af42-bfb8d56f1f7b" providerId="ADAL" clId="{C67A0D07-8AED-A74E-B1BB-567FB2C22816}" dt="2023-01-06T15:08:21.976" v="217" actId="408"/>
          <ac:picMkLst>
            <pc:docMk/>
            <pc:sldMk cId="0" sldId="573"/>
            <ac:picMk id="3"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5"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6" creationId="{94F7F4D9-43C0-9941-BFBF-349138DB9DC2}"/>
          </ac:picMkLst>
        </pc:picChg>
        <pc:picChg chg="mod">
          <ac:chgData name="Hughes, Joseph D" userId="bd5f5bbf-fc0b-41ca-af42-bfb8d56f1f7b" providerId="ADAL" clId="{C67A0D07-8AED-A74E-B1BB-567FB2C22816}" dt="2023-01-06T15:08:21.976" v="217" actId="408"/>
          <ac:picMkLst>
            <pc:docMk/>
            <pc:sldMk cId="0" sldId="573"/>
            <ac:picMk id="10" creationId="{00000000-0000-0000-0000-000000000000}"/>
          </ac:picMkLst>
        </pc:picChg>
        <pc:picChg chg="mod">
          <ac:chgData name="Hughes, Joseph D" userId="bd5f5bbf-fc0b-41ca-af42-bfb8d56f1f7b" providerId="ADAL" clId="{C67A0D07-8AED-A74E-B1BB-567FB2C22816}" dt="2023-01-06T15:08:21.976" v="217" actId="408"/>
          <ac:picMkLst>
            <pc:docMk/>
            <pc:sldMk cId="0" sldId="573"/>
            <ac:picMk id="11" creationId="{00000000-0000-0000-0000-000000000000}"/>
          </ac:picMkLst>
        </pc:picChg>
      </pc:sldChg>
      <pc:sldChg chg="modSp mod modNotes">
        <pc:chgData name="Hughes, Joseph D" userId="bd5f5bbf-fc0b-41ca-af42-bfb8d56f1f7b" providerId="ADAL" clId="{C67A0D07-8AED-A74E-B1BB-567FB2C22816}" dt="2023-01-06T15:04:54.606" v="188" actId="1036"/>
        <pc:sldMkLst>
          <pc:docMk/>
          <pc:sldMk cId="0" sldId="574"/>
        </pc:sldMkLst>
        <pc:spChg chg="mod">
          <ac:chgData name="Hughes, Joseph D" userId="bd5f5bbf-fc0b-41ca-af42-bfb8d56f1f7b" providerId="ADAL" clId="{C67A0D07-8AED-A74E-B1BB-567FB2C22816}" dt="2023-01-05T22:26:18.561" v="0"/>
          <ac:spMkLst>
            <pc:docMk/>
            <pc:sldMk cId="0" sldId="574"/>
            <ac:spMk id="11" creationId="{ACBA52FA-64CD-A644-96D1-35E8FEEC0501}"/>
          </ac:spMkLst>
        </pc:spChg>
        <pc:spChg chg="mod">
          <ac:chgData name="Hughes, Joseph D" userId="bd5f5bbf-fc0b-41ca-af42-bfb8d56f1f7b" providerId="ADAL" clId="{C67A0D07-8AED-A74E-B1BB-567FB2C22816}" dt="2023-01-05T22:26:18.561" v="0"/>
          <ac:spMkLst>
            <pc:docMk/>
            <pc:sldMk cId="0" sldId="574"/>
            <ac:spMk id="14" creationId="{103B184B-7594-8E49-B28B-FB7B29C5BACA}"/>
          </ac:spMkLst>
        </pc:spChg>
        <pc:spChg chg="mod">
          <ac:chgData name="Hughes, Joseph D" userId="bd5f5bbf-fc0b-41ca-af42-bfb8d56f1f7b" providerId="ADAL" clId="{C67A0D07-8AED-A74E-B1BB-567FB2C22816}" dt="2023-01-05T22:26:18.561" v="0"/>
          <ac:spMkLst>
            <pc:docMk/>
            <pc:sldMk cId="0" sldId="574"/>
            <ac:spMk id="14341" creationId="{00000000-0000-0000-0000-000000000000}"/>
          </ac:spMkLst>
        </pc:spChg>
        <pc:spChg chg="mod">
          <ac:chgData name="Hughes, Joseph D" userId="bd5f5bbf-fc0b-41ca-af42-bfb8d56f1f7b" providerId="ADAL" clId="{C67A0D07-8AED-A74E-B1BB-567FB2C22816}" dt="2023-01-05T22:26:18.561" v="0"/>
          <ac:spMkLst>
            <pc:docMk/>
            <pc:sldMk cId="0" sldId="574"/>
            <ac:spMk id="14342" creationId="{00000000-0000-0000-0000-000000000000}"/>
          </ac:spMkLst>
        </pc:spChg>
        <pc:spChg chg="mod">
          <ac:chgData name="Hughes, Joseph D" userId="bd5f5bbf-fc0b-41ca-af42-bfb8d56f1f7b" providerId="ADAL" clId="{C67A0D07-8AED-A74E-B1BB-567FB2C22816}" dt="2023-01-05T22:26:18.561" v="0"/>
          <ac:spMkLst>
            <pc:docMk/>
            <pc:sldMk cId="0" sldId="574"/>
            <ac:spMk id="14344" creationId="{00000000-0000-0000-0000-000000000000}"/>
          </ac:spMkLst>
        </pc:spChg>
        <pc:grpChg chg="mod">
          <ac:chgData name="Hughes, Joseph D" userId="bd5f5bbf-fc0b-41ca-af42-bfb8d56f1f7b" providerId="ADAL" clId="{C67A0D07-8AED-A74E-B1BB-567FB2C22816}" dt="2023-01-06T15:04:54.606" v="188" actId="1036"/>
          <ac:grpSpMkLst>
            <pc:docMk/>
            <pc:sldMk cId="0" sldId="574"/>
            <ac:grpSpMk id="16" creationId="{584562B5-C5E2-9040-9BE3-E116478E9BFC}"/>
          </ac:grpSpMkLst>
        </pc:grpChg>
        <pc:grpChg chg="mod">
          <ac:chgData name="Hughes, Joseph D" userId="bd5f5bbf-fc0b-41ca-af42-bfb8d56f1f7b" providerId="ADAL" clId="{C67A0D07-8AED-A74E-B1BB-567FB2C22816}" dt="2023-01-05T22:26:18.561" v="0"/>
          <ac:grpSpMkLst>
            <pc:docMk/>
            <pc:sldMk cId="0" sldId="574"/>
            <ac:grpSpMk id="23" creationId="{DB0EC866-E64A-2848-BCC2-ED62B237FE13}"/>
          </ac:grpSpMkLst>
        </pc:grpChg>
        <pc:grpChg chg="mod">
          <ac:chgData name="Hughes, Joseph D" userId="bd5f5bbf-fc0b-41ca-af42-bfb8d56f1f7b" providerId="ADAL" clId="{C67A0D07-8AED-A74E-B1BB-567FB2C22816}" dt="2023-01-06T15:04:48.757" v="185" actId="1036"/>
          <ac:grpSpMkLst>
            <pc:docMk/>
            <pc:sldMk cId="0" sldId="574"/>
            <ac:grpSpMk id="24" creationId="{436752C9-BF20-C34C-B951-DE0C5CF5C05C}"/>
          </ac:grpSpMkLst>
        </pc:grpChg>
        <pc:picChg chg="mod">
          <ac:chgData name="Hughes, Joseph D" userId="bd5f5bbf-fc0b-41ca-af42-bfb8d56f1f7b" providerId="ADAL" clId="{C67A0D07-8AED-A74E-B1BB-567FB2C22816}" dt="2023-01-05T22:26:18.561" v="0"/>
          <ac:picMkLst>
            <pc:docMk/>
            <pc:sldMk cId="0" sldId="574"/>
            <ac:picMk id="10" creationId="{CED6034B-5EA5-8F45-9C5D-42865E38046E}"/>
          </ac:picMkLst>
        </pc:picChg>
        <pc:picChg chg="mod">
          <ac:chgData name="Hughes, Joseph D" userId="bd5f5bbf-fc0b-41ca-af42-bfb8d56f1f7b" providerId="ADAL" clId="{C67A0D07-8AED-A74E-B1BB-567FB2C22816}" dt="2023-01-05T22:26:18.561" v="0"/>
          <ac:picMkLst>
            <pc:docMk/>
            <pc:sldMk cId="0" sldId="574"/>
            <ac:picMk id="20" creationId="{E67543A8-79E3-D340-82E8-7AB553A22610}"/>
          </ac:picMkLst>
        </pc:picChg>
        <pc:picChg chg="mod">
          <ac:chgData name="Hughes, Joseph D" userId="bd5f5bbf-fc0b-41ca-af42-bfb8d56f1f7b" providerId="ADAL" clId="{C67A0D07-8AED-A74E-B1BB-567FB2C22816}" dt="2023-01-05T22:26:18.561" v="0"/>
          <ac:picMkLst>
            <pc:docMk/>
            <pc:sldMk cId="0" sldId="574"/>
            <ac:picMk id="21" creationId="{472E00DE-6D7C-9B48-BE2E-DCC0E8F7B75D}"/>
          </ac:picMkLst>
        </pc:picChg>
      </pc:sldChg>
      <pc:sldChg chg="modSp mod">
        <pc:chgData name="Hughes, Joseph D" userId="bd5f5bbf-fc0b-41ca-af42-bfb8d56f1f7b" providerId="ADAL" clId="{C67A0D07-8AED-A74E-B1BB-567FB2C22816}" dt="2023-01-05T22:26:18.655" v="2" actId="27636"/>
        <pc:sldMkLst>
          <pc:docMk/>
          <pc:sldMk cId="0" sldId="576"/>
        </pc:sldMkLst>
        <pc:spChg chg="mod">
          <ac:chgData name="Hughes, Joseph D" userId="bd5f5bbf-fc0b-41ca-af42-bfb8d56f1f7b" providerId="ADAL" clId="{C67A0D07-8AED-A74E-B1BB-567FB2C22816}" dt="2023-01-05T22:26:18.655" v="2" actId="27636"/>
          <ac:spMkLst>
            <pc:docMk/>
            <pc:sldMk cId="0" sldId="576"/>
            <ac:spMk id="2" creationId="{00000000-0000-0000-0000-000000000000}"/>
          </ac:spMkLst>
        </pc:spChg>
      </pc:sldChg>
      <pc:sldChg chg="modSp mod">
        <pc:chgData name="Hughes, Joseph D" userId="bd5f5bbf-fc0b-41ca-af42-bfb8d56f1f7b" providerId="ADAL" clId="{C67A0D07-8AED-A74E-B1BB-567FB2C22816}" dt="2023-01-06T15:11:09.622" v="275" actId="20577"/>
        <pc:sldMkLst>
          <pc:docMk/>
          <pc:sldMk cId="0" sldId="577"/>
        </pc:sldMkLst>
        <pc:spChg chg="mod">
          <ac:chgData name="Hughes, Joseph D" userId="bd5f5bbf-fc0b-41ca-af42-bfb8d56f1f7b" providerId="ADAL" clId="{C67A0D07-8AED-A74E-B1BB-567FB2C22816}" dt="2023-01-06T14:49:17.599" v="102" actId="20577"/>
          <ac:spMkLst>
            <pc:docMk/>
            <pc:sldMk cId="0" sldId="577"/>
            <ac:spMk id="2" creationId="{00000000-0000-0000-0000-000000000000}"/>
          </ac:spMkLst>
        </pc:spChg>
        <pc:spChg chg="mod">
          <ac:chgData name="Hughes, Joseph D" userId="bd5f5bbf-fc0b-41ca-af42-bfb8d56f1f7b" providerId="ADAL" clId="{C67A0D07-8AED-A74E-B1BB-567FB2C22816}" dt="2023-01-06T15:11:09.622" v="275" actId="20577"/>
          <ac:spMkLst>
            <pc:docMk/>
            <pc:sldMk cId="0" sldId="577"/>
            <ac:spMk id="3" creationId="{00000000-0000-0000-0000-000000000000}"/>
          </ac:spMkLst>
        </pc:spChg>
      </pc:sldChg>
      <pc:sldChg chg="modSp mod">
        <pc:chgData name="Hughes, Joseph D" userId="bd5f5bbf-fc0b-41ca-af42-bfb8d56f1f7b" providerId="ADAL" clId="{C67A0D07-8AED-A74E-B1BB-567FB2C22816}" dt="2023-01-06T15:13:14.781" v="314" actId="20577"/>
        <pc:sldMkLst>
          <pc:docMk/>
          <pc:sldMk cId="0" sldId="578"/>
        </pc:sldMkLst>
        <pc:spChg chg="mod">
          <ac:chgData name="Hughes, Joseph D" userId="bd5f5bbf-fc0b-41ca-af42-bfb8d56f1f7b" providerId="ADAL" clId="{C67A0D07-8AED-A74E-B1BB-567FB2C22816}" dt="2023-01-06T15:13:14.781" v="314" actId="20577"/>
          <ac:spMkLst>
            <pc:docMk/>
            <pc:sldMk cId="0" sldId="578"/>
            <ac:spMk id="2" creationId="{00000000-0000-0000-0000-000000000000}"/>
          </ac:spMkLst>
        </pc:spChg>
        <pc:spChg chg="mod">
          <ac:chgData name="Hughes, Joseph D" userId="bd5f5bbf-fc0b-41ca-af42-bfb8d56f1f7b" providerId="ADAL" clId="{C67A0D07-8AED-A74E-B1BB-567FB2C22816}" dt="2023-01-06T15:12:48.976" v="284" actId="1076"/>
          <ac:spMkLst>
            <pc:docMk/>
            <pc:sldMk cId="0" sldId="578"/>
            <ac:spMk id="5" creationId="{00000000-0000-0000-0000-000000000000}"/>
          </ac:spMkLst>
        </pc:spChg>
        <pc:spChg chg="mod">
          <ac:chgData name="Hughes, Joseph D" userId="bd5f5bbf-fc0b-41ca-af42-bfb8d56f1f7b" providerId="ADAL" clId="{C67A0D07-8AED-A74E-B1BB-567FB2C22816}" dt="2023-01-05T22:26:18.561" v="0"/>
          <ac:spMkLst>
            <pc:docMk/>
            <pc:sldMk cId="0" sldId="578"/>
            <ac:spMk id="18434" creationId="{00000000-0000-0000-0000-000000000000}"/>
          </ac:spMkLst>
        </pc:spChg>
      </pc:sldChg>
      <pc:sldChg chg="modSp">
        <pc:chgData name="Hughes, Joseph D" userId="bd5f5bbf-fc0b-41ca-af42-bfb8d56f1f7b" providerId="ADAL" clId="{C67A0D07-8AED-A74E-B1BB-567FB2C22816}" dt="2023-01-05T22:26:18.561" v="0"/>
        <pc:sldMkLst>
          <pc:docMk/>
          <pc:sldMk cId="3529956039" sldId="579"/>
        </pc:sldMkLst>
        <pc:spChg chg="mod">
          <ac:chgData name="Hughes, Joseph D" userId="bd5f5bbf-fc0b-41ca-af42-bfb8d56f1f7b" providerId="ADAL" clId="{C67A0D07-8AED-A74E-B1BB-567FB2C22816}" dt="2023-01-05T22:26:18.561" v="0"/>
          <ac:spMkLst>
            <pc:docMk/>
            <pc:sldMk cId="3529956039" sldId="579"/>
            <ac:spMk id="5" creationId="{A3AE2908-36AF-E746-9DF9-03CE053D41E1}"/>
          </ac:spMkLst>
        </pc:spChg>
        <pc:spChg chg="mod">
          <ac:chgData name="Hughes, Joseph D" userId="bd5f5bbf-fc0b-41ca-af42-bfb8d56f1f7b" providerId="ADAL" clId="{C67A0D07-8AED-A74E-B1BB-567FB2C22816}" dt="2023-01-05T22:26:18.561" v="0"/>
          <ac:spMkLst>
            <pc:docMk/>
            <pc:sldMk cId="3529956039" sldId="579"/>
            <ac:spMk id="6" creationId="{00000000-0000-0000-0000-000000000000}"/>
          </ac:spMkLst>
        </pc:spChg>
        <pc:spChg chg="mod">
          <ac:chgData name="Hughes, Joseph D" userId="bd5f5bbf-fc0b-41ca-af42-bfb8d56f1f7b" providerId="ADAL" clId="{C67A0D07-8AED-A74E-B1BB-567FB2C22816}" dt="2023-01-05T22:26:18.561" v="0"/>
          <ac:spMkLst>
            <pc:docMk/>
            <pc:sldMk cId="3529956039" sldId="579"/>
            <ac:spMk id="7" creationId="{00000000-0000-0000-0000-000000000000}"/>
          </ac:spMkLst>
        </pc:spChg>
      </pc:sldChg>
      <pc:sldChg chg="modSp mod">
        <pc:chgData name="Hughes, Joseph D" userId="bd5f5bbf-fc0b-41ca-af42-bfb8d56f1f7b" providerId="ADAL" clId="{C67A0D07-8AED-A74E-B1BB-567FB2C22816}" dt="2023-01-06T15:06:20.700" v="205" actId="1036"/>
        <pc:sldMkLst>
          <pc:docMk/>
          <pc:sldMk cId="1443141517" sldId="580"/>
        </pc:sldMkLst>
        <pc:spChg chg="mod">
          <ac:chgData name="Hughes, Joseph D" userId="bd5f5bbf-fc0b-41ca-af42-bfb8d56f1f7b" providerId="ADAL" clId="{C67A0D07-8AED-A74E-B1BB-567FB2C22816}" dt="2023-01-06T15:06:00.756" v="192" actId="408"/>
          <ac:spMkLst>
            <pc:docMk/>
            <pc:sldMk cId="1443141517" sldId="580"/>
            <ac:spMk id="7" creationId="{7A32D6E9-CBAB-064F-A029-7714C9118BA0}"/>
          </ac:spMkLst>
        </pc:spChg>
        <pc:grpChg chg="mod">
          <ac:chgData name="Hughes, Joseph D" userId="bd5f5bbf-fc0b-41ca-af42-bfb8d56f1f7b" providerId="ADAL" clId="{C67A0D07-8AED-A74E-B1BB-567FB2C22816}" dt="2023-01-06T15:06:20.700" v="205" actId="1036"/>
          <ac:grpSpMkLst>
            <pc:docMk/>
            <pc:sldMk cId="1443141517" sldId="580"/>
            <ac:grpSpMk id="11" creationId="{D04EBC2D-BA7E-8E46-9601-B2AB2AFBDE91}"/>
          </ac:grpSpMkLst>
        </pc:grpChg>
        <pc:picChg chg="mod">
          <ac:chgData name="Hughes, Joseph D" userId="bd5f5bbf-fc0b-41ca-af42-bfb8d56f1f7b" providerId="ADAL" clId="{C67A0D07-8AED-A74E-B1BB-567FB2C22816}" dt="2023-01-06T15:06:18.509" v="203" actId="408"/>
          <ac:picMkLst>
            <pc:docMk/>
            <pc:sldMk cId="1443141517" sldId="580"/>
            <ac:picMk id="8" creationId="{54A9E2B0-0209-BA4C-8485-7E0CF80F03BC}"/>
          </ac:picMkLst>
        </pc:picChg>
        <pc:picChg chg="mod">
          <ac:chgData name="Hughes, Joseph D" userId="bd5f5bbf-fc0b-41ca-af42-bfb8d56f1f7b" providerId="ADAL" clId="{C67A0D07-8AED-A74E-B1BB-567FB2C22816}" dt="2023-01-06T15:06:18.509" v="203" actId="408"/>
          <ac:picMkLst>
            <pc:docMk/>
            <pc:sldMk cId="1443141517" sldId="580"/>
            <ac:picMk id="10" creationId="{A46944CB-5C74-E34D-A7AB-387DDCBB5A5C}"/>
          </ac:picMkLst>
        </pc:picChg>
      </pc:sldChg>
      <pc:sldChg chg="modSp">
        <pc:chgData name="Hughes, Joseph D" userId="bd5f5bbf-fc0b-41ca-af42-bfb8d56f1f7b" providerId="ADAL" clId="{C67A0D07-8AED-A74E-B1BB-567FB2C22816}" dt="2023-01-05T22:26:18.561" v="0"/>
        <pc:sldMkLst>
          <pc:docMk/>
          <pc:sldMk cId="1112564220" sldId="581"/>
        </pc:sldMkLst>
        <pc:spChg chg="mod">
          <ac:chgData name="Hughes, Joseph D" userId="bd5f5bbf-fc0b-41ca-af42-bfb8d56f1f7b" providerId="ADAL" clId="{C67A0D07-8AED-A74E-B1BB-567FB2C22816}" dt="2023-01-05T22:26:18.561" v="0"/>
          <ac:spMkLst>
            <pc:docMk/>
            <pc:sldMk cId="1112564220" sldId="581"/>
            <ac:spMk id="5" creationId="{00000000-0000-0000-0000-000000000000}"/>
          </ac:spMkLst>
        </pc:spChg>
        <pc:picChg chg="mod">
          <ac:chgData name="Hughes, Joseph D" userId="bd5f5bbf-fc0b-41ca-af42-bfb8d56f1f7b" providerId="ADAL" clId="{C67A0D07-8AED-A74E-B1BB-567FB2C22816}" dt="2023-01-05T22:26:18.561" v="0"/>
          <ac:picMkLst>
            <pc:docMk/>
            <pc:sldMk cId="1112564220" sldId="581"/>
            <ac:picMk id="9" creationId="{00000000-0000-0000-0000-000000000000}"/>
          </ac:picMkLst>
        </pc:picChg>
      </pc:sldChg>
      <pc:sldChg chg="modSp">
        <pc:chgData name="Hughes, Joseph D" userId="bd5f5bbf-fc0b-41ca-af42-bfb8d56f1f7b" providerId="ADAL" clId="{C67A0D07-8AED-A74E-B1BB-567FB2C22816}" dt="2023-01-05T22:26:18.561" v="0"/>
        <pc:sldMkLst>
          <pc:docMk/>
          <pc:sldMk cId="116596551" sldId="582"/>
        </pc:sldMkLst>
        <pc:spChg chg="mod">
          <ac:chgData name="Hughes, Joseph D" userId="bd5f5bbf-fc0b-41ca-af42-bfb8d56f1f7b" providerId="ADAL" clId="{C67A0D07-8AED-A74E-B1BB-567FB2C22816}" dt="2023-01-05T22:26:18.561" v="0"/>
          <ac:spMkLst>
            <pc:docMk/>
            <pc:sldMk cId="116596551" sldId="582"/>
            <ac:spMk id="5" creationId="{00000000-0000-0000-0000-000000000000}"/>
          </ac:spMkLst>
        </pc:spChg>
        <pc:picChg chg="mod">
          <ac:chgData name="Hughes, Joseph D" userId="bd5f5bbf-fc0b-41ca-af42-bfb8d56f1f7b" providerId="ADAL" clId="{C67A0D07-8AED-A74E-B1BB-567FB2C22816}" dt="2023-01-05T22:26:18.561" v="0"/>
          <ac:picMkLst>
            <pc:docMk/>
            <pc:sldMk cId="116596551" sldId="582"/>
            <ac:picMk id="6" creationId="{00000000-0000-0000-0000-000000000000}"/>
          </ac:picMkLst>
        </pc:picChg>
        <pc:picChg chg="mod">
          <ac:chgData name="Hughes, Joseph D" userId="bd5f5bbf-fc0b-41ca-af42-bfb8d56f1f7b" providerId="ADAL" clId="{C67A0D07-8AED-A74E-B1BB-567FB2C22816}" dt="2023-01-05T22:26:18.561" v="0"/>
          <ac:picMkLst>
            <pc:docMk/>
            <pc:sldMk cId="116596551" sldId="582"/>
            <ac:picMk id="7" creationId="{00000000-0000-0000-0000-000000000000}"/>
          </ac:picMkLst>
        </pc:picChg>
      </pc:sldChg>
      <pc:sldChg chg="modSp">
        <pc:chgData name="Hughes, Joseph D" userId="bd5f5bbf-fc0b-41ca-af42-bfb8d56f1f7b" providerId="ADAL" clId="{C67A0D07-8AED-A74E-B1BB-567FB2C22816}" dt="2023-01-05T22:26:18.561" v="0"/>
        <pc:sldMkLst>
          <pc:docMk/>
          <pc:sldMk cId="2718887773" sldId="583"/>
        </pc:sldMkLst>
        <pc:spChg chg="mod">
          <ac:chgData name="Hughes, Joseph D" userId="bd5f5bbf-fc0b-41ca-af42-bfb8d56f1f7b" providerId="ADAL" clId="{C67A0D07-8AED-A74E-B1BB-567FB2C22816}" dt="2023-01-05T22:26:18.561" v="0"/>
          <ac:spMkLst>
            <pc:docMk/>
            <pc:sldMk cId="2718887773" sldId="583"/>
            <ac:spMk id="7" creationId="{7A32D6E9-CBAB-064F-A029-7714C9118BA0}"/>
          </ac:spMkLst>
        </pc:spChg>
        <pc:picChg chg="mod">
          <ac:chgData name="Hughes, Joseph D" userId="bd5f5bbf-fc0b-41ca-af42-bfb8d56f1f7b" providerId="ADAL" clId="{C67A0D07-8AED-A74E-B1BB-567FB2C22816}" dt="2023-01-05T22:26:18.561" v="0"/>
          <ac:picMkLst>
            <pc:docMk/>
            <pc:sldMk cId="2718887773" sldId="583"/>
            <ac:picMk id="5" creationId="{00000000-0000-0000-0000-000000000000}"/>
          </ac:picMkLst>
        </pc:picChg>
        <pc:picChg chg="mod">
          <ac:chgData name="Hughes, Joseph D" userId="bd5f5bbf-fc0b-41ca-af42-bfb8d56f1f7b" providerId="ADAL" clId="{C67A0D07-8AED-A74E-B1BB-567FB2C22816}" dt="2023-01-05T22:26:18.561" v="0"/>
          <ac:picMkLst>
            <pc:docMk/>
            <pc:sldMk cId="2718887773" sldId="583"/>
            <ac:picMk id="6" creationId="{00000000-0000-0000-0000-000000000000}"/>
          </ac:picMkLst>
        </pc:picChg>
      </pc:sldChg>
      <pc:sldChg chg="modSp mod">
        <pc:chgData name="Hughes, Joseph D" userId="bd5f5bbf-fc0b-41ca-af42-bfb8d56f1f7b" providerId="ADAL" clId="{C67A0D07-8AED-A74E-B1BB-567FB2C22816}" dt="2023-01-06T15:12:10.339" v="281" actId="14100"/>
        <pc:sldMkLst>
          <pc:docMk/>
          <pc:sldMk cId="2223409433" sldId="584"/>
        </pc:sldMkLst>
        <pc:spChg chg="mod">
          <ac:chgData name="Hughes, Joseph D" userId="bd5f5bbf-fc0b-41ca-af42-bfb8d56f1f7b" providerId="ADAL" clId="{C67A0D07-8AED-A74E-B1BB-567FB2C22816}" dt="2023-01-06T15:11:49.088" v="278" actId="20577"/>
          <ac:spMkLst>
            <pc:docMk/>
            <pc:sldMk cId="2223409433" sldId="584"/>
            <ac:spMk id="2" creationId="{00000000-0000-0000-0000-000000000000}"/>
          </ac:spMkLst>
        </pc:spChg>
        <pc:spChg chg="mod">
          <ac:chgData name="Hughes, Joseph D" userId="bd5f5bbf-fc0b-41ca-af42-bfb8d56f1f7b" providerId="ADAL" clId="{C67A0D07-8AED-A74E-B1BB-567FB2C22816}" dt="2023-01-06T15:12:10.339" v="281" actId="14100"/>
          <ac:spMkLst>
            <pc:docMk/>
            <pc:sldMk cId="2223409433" sldId="584"/>
            <ac:spMk id="7" creationId="{7A32D6E9-CBAB-064F-A029-7714C9118BA0}"/>
          </ac:spMkLst>
        </pc:spChg>
        <pc:picChg chg="mod">
          <ac:chgData name="Hughes, Joseph D" userId="bd5f5bbf-fc0b-41ca-af42-bfb8d56f1f7b" providerId="ADAL" clId="{C67A0D07-8AED-A74E-B1BB-567FB2C22816}" dt="2023-01-05T22:26:18.561" v="0"/>
          <ac:picMkLst>
            <pc:docMk/>
            <pc:sldMk cId="2223409433" sldId="584"/>
            <ac:picMk id="3" creationId="{7C4552E1-95A4-0B48-82DC-534E4AA8BBC9}"/>
          </ac:picMkLst>
        </pc:picChg>
      </pc:sldChg>
      <pc:sldChg chg="modSp new mod">
        <pc:chgData name="Hughes, Joseph D" userId="bd5f5bbf-fc0b-41ca-af42-bfb8d56f1f7b" providerId="ADAL" clId="{C67A0D07-8AED-A74E-B1BB-567FB2C22816}" dt="2023-01-05T22:27:38.006" v="100" actId="20577"/>
        <pc:sldMkLst>
          <pc:docMk/>
          <pc:sldMk cId="302322613" sldId="587"/>
        </pc:sldMkLst>
        <pc:spChg chg="mod">
          <ac:chgData name="Hughes, Joseph D" userId="bd5f5bbf-fc0b-41ca-af42-bfb8d56f1f7b" providerId="ADAL" clId="{C67A0D07-8AED-A74E-B1BB-567FB2C22816}" dt="2023-01-05T22:27:15.448" v="34" actId="20577"/>
          <ac:spMkLst>
            <pc:docMk/>
            <pc:sldMk cId="302322613" sldId="587"/>
            <ac:spMk id="2" creationId="{D7BACF44-C8FF-43AD-C284-231CECB390E4}"/>
          </ac:spMkLst>
        </pc:spChg>
        <pc:spChg chg="mod">
          <ac:chgData name="Hughes, Joseph D" userId="bd5f5bbf-fc0b-41ca-af42-bfb8d56f1f7b" providerId="ADAL" clId="{C67A0D07-8AED-A74E-B1BB-567FB2C22816}" dt="2023-01-05T22:27:38.006" v="100" actId="20577"/>
          <ac:spMkLst>
            <pc:docMk/>
            <pc:sldMk cId="302322613" sldId="587"/>
            <ac:spMk id="3" creationId="{CD9E3B8D-C8FA-A13E-C596-4F04F9D2879D}"/>
          </ac:spMkLst>
        </pc:spChg>
      </pc:sldChg>
      <pc:sldChg chg="addSp modSp new mod">
        <pc:chgData name="Hughes, Joseph D" userId="bd5f5bbf-fc0b-41ca-af42-bfb8d56f1f7b" providerId="ADAL" clId="{C67A0D07-8AED-A74E-B1BB-567FB2C22816}" dt="2023-01-06T15:02:23.557" v="168" actId="465"/>
        <pc:sldMkLst>
          <pc:docMk/>
          <pc:sldMk cId="1250119428" sldId="588"/>
        </pc:sldMkLst>
        <pc:spChg chg="mod">
          <ac:chgData name="Hughes, Joseph D" userId="bd5f5bbf-fc0b-41ca-af42-bfb8d56f1f7b" providerId="ADAL" clId="{C67A0D07-8AED-A74E-B1BB-567FB2C22816}" dt="2023-01-06T15:01:10.981" v="157" actId="20577"/>
          <ac:spMkLst>
            <pc:docMk/>
            <pc:sldMk cId="1250119428" sldId="588"/>
            <ac:spMk id="2" creationId="{4A571514-44BB-FFC7-FA26-4F6450C2FBAB}"/>
          </ac:spMkLst>
        </pc:spChg>
        <pc:spChg chg="add mod">
          <ac:chgData name="Hughes, Joseph D" userId="bd5f5bbf-fc0b-41ca-af42-bfb8d56f1f7b" providerId="ADAL" clId="{C67A0D07-8AED-A74E-B1BB-567FB2C22816}" dt="2023-01-06T15:02:23.557" v="168" actId="465"/>
          <ac:spMkLst>
            <pc:docMk/>
            <pc:sldMk cId="1250119428" sldId="588"/>
            <ac:spMk id="3" creationId="{5A0CEA0E-7E7C-553F-148E-71F64F4D7059}"/>
          </ac:spMkLst>
        </pc:spChg>
        <pc:spChg chg="mod">
          <ac:chgData name="Hughes, Joseph D" userId="bd5f5bbf-fc0b-41ca-af42-bfb8d56f1f7b" providerId="ADAL" clId="{C67A0D07-8AED-A74E-B1BB-567FB2C22816}" dt="2023-01-06T15:01:53.346" v="161"/>
          <ac:spMkLst>
            <pc:docMk/>
            <pc:sldMk cId="1250119428" sldId="588"/>
            <ac:spMk id="9" creationId="{9F820231-F954-F8FB-6BFB-CB83493898E7}"/>
          </ac:spMkLst>
        </pc:spChg>
        <pc:spChg chg="mod">
          <ac:chgData name="Hughes, Joseph D" userId="bd5f5bbf-fc0b-41ca-af42-bfb8d56f1f7b" providerId="ADAL" clId="{C67A0D07-8AED-A74E-B1BB-567FB2C22816}" dt="2023-01-06T15:01:53.346" v="161"/>
          <ac:spMkLst>
            <pc:docMk/>
            <pc:sldMk cId="1250119428" sldId="588"/>
            <ac:spMk id="10" creationId="{DD02CA00-B2E0-F3BC-9BCA-96914175E81B}"/>
          </ac:spMkLst>
        </pc:spChg>
        <pc:spChg chg="mod">
          <ac:chgData name="Hughes, Joseph D" userId="bd5f5bbf-fc0b-41ca-af42-bfb8d56f1f7b" providerId="ADAL" clId="{C67A0D07-8AED-A74E-B1BB-567FB2C22816}" dt="2023-01-06T15:01:53.346" v="161"/>
          <ac:spMkLst>
            <pc:docMk/>
            <pc:sldMk cId="1250119428" sldId="588"/>
            <ac:spMk id="11" creationId="{1E33BC93-C889-440F-2B97-B9AF0DDF6822}"/>
          </ac:spMkLst>
        </pc:spChg>
        <pc:spChg chg="mod">
          <ac:chgData name="Hughes, Joseph D" userId="bd5f5bbf-fc0b-41ca-af42-bfb8d56f1f7b" providerId="ADAL" clId="{C67A0D07-8AED-A74E-B1BB-567FB2C22816}" dt="2023-01-06T15:01:53.346" v="161"/>
          <ac:spMkLst>
            <pc:docMk/>
            <pc:sldMk cId="1250119428" sldId="588"/>
            <ac:spMk id="12" creationId="{EFCC8862-D311-D0F5-0432-07F48BB5F122}"/>
          </ac:spMkLst>
        </pc:spChg>
        <pc:spChg chg="mod">
          <ac:chgData name="Hughes, Joseph D" userId="bd5f5bbf-fc0b-41ca-af42-bfb8d56f1f7b" providerId="ADAL" clId="{C67A0D07-8AED-A74E-B1BB-567FB2C22816}" dt="2023-01-06T15:01:53.346" v="161"/>
          <ac:spMkLst>
            <pc:docMk/>
            <pc:sldMk cId="1250119428" sldId="588"/>
            <ac:spMk id="13" creationId="{F5E66816-65E8-DB07-5DC7-4647EAF155FA}"/>
          </ac:spMkLst>
        </pc:spChg>
        <pc:spChg chg="mod">
          <ac:chgData name="Hughes, Joseph D" userId="bd5f5bbf-fc0b-41ca-af42-bfb8d56f1f7b" providerId="ADAL" clId="{C67A0D07-8AED-A74E-B1BB-567FB2C22816}" dt="2023-01-06T15:01:53.346" v="161"/>
          <ac:spMkLst>
            <pc:docMk/>
            <pc:sldMk cId="1250119428" sldId="588"/>
            <ac:spMk id="14" creationId="{686038D9-87AB-7D2A-D2F9-507CBCCFFAD6}"/>
          </ac:spMkLst>
        </pc:spChg>
        <pc:spChg chg="mod">
          <ac:chgData name="Hughes, Joseph D" userId="bd5f5bbf-fc0b-41ca-af42-bfb8d56f1f7b" providerId="ADAL" clId="{C67A0D07-8AED-A74E-B1BB-567FB2C22816}" dt="2023-01-06T15:01:53.346" v="161"/>
          <ac:spMkLst>
            <pc:docMk/>
            <pc:sldMk cId="1250119428" sldId="588"/>
            <ac:spMk id="15" creationId="{C82CBBED-11C8-C66D-0EE5-D587913BED6A}"/>
          </ac:spMkLst>
        </pc:spChg>
        <pc:spChg chg="mod">
          <ac:chgData name="Hughes, Joseph D" userId="bd5f5bbf-fc0b-41ca-af42-bfb8d56f1f7b" providerId="ADAL" clId="{C67A0D07-8AED-A74E-B1BB-567FB2C22816}" dt="2023-01-06T15:01:53.346" v="161"/>
          <ac:spMkLst>
            <pc:docMk/>
            <pc:sldMk cId="1250119428" sldId="588"/>
            <ac:spMk id="16" creationId="{238F007A-B7CB-C6CE-A573-43D3DA5D7092}"/>
          </ac:spMkLst>
        </pc:spChg>
        <pc:grpChg chg="add mod">
          <ac:chgData name="Hughes, Joseph D" userId="bd5f5bbf-fc0b-41ca-af42-bfb8d56f1f7b" providerId="ADAL" clId="{C67A0D07-8AED-A74E-B1BB-567FB2C22816}" dt="2023-01-06T15:02:23.557" v="168" actId="465"/>
          <ac:grpSpMkLst>
            <pc:docMk/>
            <pc:sldMk cId="1250119428" sldId="588"/>
            <ac:grpSpMk id="4" creationId="{4E7F26E8-DA4E-F53C-E0B5-5258953D7979}"/>
          </ac:grpSpMkLst>
        </pc:grpChg>
        <pc:grpChg chg="mod">
          <ac:chgData name="Hughes, Joseph D" userId="bd5f5bbf-fc0b-41ca-af42-bfb8d56f1f7b" providerId="ADAL" clId="{C67A0D07-8AED-A74E-B1BB-567FB2C22816}" dt="2023-01-06T15:01:53.346" v="161"/>
          <ac:grpSpMkLst>
            <pc:docMk/>
            <pc:sldMk cId="1250119428" sldId="588"/>
            <ac:grpSpMk id="5" creationId="{880A1704-6631-F5ED-52F5-1C9B212651E1}"/>
          </ac:grpSpMkLst>
        </pc:grpChg>
        <pc:grpChg chg="mod">
          <ac:chgData name="Hughes, Joseph D" userId="bd5f5bbf-fc0b-41ca-af42-bfb8d56f1f7b" providerId="ADAL" clId="{C67A0D07-8AED-A74E-B1BB-567FB2C22816}" dt="2023-01-06T15:01:53.346" v="161"/>
          <ac:grpSpMkLst>
            <pc:docMk/>
            <pc:sldMk cId="1250119428" sldId="588"/>
            <ac:grpSpMk id="6" creationId="{EC7391B6-1B60-23E6-C680-48D37EEB090E}"/>
          </ac:grpSpMkLst>
        </pc:grpChg>
        <pc:picChg chg="add mod">
          <ac:chgData name="Hughes, Joseph D" userId="bd5f5bbf-fc0b-41ca-af42-bfb8d56f1f7b" providerId="ADAL" clId="{C67A0D07-8AED-A74E-B1BB-567FB2C22816}" dt="2023-01-06T15:02:23.557" v="168" actId="465"/>
          <ac:picMkLst>
            <pc:docMk/>
            <pc:sldMk cId="1250119428" sldId="588"/>
            <ac:picMk id="17" creationId="{D1CF6B3F-0988-E539-2776-1C4F9B74C504}"/>
          </ac:picMkLst>
        </pc:picChg>
        <pc:cxnChg chg="mod">
          <ac:chgData name="Hughes, Joseph D" userId="bd5f5bbf-fc0b-41ca-af42-bfb8d56f1f7b" providerId="ADAL" clId="{C67A0D07-8AED-A74E-B1BB-567FB2C22816}" dt="2023-01-06T15:01:53.346" v="161"/>
          <ac:cxnSpMkLst>
            <pc:docMk/>
            <pc:sldMk cId="1250119428" sldId="588"/>
            <ac:cxnSpMk id="7" creationId="{5A040EDE-C627-C262-BA0F-FE47039C424F}"/>
          </ac:cxnSpMkLst>
        </pc:cxnChg>
        <pc:cxnChg chg="mod">
          <ac:chgData name="Hughes, Joseph D" userId="bd5f5bbf-fc0b-41ca-af42-bfb8d56f1f7b" providerId="ADAL" clId="{C67A0D07-8AED-A74E-B1BB-567FB2C22816}" dt="2023-01-06T15:01:53.346" v="161"/>
          <ac:cxnSpMkLst>
            <pc:docMk/>
            <pc:sldMk cId="1250119428" sldId="588"/>
            <ac:cxnSpMk id="8" creationId="{BB780A19-5B65-1D27-3E2F-DF8AD8E5588E}"/>
          </ac:cxnSpMkLst>
        </pc:cxnChg>
      </pc:sldChg>
      <pc:sldMasterChg chg="addSp delSp modSp mod modSldLayout">
        <pc:chgData name="Hughes, Joseph D" userId="bd5f5bbf-fc0b-41ca-af42-bfb8d56f1f7b" providerId="ADAL" clId="{C67A0D07-8AED-A74E-B1BB-567FB2C22816}" dt="2023-01-05T22:26:49.347" v="7"/>
        <pc:sldMasterMkLst>
          <pc:docMk/>
          <pc:sldMasterMk cId="0" sldId="2147483888"/>
        </pc:sldMasterMkLst>
        <pc:spChg chg="mod">
          <ac:chgData name="Hughes, Joseph D" userId="bd5f5bbf-fc0b-41ca-af42-bfb8d56f1f7b" providerId="ADAL" clId="{C67A0D07-8AED-A74E-B1BB-567FB2C22816}" dt="2023-01-05T22:26:18.561" v="0"/>
          <ac:spMkLst>
            <pc:docMk/>
            <pc:sldMasterMk cId="0" sldId="2147483888"/>
            <ac:spMk id="1026" creationId="{00000000-0000-0000-0000-000000000000}"/>
          </ac:spMkLst>
        </pc:spChg>
        <pc:spChg chg="mod">
          <ac:chgData name="Hughes, Joseph D" userId="bd5f5bbf-fc0b-41ca-af42-bfb8d56f1f7b" providerId="ADAL" clId="{C67A0D07-8AED-A74E-B1BB-567FB2C22816}" dt="2023-01-05T22:26:18.561" v="0"/>
          <ac:spMkLst>
            <pc:docMk/>
            <pc:sldMasterMk cId="0" sldId="2147483888"/>
            <ac:spMk id="1027" creationId="{00000000-0000-0000-0000-000000000000}"/>
          </ac:spMkLst>
        </pc:spChg>
        <pc:picChg chg="add mod">
          <ac:chgData name="Hughes, Joseph D" userId="bd5f5bbf-fc0b-41ca-af42-bfb8d56f1f7b" providerId="ADAL" clId="{C67A0D07-8AED-A74E-B1BB-567FB2C22816}" dt="2023-01-05T22:26:39.462" v="5" actId="1076"/>
          <ac:picMkLst>
            <pc:docMk/>
            <pc:sldMasterMk cId="0" sldId="2147483888"/>
            <ac:picMk id="2" creationId="{AEE40C25-7DC3-42DD-9216-572EC3FD06C1}"/>
          </ac:picMkLst>
        </pc:picChg>
        <pc:picChg chg="del mod">
          <ac:chgData name="Hughes, Joseph D" userId="bd5f5bbf-fc0b-41ca-af42-bfb8d56f1f7b" providerId="ADAL" clId="{C67A0D07-8AED-A74E-B1BB-567FB2C22816}" dt="2023-01-05T22:26:33.533" v="3" actId="478"/>
          <ac:picMkLst>
            <pc:docMk/>
            <pc:sldMasterMk cId="0" sldId="2147483888"/>
            <ac:picMk id="1028" creationId="{00000000-0000-0000-0000-000000000000}"/>
          </ac:picMkLst>
        </pc:picChg>
        <pc:sldLayoutChg chg="modSp">
          <pc:chgData name="Hughes, Joseph D" userId="bd5f5bbf-fc0b-41ca-af42-bfb8d56f1f7b" providerId="ADAL" clId="{C67A0D07-8AED-A74E-B1BB-567FB2C22816}" dt="2023-01-05T22:26:18.561" v="0"/>
          <pc:sldLayoutMkLst>
            <pc:docMk/>
            <pc:sldMasterMk cId="0" sldId="2147483648"/>
            <pc:sldLayoutMk cId="2033810452" sldId="2147483878"/>
          </pc:sldLayoutMkLst>
          <pc:spChg chg="mod">
            <ac:chgData name="Hughes, Joseph D" userId="bd5f5bbf-fc0b-41ca-af42-bfb8d56f1f7b" providerId="ADAL" clId="{C67A0D07-8AED-A74E-B1BB-567FB2C22816}" dt="2023-01-05T22:26:18.561" v="0"/>
            <ac:spMkLst>
              <pc:docMk/>
              <pc:sldMasterMk cId="0" sldId="2147483648"/>
              <pc:sldLayoutMk cId="2033810452" sldId="2147483878"/>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033810452" sldId="2147483878"/>
              <ac:spMk id="3"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81306774" sldId="2147483879"/>
          </pc:sldLayoutMkLst>
          <pc:spChg chg="mod">
            <ac:chgData name="Hughes, Joseph D" userId="bd5f5bbf-fc0b-41ca-af42-bfb8d56f1f7b" providerId="ADAL" clId="{C67A0D07-8AED-A74E-B1BB-567FB2C22816}" dt="2023-01-05T22:26:18.561" v="0"/>
            <ac:spMkLst>
              <pc:docMk/>
              <pc:sldMasterMk cId="0" sldId="2147483648"/>
              <pc:sldLayoutMk cId="2781306774" sldId="2147483879"/>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81306774" sldId="2147483879"/>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3642106940" sldId="2147483880"/>
          </pc:sldLayoutMkLst>
          <pc:spChg chg="mod">
            <ac:chgData name="Hughes, Joseph D" userId="bd5f5bbf-fc0b-41ca-af42-bfb8d56f1f7b" providerId="ADAL" clId="{C67A0D07-8AED-A74E-B1BB-567FB2C22816}" dt="2023-01-05T22:26:18.561" v="0"/>
            <ac:spMkLst>
              <pc:docMk/>
              <pc:sldMasterMk cId="0" sldId="2147483648"/>
              <pc:sldLayoutMk cId="3642106940" sldId="2147483880"/>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5"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3642106940" sldId="2147483880"/>
              <ac:spMk id="6"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432597678" sldId="2147483883"/>
          </pc:sldLayoutMkLst>
          <pc:spChg chg="mod">
            <ac:chgData name="Hughes, Joseph D" userId="bd5f5bbf-fc0b-41ca-af42-bfb8d56f1f7b" providerId="ADAL" clId="{C67A0D07-8AED-A74E-B1BB-567FB2C22816}" dt="2023-01-05T22:26:18.561" v="0"/>
            <ac:spMkLst>
              <pc:docMk/>
              <pc:sldMasterMk cId="0" sldId="2147483648"/>
              <pc:sldLayoutMk cId="2432597678" sldId="2147483883"/>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432597678" sldId="2147483883"/>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761397800" sldId="2147483884"/>
          </pc:sldLayoutMkLst>
          <pc:spChg chg="mod">
            <ac:chgData name="Hughes, Joseph D" userId="bd5f5bbf-fc0b-41ca-af42-bfb8d56f1f7b" providerId="ADAL" clId="{C67A0D07-8AED-A74E-B1BB-567FB2C22816}" dt="2023-01-05T22:26:18.561" v="0"/>
            <ac:spMkLst>
              <pc:docMk/>
              <pc:sldMasterMk cId="0" sldId="2147483648"/>
              <pc:sldLayoutMk cId="2761397800" sldId="2147483884"/>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3"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761397800" sldId="2147483884"/>
              <ac:spMk id="4" creationId="{00000000-0000-0000-0000-000000000000}"/>
            </ac:spMkLst>
          </pc:spChg>
        </pc:sldLayoutChg>
        <pc:sldLayoutChg chg="modSp">
          <pc:chgData name="Hughes, Joseph D" userId="bd5f5bbf-fc0b-41ca-af42-bfb8d56f1f7b" providerId="ADAL" clId="{C67A0D07-8AED-A74E-B1BB-567FB2C22816}" dt="2023-01-05T22:26:18.561" v="0"/>
          <pc:sldLayoutMkLst>
            <pc:docMk/>
            <pc:sldMasterMk cId="0" sldId="2147483648"/>
            <pc:sldLayoutMk cId="2300100707" sldId="2147483886"/>
          </pc:sldLayoutMkLst>
          <pc:spChg chg="mod">
            <ac:chgData name="Hughes, Joseph D" userId="bd5f5bbf-fc0b-41ca-af42-bfb8d56f1f7b" providerId="ADAL" clId="{C67A0D07-8AED-A74E-B1BB-567FB2C22816}" dt="2023-01-05T22:26:18.561" v="0"/>
            <ac:spMkLst>
              <pc:docMk/>
              <pc:sldMasterMk cId="0" sldId="2147483648"/>
              <pc:sldLayoutMk cId="2300100707" sldId="2147483886"/>
              <ac:spMk id="2" creationId="{00000000-0000-0000-0000-000000000000}"/>
            </ac:spMkLst>
          </pc:spChg>
          <pc:spChg chg="mod">
            <ac:chgData name="Hughes, Joseph D" userId="bd5f5bbf-fc0b-41ca-af42-bfb8d56f1f7b" providerId="ADAL" clId="{C67A0D07-8AED-A74E-B1BB-567FB2C22816}" dt="2023-01-05T22:26:18.561" v="0"/>
            <ac:spMkLst>
              <pc:docMk/>
              <pc:sldMasterMk cId="0" sldId="2147483648"/>
              <pc:sldLayoutMk cId="2300100707" sldId="2147483886"/>
              <ac:spMk id="3" creationId="{00000000-0000-0000-0000-000000000000}"/>
            </ac:spMkLst>
          </pc:spChg>
        </pc:sldLayoutChg>
        <pc:sldLayoutChg chg="addSp delSp modSp mod">
          <pc:chgData name="Hughes, Joseph D" userId="bd5f5bbf-fc0b-41ca-af42-bfb8d56f1f7b" providerId="ADAL" clId="{C67A0D07-8AED-A74E-B1BB-567FB2C22816}" dt="2023-01-05T22:26:49.347" v="7"/>
          <pc:sldLayoutMkLst>
            <pc:docMk/>
            <pc:sldMasterMk cId="0" sldId="2147483888"/>
            <pc:sldLayoutMk cId="500753154" sldId="2147483889"/>
          </pc:sldLayoutMkLst>
          <pc:spChg chg="mod">
            <ac:chgData name="Hughes, Joseph D" userId="bd5f5bbf-fc0b-41ca-af42-bfb8d56f1f7b" providerId="ADAL" clId="{C67A0D07-8AED-A74E-B1BB-567FB2C22816}" dt="2023-01-05T22:26:18.561" v="0"/>
            <ac:spMkLst>
              <pc:docMk/>
              <pc:sldMasterMk cId="0" sldId="2147483888"/>
              <pc:sldLayoutMk cId="500753154" sldId="2147483889"/>
              <ac:spMk id="4"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0" creationId="{00000000-0000-0000-0000-000000000000}"/>
            </ac:spMkLst>
          </pc:spChg>
          <pc:spChg chg="mod">
            <ac:chgData name="Hughes, Joseph D" userId="bd5f5bbf-fc0b-41ca-af42-bfb8d56f1f7b" providerId="ADAL" clId="{C67A0D07-8AED-A74E-B1BB-567FB2C22816}" dt="2023-01-05T22:26:18.561" v="0"/>
            <ac:spMkLst>
              <pc:docMk/>
              <pc:sldMasterMk cId="0" sldId="2147483888"/>
              <pc:sldLayoutMk cId="500753154" sldId="2147483889"/>
              <ac:spMk id="104451" creationId="{00000000-0000-0000-0000-000000000000}"/>
            </ac:spMkLst>
          </pc:spChg>
          <pc:picChg chg="add mod">
            <ac:chgData name="Hughes, Joseph D" userId="bd5f5bbf-fc0b-41ca-af42-bfb8d56f1f7b" providerId="ADAL" clId="{C67A0D07-8AED-A74E-B1BB-567FB2C22816}" dt="2023-01-05T22:26:49.347" v="7"/>
            <ac:picMkLst>
              <pc:docMk/>
              <pc:sldMasterMk cId="0" sldId="2147483888"/>
              <pc:sldLayoutMk cId="500753154" sldId="2147483889"/>
              <ac:picMk id="2" creationId="{048D1F53-4D85-AAED-FCEE-18733DE76A09}"/>
            </ac:picMkLst>
          </pc:picChg>
          <pc:picChg chg="del mod">
            <ac:chgData name="Hughes, Joseph D" userId="bd5f5bbf-fc0b-41ca-af42-bfb8d56f1f7b" providerId="ADAL" clId="{C67A0D07-8AED-A74E-B1BB-567FB2C22816}" dt="2023-01-05T22:26:48.909" v="6" actId="478"/>
            <ac:picMkLst>
              <pc:docMk/>
              <pc:sldMasterMk cId="0" sldId="2147483888"/>
              <pc:sldLayoutMk cId="500753154" sldId="2147483889"/>
              <ac:picMk id="5" creationId="{00000000-0000-0000-0000-000000000000}"/>
            </ac:picMkLst>
          </pc:picChg>
        </pc:sldLayoutChg>
      </pc:sldMasterChg>
    </pc:docChg>
  </pc:docChgLst>
  <pc:docChgLst>
    <pc:chgData name="Hughes, Joseph D" userId="bd5f5bbf-fc0b-41ca-af42-bfb8d56f1f7b" providerId="ADAL" clId="{A374137C-6414-C546-A0DB-659C9E0D3825}"/>
    <pc:docChg chg="undo redo custSel addSld delSld modSld sldOrd">
      <pc:chgData name="Hughes, Joseph D" userId="bd5f5bbf-fc0b-41ca-af42-bfb8d56f1f7b" providerId="ADAL" clId="{A374137C-6414-C546-A0DB-659C9E0D3825}" dt="2023-01-06T21:00:36.181" v="1175" actId="408"/>
      <pc:docMkLst>
        <pc:docMk/>
      </pc:docMkLst>
      <pc:sldChg chg="del">
        <pc:chgData name="Hughes, Joseph D" userId="bd5f5bbf-fc0b-41ca-af42-bfb8d56f1f7b" providerId="ADAL" clId="{A374137C-6414-C546-A0DB-659C9E0D3825}" dt="2023-01-06T16:59:30.511" v="168" actId="2696"/>
        <pc:sldMkLst>
          <pc:docMk/>
          <pc:sldMk cId="0" sldId="566"/>
        </pc:sldMkLst>
      </pc:sldChg>
      <pc:sldChg chg="del">
        <pc:chgData name="Hughes, Joseph D" userId="bd5f5bbf-fc0b-41ca-af42-bfb8d56f1f7b" providerId="ADAL" clId="{A374137C-6414-C546-A0DB-659C9E0D3825}" dt="2023-01-06T16:59:26.802" v="158" actId="2696"/>
        <pc:sldMkLst>
          <pc:docMk/>
          <pc:sldMk cId="0" sldId="568"/>
        </pc:sldMkLst>
      </pc:sldChg>
      <pc:sldChg chg="del">
        <pc:chgData name="Hughes, Joseph D" userId="bd5f5bbf-fc0b-41ca-af42-bfb8d56f1f7b" providerId="ADAL" clId="{A374137C-6414-C546-A0DB-659C9E0D3825}" dt="2023-01-06T16:59:27.251" v="159" actId="2696"/>
        <pc:sldMkLst>
          <pc:docMk/>
          <pc:sldMk cId="0" sldId="569"/>
        </pc:sldMkLst>
      </pc:sldChg>
      <pc:sldChg chg="del">
        <pc:chgData name="Hughes, Joseph D" userId="bd5f5bbf-fc0b-41ca-af42-bfb8d56f1f7b" providerId="ADAL" clId="{A374137C-6414-C546-A0DB-659C9E0D3825}" dt="2023-01-06T16:59:27.952" v="161" actId="2696"/>
        <pc:sldMkLst>
          <pc:docMk/>
          <pc:sldMk cId="0" sldId="570"/>
        </pc:sldMkLst>
      </pc:sldChg>
      <pc:sldChg chg="del">
        <pc:chgData name="Hughes, Joseph D" userId="bd5f5bbf-fc0b-41ca-af42-bfb8d56f1f7b" providerId="ADAL" clId="{A374137C-6414-C546-A0DB-659C9E0D3825}" dt="2023-01-06T16:59:28.451" v="163" actId="2696"/>
        <pc:sldMkLst>
          <pc:docMk/>
          <pc:sldMk cId="0" sldId="572"/>
        </pc:sldMkLst>
      </pc:sldChg>
      <pc:sldChg chg="del">
        <pc:chgData name="Hughes, Joseph D" userId="bd5f5bbf-fc0b-41ca-af42-bfb8d56f1f7b" providerId="ADAL" clId="{A374137C-6414-C546-A0DB-659C9E0D3825}" dt="2023-01-06T16:59:28.702" v="164" actId="2696"/>
        <pc:sldMkLst>
          <pc:docMk/>
          <pc:sldMk cId="0" sldId="573"/>
        </pc:sldMkLst>
      </pc:sldChg>
      <pc:sldChg chg="del">
        <pc:chgData name="Hughes, Joseph D" userId="bd5f5bbf-fc0b-41ca-af42-bfb8d56f1f7b" providerId="ADAL" clId="{A374137C-6414-C546-A0DB-659C9E0D3825}" dt="2023-01-06T16:59:27.666" v="160" actId="2696"/>
        <pc:sldMkLst>
          <pc:docMk/>
          <pc:sldMk cId="0" sldId="574"/>
        </pc:sldMkLst>
      </pc:sldChg>
      <pc:sldChg chg="del">
        <pc:chgData name="Hughes, Joseph D" userId="bd5f5bbf-fc0b-41ca-af42-bfb8d56f1f7b" providerId="ADAL" clId="{A374137C-6414-C546-A0DB-659C9E0D3825}" dt="2023-01-06T16:59:30.943" v="169" actId="2696"/>
        <pc:sldMkLst>
          <pc:docMk/>
          <pc:sldMk cId="0" sldId="575"/>
        </pc:sldMkLst>
      </pc:sldChg>
      <pc:sldChg chg="del">
        <pc:chgData name="Hughes, Joseph D" userId="bd5f5bbf-fc0b-41ca-af42-bfb8d56f1f7b" providerId="ADAL" clId="{A374137C-6414-C546-A0DB-659C9E0D3825}" dt="2023-01-06T16:59:31.749" v="171" actId="2696"/>
        <pc:sldMkLst>
          <pc:docMk/>
          <pc:sldMk cId="0" sldId="576"/>
        </pc:sldMkLst>
      </pc:sldChg>
      <pc:sldChg chg="del">
        <pc:chgData name="Hughes, Joseph D" userId="bd5f5bbf-fc0b-41ca-af42-bfb8d56f1f7b" providerId="ADAL" clId="{A374137C-6414-C546-A0DB-659C9E0D3825}" dt="2023-01-06T16:59:31.321" v="170" actId="2696"/>
        <pc:sldMkLst>
          <pc:docMk/>
          <pc:sldMk cId="0" sldId="577"/>
        </pc:sldMkLst>
      </pc:sldChg>
      <pc:sldChg chg="del">
        <pc:chgData name="Hughes, Joseph D" userId="bd5f5bbf-fc0b-41ca-af42-bfb8d56f1f7b" providerId="ADAL" clId="{A374137C-6414-C546-A0DB-659C9E0D3825}" dt="2023-01-06T16:59:32.561" v="173" actId="2696"/>
        <pc:sldMkLst>
          <pc:docMk/>
          <pc:sldMk cId="0" sldId="578"/>
        </pc:sldMkLst>
      </pc:sldChg>
      <pc:sldChg chg="del">
        <pc:chgData name="Hughes, Joseph D" userId="bd5f5bbf-fc0b-41ca-af42-bfb8d56f1f7b" providerId="ADAL" clId="{A374137C-6414-C546-A0DB-659C9E0D3825}" dt="2023-01-06T16:59:30.068" v="167" actId="2696"/>
        <pc:sldMkLst>
          <pc:docMk/>
          <pc:sldMk cId="3529956039" sldId="579"/>
        </pc:sldMkLst>
      </pc:sldChg>
      <pc:sldChg chg="del">
        <pc:chgData name="Hughes, Joseph D" userId="bd5f5bbf-fc0b-41ca-af42-bfb8d56f1f7b" providerId="ADAL" clId="{A374137C-6414-C546-A0DB-659C9E0D3825}" dt="2023-01-06T16:59:29.218" v="165" actId="2696"/>
        <pc:sldMkLst>
          <pc:docMk/>
          <pc:sldMk cId="1443141517" sldId="580"/>
        </pc:sldMkLst>
      </pc:sldChg>
      <pc:sldChg chg="del">
        <pc:chgData name="Hughes, Joseph D" userId="bd5f5bbf-fc0b-41ca-af42-bfb8d56f1f7b" providerId="ADAL" clId="{A374137C-6414-C546-A0DB-659C9E0D3825}" dt="2023-01-06T16:59:33.207" v="174" actId="2696"/>
        <pc:sldMkLst>
          <pc:docMk/>
          <pc:sldMk cId="1112564220" sldId="581"/>
        </pc:sldMkLst>
      </pc:sldChg>
      <pc:sldChg chg="del">
        <pc:chgData name="Hughes, Joseph D" userId="bd5f5bbf-fc0b-41ca-af42-bfb8d56f1f7b" providerId="ADAL" clId="{A374137C-6414-C546-A0DB-659C9E0D3825}" dt="2023-01-06T16:59:33.642" v="175" actId="2696"/>
        <pc:sldMkLst>
          <pc:docMk/>
          <pc:sldMk cId="116596551" sldId="582"/>
        </pc:sldMkLst>
      </pc:sldChg>
      <pc:sldChg chg="del">
        <pc:chgData name="Hughes, Joseph D" userId="bd5f5bbf-fc0b-41ca-af42-bfb8d56f1f7b" providerId="ADAL" clId="{A374137C-6414-C546-A0DB-659C9E0D3825}" dt="2023-01-06T16:59:29.560" v="166" actId="2696"/>
        <pc:sldMkLst>
          <pc:docMk/>
          <pc:sldMk cId="2718887773" sldId="583"/>
        </pc:sldMkLst>
      </pc:sldChg>
      <pc:sldChg chg="del">
        <pc:chgData name="Hughes, Joseph D" userId="bd5f5bbf-fc0b-41ca-af42-bfb8d56f1f7b" providerId="ADAL" clId="{A374137C-6414-C546-A0DB-659C9E0D3825}" dt="2023-01-06T16:59:32.141" v="172" actId="2696"/>
        <pc:sldMkLst>
          <pc:docMk/>
          <pc:sldMk cId="2223409433" sldId="584"/>
        </pc:sldMkLst>
      </pc:sldChg>
      <pc:sldChg chg="del">
        <pc:chgData name="Hughes, Joseph D" userId="bd5f5bbf-fc0b-41ca-af42-bfb8d56f1f7b" providerId="ADAL" clId="{A374137C-6414-C546-A0DB-659C9E0D3825}" dt="2023-01-06T16:59:34.048" v="176" actId="2696"/>
        <pc:sldMkLst>
          <pc:docMk/>
          <pc:sldMk cId="1094771359" sldId="585"/>
        </pc:sldMkLst>
      </pc:sldChg>
      <pc:sldChg chg="del">
        <pc:chgData name="Hughes, Joseph D" userId="bd5f5bbf-fc0b-41ca-af42-bfb8d56f1f7b" providerId="ADAL" clId="{A374137C-6414-C546-A0DB-659C9E0D3825}" dt="2023-01-06T16:59:34.591" v="177" actId="2696"/>
        <pc:sldMkLst>
          <pc:docMk/>
          <pc:sldMk cId="1380722740" sldId="586"/>
        </pc:sldMkLst>
      </pc:sldChg>
      <pc:sldChg chg="modSp mod">
        <pc:chgData name="Hughes, Joseph D" userId="bd5f5bbf-fc0b-41ca-af42-bfb8d56f1f7b" providerId="ADAL" clId="{A374137C-6414-C546-A0DB-659C9E0D3825}" dt="2023-01-06T16:57:16.541" v="54" actId="20577"/>
        <pc:sldMkLst>
          <pc:docMk/>
          <pc:sldMk cId="302322613" sldId="587"/>
        </pc:sldMkLst>
        <pc:spChg chg="mod">
          <ac:chgData name="Hughes, Joseph D" userId="bd5f5bbf-fc0b-41ca-af42-bfb8d56f1f7b" providerId="ADAL" clId="{A374137C-6414-C546-A0DB-659C9E0D3825}" dt="2023-01-06T16:56:53.087" v="14" actId="20577"/>
          <ac:spMkLst>
            <pc:docMk/>
            <pc:sldMk cId="302322613" sldId="587"/>
            <ac:spMk id="2" creationId="{D7BACF44-C8FF-43AD-C284-231CECB390E4}"/>
          </ac:spMkLst>
        </pc:spChg>
        <pc:spChg chg="mod">
          <ac:chgData name="Hughes, Joseph D" userId="bd5f5bbf-fc0b-41ca-af42-bfb8d56f1f7b" providerId="ADAL" clId="{A374137C-6414-C546-A0DB-659C9E0D3825}" dt="2023-01-06T16:57:16.541" v="54" actId="20577"/>
          <ac:spMkLst>
            <pc:docMk/>
            <pc:sldMk cId="302322613" sldId="587"/>
            <ac:spMk id="3" creationId="{CD9E3B8D-C8FA-A13E-C596-4F04F9D2879D}"/>
          </ac:spMkLst>
        </pc:spChg>
      </pc:sldChg>
      <pc:sldChg chg="del">
        <pc:chgData name="Hughes, Joseph D" userId="bd5f5bbf-fc0b-41ca-af42-bfb8d56f1f7b" providerId="ADAL" clId="{A374137C-6414-C546-A0DB-659C9E0D3825}" dt="2023-01-06T16:59:28.259" v="162" actId="2696"/>
        <pc:sldMkLst>
          <pc:docMk/>
          <pc:sldMk cId="1250119428" sldId="588"/>
        </pc:sldMkLst>
      </pc:sldChg>
      <pc:sldChg chg="modSp new mod">
        <pc:chgData name="Hughes, Joseph D" userId="bd5f5bbf-fc0b-41ca-af42-bfb8d56f1f7b" providerId="ADAL" clId="{A374137C-6414-C546-A0DB-659C9E0D3825}" dt="2023-01-06T16:59:21.960" v="157" actId="15"/>
        <pc:sldMkLst>
          <pc:docMk/>
          <pc:sldMk cId="1245924986" sldId="589"/>
        </pc:sldMkLst>
        <pc:spChg chg="mod">
          <ac:chgData name="Hughes, Joseph D" userId="bd5f5bbf-fc0b-41ca-af42-bfb8d56f1f7b" providerId="ADAL" clId="{A374137C-6414-C546-A0DB-659C9E0D3825}" dt="2023-01-06T16:57:37.826" v="71" actId="20577"/>
          <ac:spMkLst>
            <pc:docMk/>
            <pc:sldMk cId="1245924986" sldId="589"/>
            <ac:spMk id="2" creationId="{C8327FA2-7320-E2F2-FA8D-4918589F9D4C}"/>
          </ac:spMkLst>
        </pc:spChg>
        <pc:spChg chg="mod">
          <ac:chgData name="Hughes, Joseph D" userId="bd5f5bbf-fc0b-41ca-af42-bfb8d56f1f7b" providerId="ADAL" clId="{A374137C-6414-C546-A0DB-659C9E0D3825}" dt="2023-01-06T16:59:21.960" v="157" actId="15"/>
          <ac:spMkLst>
            <pc:docMk/>
            <pc:sldMk cId="1245924986" sldId="589"/>
            <ac:spMk id="3" creationId="{35EAC609-D009-3C9F-8E35-B5318FD5CBB3}"/>
          </ac:spMkLst>
        </pc:spChg>
      </pc:sldChg>
      <pc:sldChg chg="addSp modSp new mod">
        <pc:chgData name="Hughes, Joseph D" userId="bd5f5bbf-fc0b-41ca-af42-bfb8d56f1f7b" providerId="ADAL" clId="{A374137C-6414-C546-A0DB-659C9E0D3825}" dt="2023-01-06T17:01:21.261" v="204" actId="408"/>
        <pc:sldMkLst>
          <pc:docMk/>
          <pc:sldMk cId="4269169880" sldId="590"/>
        </pc:sldMkLst>
        <pc:spChg chg="mod">
          <ac:chgData name="Hughes, Joseph D" userId="bd5f5bbf-fc0b-41ca-af42-bfb8d56f1f7b" providerId="ADAL" clId="{A374137C-6414-C546-A0DB-659C9E0D3825}" dt="2023-01-06T16:59:52.942" v="188" actId="20577"/>
          <ac:spMkLst>
            <pc:docMk/>
            <pc:sldMk cId="4269169880" sldId="590"/>
            <ac:spMk id="2" creationId="{668CB90D-6B56-0C2B-2165-622A9A577EB0}"/>
          </ac:spMkLst>
        </pc:spChg>
        <pc:spChg chg="mod">
          <ac:chgData name="Hughes, Joseph D" userId="bd5f5bbf-fc0b-41ca-af42-bfb8d56f1f7b" providerId="ADAL" clId="{A374137C-6414-C546-A0DB-659C9E0D3825}" dt="2023-01-06T17:01:21.261" v="204" actId="408"/>
          <ac:spMkLst>
            <pc:docMk/>
            <pc:sldMk cId="4269169880" sldId="590"/>
            <ac:spMk id="5" creationId="{283321DD-748A-BCE4-7997-B41C8BE7C12A}"/>
          </ac:spMkLst>
        </pc:spChg>
        <pc:spChg chg="mod">
          <ac:chgData name="Hughes, Joseph D" userId="bd5f5bbf-fc0b-41ca-af42-bfb8d56f1f7b" providerId="ADAL" clId="{A374137C-6414-C546-A0DB-659C9E0D3825}" dt="2023-01-06T17:01:21.261" v="204" actId="408"/>
          <ac:spMkLst>
            <pc:docMk/>
            <pc:sldMk cId="4269169880" sldId="590"/>
            <ac:spMk id="7" creationId="{BD3EB8DC-5A0A-7483-E10A-0DE4C3A30722}"/>
          </ac:spMkLst>
        </pc:spChg>
        <pc:spChg chg="mod">
          <ac:chgData name="Hughes, Joseph D" userId="bd5f5bbf-fc0b-41ca-af42-bfb8d56f1f7b" providerId="ADAL" clId="{A374137C-6414-C546-A0DB-659C9E0D3825}" dt="2023-01-06T17:01:21.261" v="204" actId="408"/>
          <ac:spMkLst>
            <pc:docMk/>
            <pc:sldMk cId="4269169880" sldId="590"/>
            <ac:spMk id="10" creationId="{23215490-A81C-45F0-0461-59D711A1C734}"/>
          </ac:spMkLst>
        </pc:spChg>
        <pc:spChg chg="mod">
          <ac:chgData name="Hughes, Joseph D" userId="bd5f5bbf-fc0b-41ca-af42-bfb8d56f1f7b" providerId="ADAL" clId="{A374137C-6414-C546-A0DB-659C9E0D3825}" dt="2023-01-06T17:01:21.261" v="204" actId="408"/>
          <ac:spMkLst>
            <pc:docMk/>
            <pc:sldMk cId="4269169880" sldId="590"/>
            <ac:spMk id="13" creationId="{68830C0E-C232-F6A4-DE64-58FBA560D5AB}"/>
          </ac:spMkLst>
        </pc:spChg>
        <pc:spChg chg="mod">
          <ac:chgData name="Hughes, Joseph D" userId="bd5f5bbf-fc0b-41ca-af42-bfb8d56f1f7b" providerId="ADAL" clId="{A374137C-6414-C546-A0DB-659C9E0D3825}" dt="2023-01-06T17:01:21.261" v="204" actId="408"/>
          <ac:spMkLst>
            <pc:docMk/>
            <pc:sldMk cId="4269169880" sldId="590"/>
            <ac:spMk id="14" creationId="{FDA6035D-CEB8-D094-86B5-C3308E00C495}"/>
          </ac:spMkLst>
        </pc:spChg>
        <pc:spChg chg="mod">
          <ac:chgData name="Hughes, Joseph D" userId="bd5f5bbf-fc0b-41ca-af42-bfb8d56f1f7b" providerId="ADAL" clId="{A374137C-6414-C546-A0DB-659C9E0D3825}" dt="2023-01-06T17:01:21.261" v="204" actId="408"/>
          <ac:spMkLst>
            <pc:docMk/>
            <pc:sldMk cId="4269169880" sldId="590"/>
            <ac:spMk id="15" creationId="{02B7163E-56A8-323C-A6CA-C67331DEE812}"/>
          </ac:spMkLst>
        </pc:spChg>
        <pc:spChg chg="mod">
          <ac:chgData name="Hughes, Joseph D" userId="bd5f5bbf-fc0b-41ca-af42-bfb8d56f1f7b" providerId="ADAL" clId="{A374137C-6414-C546-A0DB-659C9E0D3825}" dt="2023-01-06T17:01:21.261" v="204" actId="408"/>
          <ac:spMkLst>
            <pc:docMk/>
            <pc:sldMk cId="4269169880" sldId="590"/>
            <ac:spMk id="16" creationId="{14AB0B83-810A-824D-90DB-10C6CE2F7C39}"/>
          </ac:spMkLst>
        </pc:spChg>
        <pc:spChg chg="mod">
          <ac:chgData name="Hughes, Joseph D" userId="bd5f5bbf-fc0b-41ca-af42-bfb8d56f1f7b" providerId="ADAL" clId="{A374137C-6414-C546-A0DB-659C9E0D3825}" dt="2023-01-06T17:01:21.261" v="204" actId="408"/>
          <ac:spMkLst>
            <pc:docMk/>
            <pc:sldMk cId="4269169880" sldId="590"/>
            <ac:spMk id="17" creationId="{BFBE8C78-2823-63E7-980C-088E99830CB2}"/>
          </ac:spMkLst>
        </pc:spChg>
        <pc:spChg chg="mod">
          <ac:chgData name="Hughes, Joseph D" userId="bd5f5bbf-fc0b-41ca-af42-bfb8d56f1f7b" providerId="ADAL" clId="{A374137C-6414-C546-A0DB-659C9E0D3825}" dt="2023-01-06T17:01:21.261" v="204" actId="408"/>
          <ac:spMkLst>
            <pc:docMk/>
            <pc:sldMk cId="4269169880" sldId="590"/>
            <ac:spMk id="18" creationId="{481EC1FE-0A65-2874-1531-42022D3F5F7B}"/>
          </ac:spMkLst>
        </pc:spChg>
        <pc:spChg chg="mod">
          <ac:chgData name="Hughes, Joseph D" userId="bd5f5bbf-fc0b-41ca-af42-bfb8d56f1f7b" providerId="ADAL" clId="{A374137C-6414-C546-A0DB-659C9E0D3825}" dt="2023-01-06T17:01:21.261" v="204" actId="408"/>
          <ac:spMkLst>
            <pc:docMk/>
            <pc:sldMk cId="4269169880" sldId="590"/>
            <ac:spMk id="20" creationId="{F4A07C0D-4B19-2843-AE92-8DED09AD1E6C}"/>
          </ac:spMkLst>
        </pc:spChg>
        <pc:grpChg chg="add mod">
          <ac:chgData name="Hughes, Joseph D" userId="bd5f5bbf-fc0b-41ca-af42-bfb8d56f1f7b" providerId="ADAL" clId="{A374137C-6414-C546-A0DB-659C9E0D3825}" dt="2023-01-06T17:01:21.261" v="204" actId="408"/>
          <ac:grpSpMkLst>
            <pc:docMk/>
            <pc:sldMk cId="4269169880" sldId="590"/>
            <ac:grpSpMk id="3" creationId="{810B6BFD-5D8C-BC25-41BA-A2678458B372}"/>
          </ac:grpSpMkLst>
        </pc:grpChg>
        <pc:grpChg chg="add mod">
          <ac:chgData name="Hughes, Joseph D" userId="bd5f5bbf-fc0b-41ca-af42-bfb8d56f1f7b" providerId="ADAL" clId="{A374137C-6414-C546-A0DB-659C9E0D3825}" dt="2023-01-06T17:01:21.261" v="204" actId="408"/>
          <ac:grpSpMkLst>
            <pc:docMk/>
            <pc:sldMk cId="4269169880" sldId="590"/>
            <ac:grpSpMk id="6" creationId="{3E90E6D8-C240-C2CD-C85F-EFD65184E961}"/>
          </ac:grpSpMkLst>
        </pc:grpChg>
        <pc:grpChg chg="mod">
          <ac:chgData name="Hughes, Joseph D" userId="bd5f5bbf-fc0b-41ca-af42-bfb8d56f1f7b" providerId="ADAL" clId="{A374137C-6414-C546-A0DB-659C9E0D3825}" dt="2023-01-06T17:01:21.261" v="204" actId="408"/>
          <ac:grpSpMkLst>
            <pc:docMk/>
            <pc:sldMk cId="4269169880" sldId="590"/>
            <ac:grpSpMk id="8" creationId="{725080D9-1410-4D47-BB02-2D4102B093BD}"/>
          </ac:grpSpMkLst>
        </pc:grpChg>
        <pc:grpChg chg="mod">
          <ac:chgData name="Hughes, Joseph D" userId="bd5f5bbf-fc0b-41ca-af42-bfb8d56f1f7b" providerId="ADAL" clId="{A374137C-6414-C546-A0DB-659C9E0D3825}" dt="2023-01-06T17:01:21.261" v="204" actId="408"/>
          <ac:grpSpMkLst>
            <pc:docMk/>
            <pc:sldMk cId="4269169880" sldId="590"/>
            <ac:grpSpMk id="9" creationId="{03B81122-01CA-8A1D-28E8-0E81ECD91720}"/>
          </ac:grpSpMkLst>
        </pc:grpChg>
        <pc:grpChg chg="add mod">
          <ac:chgData name="Hughes, Joseph D" userId="bd5f5bbf-fc0b-41ca-af42-bfb8d56f1f7b" providerId="ADAL" clId="{A374137C-6414-C546-A0DB-659C9E0D3825}" dt="2023-01-06T17:01:21.261" v="204" actId="408"/>
          <ac:grpSpMkLst>
            <pc:docMk/>
            <pc:sldMk cId="4269169880" sldId="590"/>
            <ac:grpSpMk id="21" creationId="{36878509-41EF-325D-A59F-8639E6754B32}"/>
          </ac:grpSpMkLst>
        </pc:grpChg>
        <pc:picChg chg="mod">
          <ac:chgData name="Hughes, Joseph D" userId="bd5f5bbf-fc0b-41ca-af42-bfb8d56f1f7b" providerId="ADAL" clId="{A374137C-6414-C546-A0DB-659C9E0D3825}" dt="2023-01-06T17:01:21.261" v="204" actId="408"/>
          <ac:picMkLst>
            <pc:docMk/>
            <pc:sldMk cId="4269169880" sldId="590"/>
            <ac:picMk id="4" creationId="{08C465FB-4F2F-248D-D20A-97C9CB7C2267}"/>
          </ac:picMkLst>
        </pc:picChg>
        <pc:picChg chg="mod">
          <ac:chgData name="Hughes, Joseph D" userId="bd5f5bbf-fc0b-41ca-af42-bfb8d56f1f7b" providerId="ADAL" clId="{A374137C-6414-C546-A0DB-659C9E0D3825}" dt="2023-01-06T17:01:21.261" v="204" actId="408"/>
          <ac:picMkLst>
            <pc:docMk/>
            <pc:sldMk cId="4269169880" sldId="590"/>
            <ac:picMk id="12" creationId="{E40EE202-7F8F-E3BC-3395-52B93B741A39}"/>
          </ac:picMkLst>
        </pc:picChg>
        <pc:cxnChg chg="mod">
          <ac:chgData name="Hughes, Joseph D" userId="bd5f5bbf-fc0b-41ca-af42-bfb8d56f1f7b" providerId="ADAL" clId="{A374137C-6414-C546-A0DB-659C9E0D3825}" dt="2023-01-06T17:01:21.261" v="204" actId="408"/>
          <ac:cxnSpMkLst>
            <pc:docMk/>
            <pc:sldMk cId="4269169880" sldId="590"/>
            <ac:cxnSpMk id="11" creationId="{D6C35D57-40CE-753A-BDC6-6DB0434161A9}"/>
          </ac:cxnSpMkLst>
        </pc:cxnChg>
        <pc:cxnChg chg="mod">
          <ac:chgData name="Hughes, Joseph D" userId="bd5f5bbf-fc0b-41ca-af42-bfb8d56f1f7b" providerId="ADAL" clId="{A374137C-6414-C546-A0DB-659C9E0D3825}" dt="2023-01-06T17:01:21.261" v="204" actId="408"/>
          <ac:cxnSpMkLst>
            <pc:docMk/>
            <pc:sldMk cId="4269169880" sldId="590"/>
            <ac:cxnSpMk id="19" creationId="{5C4BBAC6-9689-1CDF-0A38-7F5DC695A55A}"/>
          </ac:cxnSpMkLst>
        </pc:cxnChg>
      </pc:sldChg>
      <pc:sldChg chg="addSp modSp new mod">
        <pc:chgData name="Hughes, Joseph D" userId="bd5f5bbf-fc0b-41ca-af42-bfb8d56f1f7b" providerId="ADAL" clId="{A374137C-6414-C546-A0DB-659C9E0D3825}" dt="2023-01-06T17:03:27.265" v="254" actId="207"/>
        <pc:sldMkLst>
          <pc:docMk/>
          <pc:sldMk cId="1032583875" sldId="591"/>
        </pc:sldMkLst>
        <pc:spChg chg="mod">
          <ac:chgData name="Hughes, Joseph D" userId="bd5f5bbf-fc0b-41ca-af42-bfb8d56f1f7b" providerId="ADAL" clId="{A374137C-6414-C546-A0DB-659C9E0D3825}" dt="2023-01-06T17:01:55.972" v="239" actId="20577"/>
          <ac:spMkLst>
            <pc:docMk/>
            <pc:sldMk cId="1032583875" sldId="591"/>
            <ac:spMk id="2" creationId="{8FFD23D5-28DD-D49B-6EB4-BDEC9427B37F}"/>
          </ac:spMkLst>
        </pc:spChg>
        <pc:spChg chg="mod">
          <ac:chgData name="Hughes, Joseph D" userId="bd5f5bbf-fc0b-41ca-af42-bfb8d56f1f7b" providerId="ADAL" clId="{A374137C-6414-C546-A0DB-659C9E0D3825}" dt="2023-01-06T17:02:49.694" v="251" actId="14100"/>
          <ac:spMkLst>
            <pc:docMk/>
            <pc:sldMk cId="1032583875" sldId="591"/>
            <ac:spMk id="3" creationId="{7CE71BDD-0894-7506-8876-C0D066EB3DA5}"/>
          </ac:spMkLst>
        </pc:spChg>
        <pc:spChg chg="mod">
          <ac:chgData name="Hughes, Joseph D" userId="bd5f5bbf-fc0b-41ca-af42-bfb8d56f1f7b" providerId="ADAL" clId="{A374137C-6414-C546-A0DB-659C9E0D3825}" dt="2023-01-06T17:03:27.265" v="254" actId="207"/>
          <ac:spMkLst>
            <pc:docMk/>
            <pc:sldMk cId="1032583875" sldId="591"/>
            <ac:spMk id="5" creationId="{754D30DD-CCB6-691C-C69D-6FB51F5E5F38}"/>
          </ac:spMkLst>
        </pc:spChg>
        <pc:spChg chg="mod">
          <ac:chgData name="Hughes, Joseph D" userId="bd5f5bbf-fc0b-41ca-af42-bfb8d56f1f7b" providerId="ADAL" clId="{A374137C-6414-C546-A0DB-659C9E0D3825}" dt="2023-01-06T17:02:43.222" v="250"/>
          <ac:spMkLst>
            <pc:docMk/>
            <pc:sldMk cId="1032583875" sldId="591"/>
            <ac:spMk id="8" creationId="{9B913C15-E8AE-136A-759F-DB9F4E89EBB0}"/>
          </ac:spMkLst>
        </pc:spChg>
        <pc:spChg chg="mod">
          <ac:chgData name="Hughes, Joseph D" userId="bd5f5bbf-fc0b-41ca-af42-bfb8d56f1f7b" providerId="ADAL" clId="{A374137C-6414-C546-A0DB-659C9E0D3825}" dt="2023-01-06T17:02:43.222" v="250"/>
          <ac:spMkLst>
            <pc:docMk/>
            <pc:sldMk cId="1032583875" sldId="591"/>
            <ac:spMk id="11" creationId="{57592B4A-A8B8-778B-68DB-F432732AAD2D}"/>
          </ac:spMkLst>
        </pc:spChg>
        <pc:spChg chg="mod">
          <ac:chgData name="Hughes, Joseph D" userId="bd5f5bbf-fc0b-41ca-af42-bfb8d56f1f7b" providerId="ADAL" clId="{A374137C-6414-C546-A0DB-659C9E0D3825}" dt="2023-01-06T17:02:43.222" v="250"/>
          <ac:spMkLst>
            <pc:docMk/>
            <pc:sldMk cId="1032583875" sldId="591"/>
            <ac:spMk id="12" creationId="{3DB73275-33FC-2729-CA9B-09AD26CC2B6B}"/>
          </ac:spMkLst>
        </pc:spChg>
        <pc:spChg chg="mod">
          <ac:chgData name="Hughes, Joseph D" userId="bd5f5bbf-fc0b-41ca-af42-bfb8d56f1f7b" providerId="ADAL" clId="{A374137C-6414-C546-A0DB-659C9E0D3825}" dt="2023-01-06T17:02:43.222" v="250"/>
          <ac:spMkLst>
            <pc:docMk/>
            <pc:sldMk cId="1032583875" sldId="591"/>
            <ac:spMk id="13" creationId="{6FA65FA8-0970-C932-A665-E824FA90F228}"/>
          </ac:spMkLst>
        </pc:spChg>
        <pc:spChg chg="mod">
          <ac:chgData name="Hughes, Joseph D" userId="bd5f5bbf-fc0b-41ca-af42-bfb8d56f1f7b" providerId="ADAL" clId="{A374137C-6414-C546-A0DB-659C9E0D3825}" dt="2023-01-06T17:02:43.222" v="250"/>
          <ac:spMkLst>
            <pc:docMk/>
            <pc:sldMk cId="1032583875" sldId="591"/>
            <ac:spMk id="14" creationId="{EF46A380-0B43-5585-5161-31A796C81D3B}"/>
          </ac:spMkLst>
        </pc:spChg>
        <pc:spChg chg="mod">
          <ac:chgData name="Hughes, Joseph D" userId="bd5f5bbf-fc0b-41ca-af42-bfb8d56f1f7b" providerId="ADAL" clId="{A374137C-6414-C546-A0DB-659C9E0D3825}" dt="2023-01-06T17:02:43.222" v="250"/>
          <ac:spMkLst>
            <pc:docMk/>
            <pc:sldMk cId="1032583875" sldId="591"/>
            <ac:spMk id="15" creationId="{D2A726E4-AF7D-666E-D832-F3424717FE16}"/>
          </ac:spMkLst>
        </pc:spChg>
        <pc:spChg chg="mod">
          <ac:chgData name="Hughes, Joseph D" userId="bd5f5bbf-fc0b-41ca-af42-bfb8d56f1f7b" providerId="ADAL" clId="{A374137C-6414-C546-A0DB-659C9E0D3825}" dt="2023-01-06T17:02:43.222" v="250"/>
          <ac:spMkLst>
            <pc:docMk/>
            <pc:sldMk cId="1032583875" sldId="591"/>
            <ac:spMk id="16" creationId="{A820188E-E26C-1A56-537D-EFE0D6A69D01}"/>
          </ac:spMkLst>
        </pc:spChg>
        <pc:spChg chg="mod">
          <ac:chgData name="Hughes, Joseph D" userId="bd5f5bbf-fc0b-41ca-af42-bfb8d56f1f7b" providerId="ADAL" clId="{A374137C-6414-C546-A0DB-659C9E0D3825}" dt="2023-01-06T17:02:43.222" v="250"/>
          <ac:spMkLst>
            <pc:docMk/>
            <pc:sldMk cId="1032583875" sldId="591"/>
            <ac:spMk id="18" creationId="{0C2B508C-FF69-6ECD-A59D-2262C63D2F01}"/>
          </ac:spMkLst>
        </pc:spChg>
        <pc:grpChg chg="add mod">
          <ac:chgData name="Hughes, Joseph D" userId="bd5f5bbf-fc0b-41ca-af42-bfb8d56f1f7b" providerId="ADAL" clId="{A374137C-6414-C546-A0DB-659C9E0D3825}" dt="2023-01-06T17:02:55.834" v="253" actId="1076"/>
          <ac:grpSpMkLst>
            <pc:docMk/>
            <pc:sldMk cId="1032583875" sldId="591"/>
            <ac:grpSpMk id="4" creationId="{44BBFB00-7FD0-3F18-ABE8-CD4BE1575FFE}"/>
          </ac:grpSpMkLst>
        </pc:grpChg>
        <pc:grpChg chg="mod">
          <ac:chgData name="Hughes, Joseph D" userId="bd5f5bbf-fc0b-41ca-af42-bfb8d56f1f7b" providerId="ADAL" clId="{A374137C-6414-C546-A0DB-659C9E0D3825}" dt="2023-01-06T17:02:43.222" v="250"/>
          <ac:grpSpMkLst>
            <pc:docMk/>
            <pc:sldMk cId="1032583875" sldId="591"/>
            <ac:grpSpMk id="6" creationId="{27927262-E3BA-A7DE-A909-96D41FE67256}"/>
          </ac:grpSpMkLst>
        </pc:grpChg>
        <pc:grpChg chg="mod">
          <ac:chgData name="Hughes, Joseph D" userId="bd5f5bbf-fc0b-41ca-af42-bfb8d56f1f7b" providerId="ADAL" clId="{A374137C-6414-C546-A0DB-659C9E0D3825}" dt="2023-01-06T17:02:43.222" v="250"/>
          <ac:grpSpMkLst>
            <pc:docMk/>
            <pc:sldMk cId="1032583875" sldId="591"/>
            <ac:grpSpMk id="7" creationId="{0E6F22E9-FF9F-1A43-C540-54E57FB989D2}"/>
          </ac:grpSpMkLst>
        </pc:grpChg>
        <pc:picChg chg="mod">
          <ac:chgData name="Hughes, Joseph D" userId="bd5f5bbf-fc0b-41ca-af42-bfb8d56f1f7b" providerId="ADAL" clId="{A374137C-6414-C546-A0DB-659C9E0D3825}" dt="2023-01-06T17:02:43.222" v="250"/>
          <ac:picMkLst>
            <pc:docMk/>
            <pc:sldMk cId="1032583875" sldId="591"/>
            <ac:picMk id="10" creationId="{AADC792A-C756-7E93-11D1-60CA74190FFF}"/>
          </ac:picMkLst>
        </pc:picChg>
        <pc:cxnChg chg="mod">
          <ac:chgData name="Hughes, Joseph D" userId="bd5f5bbf-fc0b-41ca-af42-bfb8d56f1f7b" providerId="ADAL" clId="{A374137C-6414-C546-A0DB-659C9E0D3825}" dt="2023-01-06T17:02:43.222" v="250"/>
          <ac:cxnSpMkLst>
            <pc:docMk/>
            <pc:sldMk cId="1032583875" sldId="591"/>
            <ac:cxnSpMk id="9" creationId="{F5A7AC6B-0BBB-7A37-FE0C-89D8D1F4125D}"/>
          </ac:cxnSpMkLst>
        </pc:cxnChg>
        <pc:cxnChg chg="mod">
          <ac:chgData name="Hughes, Joseph D" userId="bd5f5bbf-fc0b-41ca-af42-bfb8d56f1f7b" providerId="ADAL" clId="{A374137C-6414-C546-A0DB-659C9E0D3825}" dt="2023-01-06T17:02:43.222" v="250"/>
          <ac:cxnSpMkLst>
            <pc:docMk/>
            <pc:sldMk cId="1032583875" sldId="591"/>
            <ac:cxnSpMk id="17" creationId="{3D3BDBE3-9855-1059-40A5-E51D23F4D97E}"/>
          </ac:cxnSpMkLst>
        </pc:cxnChg>
      </pc:sldChg>
      <pc:sldChg chg="modSp add mod">
        <pc:chgData name="Hughes, Joseph D" userId="bd5f5bbf-fc0b-41ca-af42-bfb8d56f1f7b" providerId="ADAL" clId="{A374137C-6414-C546-A0DB-659C9E0D3825}" dt="2023-01-06T17:14:07.171" v="270" actId="20577"/>
        <pc:sldMkLst>
          <pc:docMk/>
          <pc:sldMk cId="646944386" sldId="592"/>
        </pc:sldMkLst>
        <pc:spChg chg="mod">
          <ac:chgData name="Hughes, Joseph D" userId="bd5f5bbf-fc0b-41ca-af42-bfb8d56f1f7b" providerId="ADAL" clId="{A374137C-6414-C546-A0DB-659C9E0D3825}" dt="2023-01-06T17:14:07.171" v="270" actId="20577"/>
          <ac:spMkLst>
            <pc:docMk/>
            <pc:sldMk cId="646944386" sldId="592"/>
            <ac:spMk id="3" creationId="{7CE71BDD-0894-7506-8876-C0D066EB3DA5}"/>
          </ac:spMkLst>
        </pc:spChg>
      </pc:sldChg>
      <pc:sldChg chg="addSp modSp new mod ord">
        <pc:chgData name="Hughes, Joseph D" userId="bd5f5bbf-fc0b-41ca-af42-bfb8d56f1f7b" providerId="ADAL" clId="{A374137C-6414-C546-A0DB-659C9E0D3825}" dt="2023-01-06T17:17:25.488" v="344" actId="20578"/>
        <pc:sldMkLst>
          <pc:docMk/>
          <pc:sldMk cId="4082192752" sldId="593"/>
        </pc:sldMkLst>
        <pc:spChg chg="mod">
          <ac:chgData name="Hughes, Joseph D" userId="bd5f5bbf-fc0b-41ca-af42-bfb8d56f1f7b" providerId="ADAL" clId="{A374137C-6414-C546-A0DB-659C9E0D3825}" dt="2023-01-06T17:16:52.229" v="341" actId="6549"/>
          <ac:spMkLst>
            <pc:docMk/>
            <pc:sldMk cId="4082192752" sldId="593"/>
            <ac:spMk id="2" creationId="{FBE6D766-7D3F-AC3B-AFDF-D4D0DA2F8809}"/>
          </ac:spMkLst>
        </pc:spChg>
        <pc:spChg chg="mod">
          <ac:chgData name="Hughes, Joseph D" userId="bd5f5bbf-fc0b-41ca-af42-bfb8d56f1f7b" providerId="ADAL" clId="{A374137C-6414-C546-A0DB-659C9E0D3825}" dt="2023-01-06T17:15:58.438" v="313" actId="14100"/>
          <ac:spMkLst>
            <pc:docMk/>
            <pc:sldMk cId="4082192752" sldId="593"/>
            <ac:spMk id="3" creationId="{B8E032F2-7ADA-0176-9C6B-444767E1851C}"/>
          </ac:spMkLst>
        </pc:spChg>
        <pc:picChg chg="add mod modCrop">
          <ac:chgData name="Hughes, Joseph D" userId="bd5f5bbf-fc0b-41ca-af42-bfb8d56f1f7b" providerId="ADAL" clId="{A374137C-6414-C546-A0DB-659C9E0D3825}" dt="2023-01-06T17:16:34.587" v="319" actId="1076"/>
          <ac:picMkLst>
            <pc:docMk/>
            <pc:sldMk cId="4082192752" sldId="593"/>
            <ac:picMk id="4" creationId="{3FBC341C-8997-5525-5BAD-646957493876}"/>
          </ac:picMkLst>
        </pc:picChg>
      </pc:sldChg>
      <pc:sldChg chg="modSp add mod ord">
        <pc:chgData name="Hughes, Joseph D" userId="bd5f5bbf-fc0b-41ca-af42-bfb8d56f1f7b" providerId="ADAL" clId="{A374137C-6414-C546-A0DB-659C9E0D3825}" dt="2023-01-06T20:49:52.281" v="986" actId="20577"/>
        <pc:sldMkLst>
          <pc:docMk/>
          <pc:sldMk cId="3702308191" sldId="594"/>
        </pc:sldMkLst>
        <pc:spChg chg="mod">
          <ac:chgData name="Hughes, Joseph D" userId="bd5f5bbf-fc0b-41ca-af42-bfb8d56f1f7b" providerId="ADAL" clId="{A374137C-6414-C546-A0DB-659C9E0D3825}" dt="2023-01-06T17:18:27.027" v="394" actId="20577"/>
          <ac:spMkLst>
            <pc:docMk/>
            <pc:sldMk cId="3702308191" sldId="594"/>
            <ac:spMk id="2" creationId="{8FFD23D5-28DD-D49B-6EB4-BDEC9427B37F}"/>
          </ac:spMkLst>
        </pc:spChg>
        <pc:spChg chg="mod">
          <ac:chgData name="Hughes, Joseph D" userId="bd5f5bbf-fc0b-41ca-af42-bfb8d56f1f7b" providerId="ADAL" clId="{A374137C-6414-C546-A0DB-659C9E0D3825}" dt="2023-01-06T20:49:52.281" v="986" actId="20577"/>
          <ac:spMkLst>
            <pc:docMk/>
            <pc:sldMk cId="3702308191" sldId="594"/>
            <ac:spMk id="3" creationId="{7CE71BDD-0894-7506-8876-C0D066EB3DA5}"/>
          </ac:spMkLst>
        </pc:spChg>
      </pc:sldChg>
      <pc:sldChg chg="modSp add mod">
        <pc:chgData name="Hughes, Joseph D" userId="bd5f5bbf-fc0b-41ca-af42-bfb8d56f1f7b" providerId="ADAL" clId="{A374137C-6414-C546-A0DB-659C9E0D3825}" dt="2023-01-06T17:20:27.018" v="447" actId="20577"/>
        <pc:sldMkLst>
          <pc:docMk/>
          <pc:sldMk cId="2418929152" sldId="595"/>
        </pc:sldMkLst>
        <pc:spChg chg="mod">
          <ac:chgData name="Hughes, Joseph D" userId="bd5f5bbf-fc0b-41ca-af42-bfb8d56f1f7b" providerId="ADAL" clId="{A374137C-6414-C546-A0DB-659C9E0D3825}" dt="2023-01-06T17:20:27.018" v="447" actId="20577"/>
          <ac:spMkLst>
            <pc:docMk/>
            <pc:sldMk cId="2418929152" sldId="595"/>
            <ac:spMk id="3" creationId="{7CE71BDD-0894-7506-8876-C0D066EB3DA5}"/>
          </ac:spMkLst>
        </pc:spChg>
      </pc:sldChg>
      <pc:sldChg chg="modSp add mod">
        <pc:chgData name="Hughes, Joseph D" userId="bd5f5bbf-fc0b-41ca-af42-bfb8d56f1f7b" providerId="ADAL" clId="{A374137C-6414-C546-A0DB-659C9E0D3825}" dt="2023-01-06T20:40:30.686" v="753" actId="20577"/>
        <pc:sldMkLst>
          <pc:docMk/>
          <pc:sldMk cId="843935089" sldId="596"/>
        </pc:sldMkLst>
        <pc:spChg chg="mod">
          <ac:chgData name="Hughes, Joseph D" userId="bd5f5bbf-fc0b-41ca-af42-bfb8d56f1f7b" providerId="ADAL" clId="{A374137C-6414-C546-A0DB-659C9E0D3825}" dt="2023-01-06T17:21:38.366" v="473" actId="20577"/>
          <ac:spMkLst>
            <pc:docMk/>
            <pc:sldMk cId="843935089" sldId="596"/>
            <ac:spMk id="2" creationId="{8FFD23D5-28DD-D49B-6EB4-BDEC9427B37F}"/>
          </ac:spMkLst>
        </pc:spChg>
        <pc:spChg chg="mod">
          <ac:chgData name="Hughes, Joseph D" userId="bd5f5bbf-fc0b-41ca-af42-bfb8d56f1f7b" providerId="ADAL" clId="{A374137C-6414-C546-A0DB-659C9E0D3825}" dt="2023-01-06T20:40:30.686" v="753" actId="20577"/>
          <ac:spMkLst>
            <pc:docMk/>
            <pc:sldMk cId="843935089" sldId="596"/>
            <ac:spMk id="3" creationId="{7CE71BDD-0894-7506-8876-C0D066EB3DA5}"/>
          </ac:spMkLst>
        </pc:spChg>
      </pc:sldChg>
      <pc:sldChg chg="modSp add mod">
        <pc:chgData name="Hughes, Joseph D" userId="bd5f5bbf-fc0b-41ca-af42-bfb8d56f1f7b" providerId="ADAL" clId="{A374137C-6414-C546-A0DB-659C9E0D3825}" dt="2023-01-06T20:41:43.903" v="763" actId="5793"/>
        <pc:sldMkLst>
          <pc:docMk/>
          <pc:sldMk cId="2970425097" sldId="597"/>
        </pc:sldMkLst>
        <pc:spChg chg="mod">
          <ac:chgData name="Hughes, Joseph D" userId="bd5f5bbf-fc0b-41ca-af42-bfb8d56f1f7b" providerId="ADAL" clId="{A374137C-6414-C546-A0DB-659C9E0D3825}" dt="2023-01-06T20:41:43.903" v="763" actId="5793"/>
          <ac:spMkLst>
            <pc:docMk/>
            <pc:sldMk cId="2970425097" sldId="597"/>
            <ac:spMk id="3" creationId="{7CE71BDD-0894-7506-8876-C0D066EB3DA5}"/>
          </ac:spMkLst>
        </pc:spChg>
      </pc:sldChg>
      <pc:sldChg chg="new">
        <pc:chgData name="Hughes, Joseph D" userId="bd5f5bbf-fc0b-41ca-af42-bfb8d56f1f7b" providerId="ADAL" clId="{A374137C-6414-C546-A0DB-659C9E0D3825}" dt="2023-01-06T20:41:59.198" v="764" actId="680"/>
        <pc:sldMkLst>
          <pc:docMk/>
          <pc:sldMk cId="2736229985" sldId="598"/>
        </pc:sldMkLst>
      </pc:sldChg>
      <pc:sldChg chg="addSp modSp new mod ord">
        <pc:chgData name="Hughes, Joseph D" userId="bd5f5bbf-fc0b-41ca-af42-bfb8d56f1f7b" providerId="ADAL" clId="{A374137C-6414-C546-A0DB-659C9E0D3825}" dt="2023-01-06T20:45:58.480" v="824" actId="20578"/>
        <pc:sldMkLst>
          <pc:docMk/>
          <pc:sldMk cId="3732661214" sldId="599"/>
        </pc:sldMkLst>
        <pc:spChg chg="mod">
          <ac:chgData name="Hughes, Joseph D" userId="bd5f5bbf-fc0b-41ca-af42-bfb8d56f1f7b" providerId="ADAL" clId="{A374137C-6414-C546-A0DB-659C9E0D3825}" dt="2023-01-06T20:42:53.966" v="808" actId="20577"/>
          <ac:spMkLst>
            <pc:docMk/>
            <pc:sldMk cId="3732661214" sldId="599"/>
            <ac:spMk id="2" creationId="{62A1A35F-8F3C-4881-EF50-E4349D1F1F17}"/>
          </ac:spMkLst>
        </pc:spChg>
        <pc:spChg chg="mod">
          <ac:chgData name="Hughes, Joseph D" userId="bd5f5bbf-fc0b-41ca-af42-bfb8d56f1f7b" providerId="ADAL" clId="{A374137C-6414-C546-A0DB-659C9E0D3825}" dt="2023-01-06T20:44:35.405" v="819" actId="408"/>
          <ac:spMkLst>
            <pc:docMk/>
            <pc:sldMk cId="3732661214" sldId="599"/>
            <ac:spMk id="4" creationId="{5AFF0C9F-0C47-57C3-2930-B0F37B0FFCD5}"/>
          </ac:spMkLst>
        </pc:spChg>
        <pc:spChg chg="mod">
          <ac:chgData name="Hughes, Joseph D" userId="bd5f5bbf-fc0b-41ca-af42-bfb8d56f1f7b" providerId="ADAL" clId="{A374137C-6414-C546-A0DB-659C9E0D3825}" dt="2023-01-06T20:44:35.405" v="819" actId="408"/>
          <ac:spMkLst>
            <pc:docMk/>
            <pc:sldMk cId="3732661214" sldId="599"/>
            <ac:spMk id="7" creationId="{2172EF27-9BD6-A9D9-253C-730275C8E5C7}"/>
          </ac:spMkLst>
        </pc:spChg>
        <pc:spChg chg="mod">
          <ac:chgData name="Hughes, Joseph D" userId="bd5f5bbf-fc0b-41ca-af42-bfb8d56f1f7b" providerId="ADAL" clId="{A374137C-6414-C546-A0DB-659C9E0D3825}" dt="2023-01-06T20:44:35.405" v="819" actId="408"/>
          <ac:spMkLst>
            <pc:docMk/>
            <pc:sldMk cId="3732661214" sldId="599"/>
            <ac:spMk id="10" creationId="{CB4136D5-8549-9A79-2F6A-591E36EBB419}"/>
          </ac:spMkLst>
        </pc:spChg>
        <pc:spChg chg="mod">
          <ac:chgData name="Hughes, Joseph D" userId="bd5f5bbf-fc0b-41ca-af42-bfb8d56f1f7b" providerId="ADAL" clId="{A374137C-6414-C546-A0DB-659C9E0D3825}" dt="2023-01-06T20:44:35.405" v="819" actId="408"/>
          <ac:spMkLst>
            <pc:docMk/>
            <pc:sldMk cId="3732661214" sldId="599"/>
            <ac:spMk id="11" creationId="{54B29849-7174-249B-6361-8A9DEB56D158}"/>
          </ac:spMkLst>
        </pc:spChg>
        <pc:spChg chg="mod">
          <ac:chgData name="Hughes, Joseph D" userId="bd5f5bbf-fc0b-41ca-af42-bfb8d56f1f7b" providerId="ADAL" clId="{A374137C-6414-C546-A0DB-659C9E0D3825}" dt="2023-01-06T20:44:35.405" v="819" actId="408"/>
          <ac:spMkLst>
            <pc:docMk/>
            <pc:sldMk cId="3732661214" sldId="599"/>
            <ac:spMk id="12" creationId="{251C3BF1-7D77-6BBE-32AE-E5704673DAF9}"/>
          </ac:spMkLst>
        </pc:spChg>
        <pc:spChg chg="mod">
          <ac:chgData name="Hughes, Joseph D" userId="bd5f5bbf-fc0b-41ca-af42-bfb8d56f1f7b" providerId="ADAL" clId="{A374137C-6414-C546-A0DB-659C9E0D3825}" dt="2023-01-06T20:44:35.405" v="819" actId="408"/>
          <ac:spMkLst>
            <pc:docMk/>
            <pc:sldMk cId="3732661214" sldId="599"/>
            <ac:spMk id="13" creationId="{C13F8DD4-518B-C310-756B-BAA1338D05D2}"/>
          </ac:spMkLst>
        </pc:spChg>
        <pc:spChg chg="mod">
          <ac:chgData name="Hughes, Joseph D" userId="bd5f5bbf-fc0b-41ca-af42-bfb8d56f1f7b" providerId="ADAL" clId="{A374137C-6414-C546-A0DB-659C9E0D3825}" dt="2023-01-06T20:44:35.405" v="819" actId="408"/>
          <ac:spMkLst>
            <pc:docMk/>
            <pc:sldMk cId="3732661214" sldId="599"/>
            <ac:spMk id="14" creationId="{F84BB205-6328-C52D-8603-4BAD73033E23}"/>
          </ac:spMkLst>
        </pc:spChg>
        <pc:spChg chg="mod">
          <ac:chgData name="Hughes, Joseph D" userId="bd5f5bbf-fc0b-41ca-af42-bfb8d56f1f7b" providerId="ADAL" clId="{A374137C-6414-C546-A0DB-659C9E0D3825}" dt="2023-01-06T20:44:35.405" v="819" actId="408"/>
          <ac:spMkLst>
            <pc:docMk/>
            <pc:sldMk cId="3732661214" sldId="599"/>
            <ac:spMk id="15" creationId="{31E89CDD-3EA1-E51E-860A-22A1C3DD7F62}"/>
          </ac:spMkLst>
        </pc:spChg>
        <pc:spChg chg="mod">
          <ac:chgData name="Hughes, Joseph D" userId="bd5f5bbf-fc0b-41ca-af42-bfb8d56f1f7b" providerId="ADAL" clId="{A374137C-6414-C546-A0DB-659C9E0D3825}" dt="2023-01-06T20:44:35.405" v="819" actId="408"/>
          <ac:spMkLst>
            <pc:docMk/>
            <pc:sldMk cId="3732661214" sldId="599"/>
            <ac:spMk id="17" creationId="{203587F8-41DA-3C12-B5BD-D6DEB2E013E2}"/>
          </ac:spMkLst>
        </pc:spChg>
        <pc:grpChg chg="add mod">
          <ac:chgData name="Hughes, Joseph D" userId="bd5f5bbf-fc0b-41ca-af42-bfb8d56f1f7b" providerId="ADAL" clId="{A374137C-6414-C546-A0DB-659C9E0D3825}" dt="2023-01-06T20:44:35.405" v="819" actId="408"/>
          <ac:grpSpMkLst>
            <pc:docMk/>
            <pc:sldMk cId="3732661214" sldId="599"/>
            <ac:grpSpMk id="3" creationId="{688D95F6-F793-BBEF-71AC-BD645DDEB5E6}"/>
          </ac:grpSpMkLst>
        </pc:grpChg>
        <pc:grpChg chg="mod">
          <ac:chgData name="Hughes, Joseph D" userId="bd5f5bbf-fc0b-41ca-af42-bfb8d56f1f7b" providerId="ADAL" clId="{A374137C-6414-C546-A0DB-659C9E0D3825}" dt="2023-01-06T20:44:35.405" v="819" actId="408"/>
          <ac:grpSpMkLst>
            <pc:docMk/>
            <pc:sldMk cId="3732661214" sldId="599"/>
            <ac:grpSpMk id="5" creationId="{14FBD282-CDB4-BD67-83A5-3340B0B2C8AE}"/>
          </ac:grpSpMkLst>
        </pc:grpChg>
        <pc:grpChg chg="mod">
          <ac:chgData name="Hughes, Joseph D" userId="bd5f5bbf-fc0b-41ca-af42-bfb8d56f1f7b" providerId="ADAL" clId="{A374137C-6414-C546-A0DB-659C9E0D3825}" dt="2023-01-06T20:44:35.405" v="819" actId="408"/>
          <ac:grpSpMkLst>
            <pc:docMk/>
            <pc:sldMk cId="3732661214" sldId="599"/>
            <ac:grpSpMk id="6" creationId="{70D33C3D-E315-9753-86E4-81C2359300CC}"/>
          </ac:grpSpMkLst>
        </pc:grpChg>
        <pc:grpChg chg="add mod">
          <ac:chgData name="Hughes, Joseph D" userId="bd5f5bbf-fc0b-41ca-af42-bfb8d56f1f7b" providerId="ADAL" clId="{A374137C-6414-C546-A0DB-659C9E0D3825}" dt="2023-01-06T20:44:35.405" v="819" actId="408"/>
          <ac:grpSpMkLst>
            <pc:docMk/>
            <pc:sldMk cId="3732661214" sldId="599"/>
            <ac:grpSpMk id="19" creationId="{66EABAB2-2525-8463-30AA-D469E93C2B93}"/>
          </ac:grpSpMkLst>
        </pc:grpChg>
        <pc:picChg chg="mod">
          <ac:chgData name="Hughes, Joseph D" userId="bd5f5bbf-fc0b-41ca-af42-bfb8d56f1f7b" providerId="ADAL" clId="{A374137C-6414-C546-A0DB-659C9E0D3825}" dt="2023-01-06T20:44:35.405" v="819" actId="408"/>
          <ac:picMkLst>
            <pc:docMk/>
            <pc:sldMk cId="3732661214" sldId="599"/>
            <ac:picMk id="9" creationId="{16C11EC6-B341-1F43-AE8D-857DD6B05DFC}"/>
          </ac:picMkLst>
        </pc:picChg>
        <pc:picChg chg="add mod modCrop">
          <ac:chgData name="Hughes, Joseph D" userId="bd5f5bbf-fc0b-41ca-af42-bfb8d56f1f7b" providerId="ADAL" clId="{A374137C-6414-C546-A0DB-659C9E0D3825}" dt="2023-01-06T20:44:35.405" v="819" actId="408"/>
          <ac:picMkLst>
            <pc:docMk/>
            <pc:sldMk cId="3732661214" sldId="599"/>
            <ac:picMk id="18" creationId="{448A7537-EFC2-5AA0-C9A5-7E4B9BE46521}"/>
          </ac:picMkLst>
        </pc:picChg>
        <pc:cxnChg chg="mod">
          <ac:chgData name="Hughes, Joseph D" userId="bd5f5bbf-fc0b-41ca-af42-bfb8d56f1f7b" providerId="ADAL" clId="{A374137C-6414-C546-A0DB-659C9E0D3825}" dt="2023-01-06T20:44:35.405" v="819" actId="408"/>
          <ac:cxnSpMkLst>
            <pc:docMk/>
            <pc:sldMk cId="3732661214" sldId="599"/>
            <ac:cxnSpMk id="8" creationId="{687173BF-8CA6-FB7A-6DC3-D1C991785033}"/>
          </ac:cxnSpMkLst>
        </pc:cxnChg>
        <pc:cxnChg chg="mod">
          <ac:chgData name="Hughes, Joseph D" userId="bd5f5bbf-fc0b-41ca-af42-bfb8d56f1f7b" providerId="ADAL" clId="{A374137C-6414-C546-A0DB-659C9E0D3825}" dt="2023-01-06T20:44:35.405" v="819" actId="408"/>
          <ac:cxnSpMkLst>
            <pc:docMk/>
            <pc:sldMk cId="3732661214" sldId="599"/>
            <ac:cxnSpMk id="16" creationId="{5FC4BD74-B2BA-F1D1-FD5B-BC92D5327F13}"/>
          </ac:cxnSpMkLst>
        </pc:cxnChg>
      </pc:sldChg>
      <pc:sldChg chg="modSp add mod ord">
        <pc:chgData name="Hughes, Joseph D" userId="bd5f5bbf-fc0b-41ca-af42-bfb8d56f1f7b" providerId="ADAL" clId="{A374137C-6414-C546-A0DB-659C9E0D3825}" dt="2023-01-06T20:50:23.107" v="988" actId="20577"/>
        <pc:sldMkLst>
          <pc:docMk/>
          <pc:sldMk cId="92902084" sldId="600"/>
        </pc:sldMkLst>
        <pc:spChg chg="mod">
          <ac:chgData name="Hughes, Joseph D" userId="bd5f5bbf-fc0b-41ca-af42-bfb8d56f1f7b" providerId="ADAL" clId="{A374137C-6414-C546-A0DB-659C9E0D3825}" dt="2023-01-06T20:50:23.107" v="988" actId="20577"/>
          <ac:spMkLst>
            <pc:docMk/>
            <pc:sldMk cId="92902084" sldId="600"/>
            <ac:spMk id="3" creationId="{7CE71BDD-0894-7506-8876-C0D066EB3DA5}"/>
          </ac:spMkLst>
        </pc:spChg>
      </pc:sldChg>
      <pc:sldChg chg="modSp new mod">
        <pc:chgData name="Hughes, Joseph D" userId="bd5f5bbf-fc0b-41ca-af42-bfb8d56f1f7b" providerId="ADAL" clId="{A374137C-6414-C546-A0DB-659C9E0D3825}" dt="2023-01-06T20:52:08.536" v="1047" actId="114"/>
        <pc:sldMkLst>
          <pc:docMk/>
          <pc:sldMk cId="2352979730" sldId="601"/>
        </pc:sldMkLst>
        <pc:spChg chg="mod">
          <ac:chgData name="Hughes, Joseph D" userId="bd5f5bbf-fc0b-41ca-af42-bfb8d56f1f7b" providerId="ADAL" clId="{A374137C-6414-C546-A0DB-659C9E0D3825}" dt="2023-01-06T20:51:07.997" v="1035" actId="20577"/>
          <ac:spMkLst>
            <pc:docMk/>
            <pc:sldMk cId="2352979730" sldId="601"/>
            <ac:spMk id="2" creationId="{35A41520-3C32-21A4-AA70-BEAE4616DAC4}"/>
          </ac:spMkLst>
        </pc:spChg>
        <pc:spChg chg="mod">
          <ac:chgData name="Hughes, Joseph D" userId="bd5f5bbf-fc0b-41ca-af42-bfb8d56f1f7b" providerId="ADAL" clId="{A374137C-6414-C546-A0DB-659C9E0D3825}" dt="2023-01-06T20:52:08.536" v="1047" actId="114"/>
          <ac:spMkLst>
            <pc:docMk/>
            <pc:sldMk cId="2352979730" sldId="601"/>
            <ac:spMk id="3" creationId="{3C8FA6EE-B14E-E242-DCA1-97C833420539}"/>
          </ac:spMkLst>
        </pc:spChg>
      </pc:sldChg>
      <pc:sldChg chg="modSp add mod">
        <pc:chgData name="Hughes, Joseph D" userId="bd5f5bbf-fc0b-41ca-af42-bfb8d56f1f7b" providerId="ADAL" clId="{A374137C-6414-C546-A0DB-659C9E0D3825}" dt="2023-01-06T20:54:02.937" v="1094" actId="20577"/>
        <pc:sldMkLst>
          <pc:docMk/>
          <pc:sldMk cId="1125209321" sldId="602"/>
        </pc:sldMkLst>
        <pc:spChg chg="mod">
          <ac:chgData name="Hughes, Joseph D" userId="bd5f5bbf-fc0b-41ca-af42-bfb8d56f1f7b" providerId="ADAL" clId="{A374137C-6414-C546-A0DB-659C9E0D3825}" dt="2023-01-06T20:54:02.937" v="1094" actId="20577"/>
          <ac:spMkLst>
            <pc:docMk/>
            <pc:sldMk cId="1125209321" sldId="602"/>
            <ac:spMk id="2" creationId="{668CB90D-6B56-0C2B-2165-622A9A577EB0}"/>
          </ac:spMkLst>
        </pc:spChg>
      </pc:sldChg>
      <pc:sldChg chg="addSp delSp modSp add mod">
        <pc:chgData name="Hughes, Joseph D" userId="bd5f5bbf-fc0b-41ca-af42-bfb8d56f1f7b" providerId="ADAL" clId="{A374137C-6414-C546-A0DB-659C9E0D3825}" dt="2023-01-06T21:00:36.181" v="1175" actId="408"/>
        <pc:sldMkLst>
          <pc:docMk/>
          <pc:sldMk cId="2513473753" sldId="603"/>
        </pc:sldMkLst>
        <pc:spChg chg="add del mod">
          <ac:chgData name="Hughes, Joseph D" userId="bd5f5bbf-fc0b-41ca-af42-bfb8d56f1f7b" providerId="ADAL" clId="{A374137C-6414-C546-A0DB-659C9E0D3825}" dt="2023-01-06T21:00:30.616" v="1174" actId="478"/>
          <ac:spMkLst>
            <pc:docMk/>
            <pc:sldMk cId="2513473753" sldId="603"/>
            <ac:spMk id="26" creationId="{19A14C16-399A-F4E3-A1C3-17E436F2B1E7}"/>
          </ac:spMkLst>
        </pc:spChg>
        <pc:grpChg chg="del">
          <ac:chgData name="Hughes, Joseph D" userId="bd5f5bbf-fc0b-41ca-af42-bfb8d56f1f7b" providerId="ADAL" clId="{A374137C-6414-C546-A0DB-659C9E0D3825}" dt="2023-01-06T20:54:36.702" v="1096" actId="478"/>
          <ac:grpSpMkLst>
            <pc:docMk/>
            <pc:sldMk cId="2513473753" sldId="603"/>
            <ac:grpSpMk id="21" creationId="{36878509-41EF-325D-A59F-8639E6754B32}"/>
          </ac:grpSpMkLst>
        </pc:grpChg>
        <pc:grpChg chg="add mod">
          <ac:chgData name="Hughes, Joseph D" userId="bd5f5bbf-fc0b-41ca-af42-bfb8d56f1f7b" providerId="ADAL" clId="{A374137C-6414-C546-A0DB-659C9E0D3825}" dt="2023-01-06T21:00:36.181" v="1175" actId="408"/>
          <ac:grpSpMkLst>
            <pc:docMk/>
            <pc:sldMk cId="2513473753" sldId="603"/>
            <ac:grpSpMk id="25" creationId="{E34D2DDB-3867-5E13-8ADE-16BE1A6A8816}"/>
          </ac:grpSpMkLst>
        </pc:grpChg>
        <pc:picChg chg="add mod modCrop">
          <ac:chgData name="Hughes, Joseph D" userId="bd5f5bbf-fc0b-41ca-af42-bfb8d56f1f7b" providerId="ADAL" clId="{A374137C-6414-C546-A0DB-659C9E0D3825}" dt="2023-01-06T21:00:36.181" v="1175" actId="408"/>
          <ac:picMkLst>
            <pc:docMk/>
            <pc:sldMk cId="2513473753" sldId="603"/>
            <ac:picMk id="22" creationId="{DC93FBD7-C758-462B-61D6-6E7F9EB432CF}"/>
          </ac:picMkLst>
        </pc:picChg>
        <pc:picChg chg="add del mod modCrop">
          <ac:chgData name="Hughes, Joseph D" userId="bd5f5bbf-fc0b-41ca-af42-bfb8d56f1f7b" providerId="ADAL" clId="{A374137C-6414-C546-A0DB-659C9E0D3825}" dt="2023-01-06T21:00:09.816" v="1139" actId="478"/>
          <ac:picMkLst>
            <pc:docMk/>
            <pc:sldMk cId="2513473753" sldId="603"/>
            <ac:picMk id="23" creationId="{006151D6-997B-8F66-D839-23799E4C485E}"/>
          </ac:picMkLst>
        </pc:picChg>
        <pc:picChg chg="add mod modCrop">
          <ac:chgData name="Hughes, Joseph D" userId="bd5f5bbf-fc0b-41ca-af42-bfb8d56f1f7b" providerId="ADAL" clId="{A374137C-6414-C546-A0DB-659C9E0D3825}" dt="2023-01-06T21:00:36.181" v="1175" actId="408"/>
          <ac:picMkLst>
            <pc:docMk/>
            <pc:sldMk cId="2513473753" sldId="603"/>
            <ac:picMk id="24" creationId="{21EB36A2-4C06-8250-8EE9-01F8F06FAFE9}"/>
          </ac:picMkLst>
        </pc:picChg>
        <pc:cxnChg chg="mod">
          <ac:chgData name="Hughes, Joseph D" userId="bd5f5bbf-fc0b-41ca-af42-bfb8d56f1f7b" providerId="ADAL" clId="{A374137C-6414-C546-A0DB-659C9E0D3825}" dt="2023-01-06T20:54:36.702" v="1096" actId="478"/>
          <ac:cxnSpMkLst>
            <pc:docMk/>
            <pc:sldMk cId="2513473753" sldId="603"/>
            <ac:cxnSpMk id="11" creationId="{D6C35D57-40CE-753A-BDC6-6DB0434161A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18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385864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2" name="Picture 1033" descr="ident_4_onscreen_png">
            <a:extLst>
              <a:ext uri="{FF2B5EF4-FFF2-40B4-BE49-F238E27FC236}">
                <a16:creationId xmlns:a16="http://schemas.microsoft.com/office/drawing/2014/main" id="{048D1F53-4D85-AAED-FCEE-18733DE76A09}"/>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381000" y="309563"/>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75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1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1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0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81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130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0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97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25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6139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2" name="Picture 11" descr="ident-small_4_onscreen_png">
            <a:extLst>
              <a:ext uri="{FF2B5EF4-FFF2-40B4-BE49-F238E27FC236}">
                <a16:creationId xmlns:a16="http://schemas.microsoft.com/office/drawing/2014/main" id="{AEE40C25-7DC3-42DD-9216-572EC3FD06C1}"/>
              </a:ext>
            </a:extLst>
          </p:cNvPr>
          <p:cNvPicPr>
            <a:picLocks noChangeAspect="1" noChangeArrowheads="1"/>
          </p:cNvPicPr>
          <p:nvPr userDrawn="1"/>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152400" y="6434000"/>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7"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CF44-C8FF-43AD-C284-231CECB390E4}"/>
              </a:ext>
            </a:extLst>
          </p:cNvPr>
          <p:cNvSpPr>
            <a:spLocks noGrp="1"/>
          </p:cNvSpPr>
          <p:nvPr>
            <p:ph type="ctrTitle"/>
          </p:nvPr>
        </p:nvSpPr>
        <p:spPr/>
        <p:txBody>
          <a:bodyPr/>
          <a:lstStyle/>
          <a:p>
            <a:r>
              <a:rPr lang="en-US" dirty="0"/>
              <a:t>McDonald Valley</a:t>
            </a:r>
          </a:p>
        </p:txBody>
      </p:sp>
      <p:sp>
        <p:nvSpPr>
          <p:cNvPr id="3" name="Subtitle 2">
            <a:extLst>
              <a:ext uri="{FF2B5EF4-FFF2-40B4-BE49-F238E27FC236}">
                <a16:creationId xmlns:a16="http://schemas.microsoft.com/office/drawing/2014/main" id="{CD9E3B8D-C8FA-A13E-C596-4F04F9D2879D}"/>
              </a:ext>
            </a:extLst>
          </p:cNvPr>
          <p:cNvSpPr>
            <a:spLocks noGrp="1"/>
          </p:cNvSpPr>
          <p:nvPr>
            <p:ph type="subTitle" idx="1"/>
          </p:nvPr>
        </p:nvSpPr>
        <p:spPr/>
        <p:txBody>
          <a:bodyPr/>
          <a:lstStyle/>
          <a:p>
            <a:r>
              <a:rPr lang="en-US" dirty="0"/>
              <a:t>A Model Calibration Exercise for MODFLOW</a:t>
            </a:r>
          </a:p>
        </p:txBody>
      </p:sp>
    </p:spTree>
    <p:extLst>
      <p:ext uri="{BB962C8B-B14F-4D97-AF65-F5344CB8AC3E}">
        <p14:creationId xmlns:p14="http://schemas.microsoft.com/office/powerpoint/2010/main" val="30232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pPr marL="0" indent="0">
              <a:buNone/>
            </a:pPr>
            <a:r>
              <a:rPr lang="en-US" dirty="0"/>
              <a:t>Each team designs an approach for simulating McDonald Valley. </a:t>
            </a:r>
            <a:br>
              <a:rPr lang="en-US" dirty="0"/>
            </a:br>
            <a:r>
              <a:rPr lang="en-US" dirty="0"/>
              <a:t>After about 1 hour we will reconvene as a class and discuss the </a:t>
            </a:r>
            <a:br>
              <a:rPr lang="en-US" dirty="0"/>
            </a:br>
            <a:r>
              <a:rPr lang="en-US" dirty="0"/>
              <a:t>design plans.</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704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22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A35F-8F3C-4881-EF50-E4349D1F1F17}"/>
              </a:ext>
            </a:extLst>
          </p:cNvPr>
          <p:cNvSpPr>
            <a:spLocks noGrp="1"/>
          </p:cNvSpPr>
          <p:nvPr>
            <p:ph type="title"/>
          </p:nvPr>
        </p:nvSpPr>
        <p:spPr/>
        <p:txBody>
          <a:bodyPr/>
          <a:lstStyle/>
          <a:p>
            <a:r>
              <a:rPr lang="en-US" dirty="0"/>
              <a:t>Stage 1 – Planning Phase</a:t>
            </a:r>
          </a:p>
        </p:txBody>
      </p:sp>
      <p:grpSp>
        <p:nvGrpSpPr>
          <p:cNvPr id="19" name="Group 18">
            <a:extLst>
              <a:ext uri="{FF2B5EF4-FFF2-40B4-BE49-F238E27FC236}">
                <a16:creationId xmlns:a16="http://schemas.microsoft.com/office/drawing/2014/main" id="{66EABAB2-2525-8463-30AA-D469E93C2B93}"/>
              </a:ext>
            </a:extLst>
          </p:cNvPr>
          <p:cNvGrpSpPr/>
          <p:nvPr/>
        </p:nvGrpSpPr>
        <p:grpSpPr>
          <a:xfrm>
            <a:off x="1492546" y="948619"/>
            <a:ext cx="9206908" cy="5434481"/>
            <a:chOff x="2311582" y="948619"/>
            <a:chExt cx="9206908" cy="5434481"/>
          </a:xfrm>
        </p:grpSpPr>
        <p:grpSp>
          <p:nvGrpSpPr>
            <p:cNvPr id="3" name="Group 2">
              <a:extLst>
                <a:ext uri="{FF2B5EF4-FFF2-40B4-BE49-F238E27FC236}">
                  <a16:creationId xmlns:a16="http://schemas.microsoft.com/office/drawing/2014/main" id="{688D95F6-F793-BBEF-71AC-BD645DDEB5E6}"/>
                </a:ext>
              </a:extLst>
            </p:cNvPr>
            <p:cNvGrpSpPr>
              <a:grpSpLocks noChangeAspect="1"/>
            </p:cNvGrpSpPr>
            <p:nvPr/>
          </p:nvGrpSpPr>
          <p:grpSpPr>
            <a:xfrm>
              <a:off x="2311582" y="948619"/>
              <a:ext cx="3444404" cy="5434481"/>
              <a:chOff x="3932423" y="193093"/>
              <a:chExt cx="4056781" cy="6400673"/>
            </a:xfrm>
          </p:grpSpPr>
          <p:sp>
            <p:nvSpPr>
              <p:cNvPr id="4" name="TextBox 3">
                <a:extLst>
                  <a:ext uri="{FF2B5EF4-FFF2-40B4-BE49-F238E27FC236}">
                    <a16:creationId xmlns:a16="http://schemas.microsoft.com/office/drawing/2014/main" id="{5AFF0C9F-0C47-57C3-2930-B0F37B0FFCD5}"/>
                  </a:ext>
                </a:extLst>
              </p:cNvPr>
              <p:cNvSpPr txBox="1"/>
              <p:nvPr/>
            </p:nvSpPr>
            <p:spPr>
              <a:xfrm>
                <a:off x="3932423" y="193093"/>
                <a:ext cx="4056781" cy="326246"/>
              </a:xfrm>
              <a:prstGeom prst="rect">
                <a:avLst/>
              </a:prstGeom>
              <a:noFill/>
            </p:spPr>
            <p:txBody>
              <a:bodyPr wrap="none" rtlCol="0">
                <a:spAutoFit/>
              </a:bodyPr>
              <a:lstStyle/>
              <a:p>
                <a:r>
                  <a:rPr lang="en-US" sz="1200" dirty="0">
                    <a:solidFill>
                      <a:schemeClr val="bg1"/>
                    </a:solidFill>
                  </a:rPr>
                  <a:t>Figure 2 – Topographic Map of McDonald Valley</a:t>
                </a:r>
              </a:p>
            </p:txBody>
          </p:sp>
          <p:grpSp>
            <p:nvGrpSpPr>
              <p:cNvPr id="5" name="Group 4">
                <a:extLst>
                  <a:ext uri="{FF2B5EF4-FFF2-40B4-BE49-F238E27FC236}">
                    <a16:creationId xmlns:a16="http://schemas.microsoft.com/office/drawing/2014/main" id="{14FBD282-CDB4-BD67-83A5-3340B0B2C8AE}"/>
                  </a:ext>
                </a:extLst>
              </p:cNvPr>
              <p:cNvGrpSpPr/>
              <p:nvPr/>
            </p:nvGrpSpPr>
            <p:grpSpPr>
              <a:xfrm>
                <a:off x="4044977" y="519537"/>
                <a:ext cx="3713563" cy="6074229"/>
                <a:chOff x="3999634" y="503852"/>
                <a:chExt cx="3713563" cy="6074229"/>
              </a:xfrm>
            </p:grpSpPr>
            <p:grpSp>
              <p:nvGrpSpPr>
                <p:cNvPr id="6" name="Group 5">
                  <a:extLst>
                    <a:ext uri="{FF2B5EF4-FFF2-40B4-BE49-F238E27FC236}">
                      <a16:creationId xmlns:a16="http://schemas.microsoft.com/office/drawing/2014/main" id="{70D33C3D-E315-9753-86E4-81C2359300CC}"/>
                    </a:ext>
                  </a:extLst>
                </p:cNvPr>
                <p:cNvGrpSpPr/>
                <p:nvPr/>
              </p:nvGrpSpPr>
              <p:grpSpPr>
                <a:xfrm>
                  <a:off x="3999634" y="503852"/>
                  <a:ext cx="3713563" cy="6074229"/>
                  <a:chOff x="3999634" y="0"/>
                  <a:chExt cx="4192732" cy="6858000"/>
                </a:xfrm>
              </p:grpSpPr>
              <p:pic>
                <p:nvPicPr>
                  <p:cNvPr id="9" name="Picture 8">
                    <a:extLst>
                      <a:ext uri="{FF2B5EF4-FFF2-40B4-BE49-F238E27FC236}">
                        <a16:creationId xmlns:a16="http://schemas.microsoft.com/office/drawing/2014/main" id="{16C11EC6-B341-1F43-AE8D-857DD6B05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0" name="Freeform 4">
                    <a:extLst>
                      <a:ext uri="{FF2B5EF4-FFF2-40B4-BE49-F238E27FC236}">
                        <a16:creationId xmlns:a16="http://schemas.microsoft.com/office/drawing/2014/main" id="{CB4136D5-8549-9A79-2F6A-591E36EBB419}"/>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4B29849-7174-249B-6361-8A9DEB56D158}"/>
                      </a:ext>
                    </a:extLst>
                  </p:cNvPr>
                  <p:cNvSpPr txBox="1"/>
                  <p:nvPr/>
                </p:nvSpPr>
                <p:spPr>
                  <a:xfrm>
                    <a:off x="4548188" y="1057849"/>
                    <a:ext cx="494046"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Lake</a:t>
                    </a:r>
                  </a:p>
                </p:txBody>
              </p:sp>
              <p:sp>
                <p:nvSpPr>
                  <p:cNvPr id="12" name="TextBox 11">
                    <a:extLst>
                      <a:ext uri="{FF2B5EF4-FFF2-40B4-BE49-F238E27FC236}">
                        <a16:creationId xmlns:a16="http://schemas.microsoft.com/office/drawing/2014/main" id="{251C3BF1-7D77-6BBE-32AE-E5704673DAF9}"/>
                      </a:ext>
                    </a:extLst>
                  </p:cNvPr>
                  <p:cNvSpPr txBox="1"/>
                  <p:nvPr/>
                </p:nvSpPr>
                <p:spPr>
                  <a:xfrm>
                    <a:off x="4410783" y="1267211"/>
                    <a:ext cx="792205"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Harbaugh</a:t>
                    </a:r>
                  </a:p>
                </p:txBody>
              </p:sp>
              <p:sp>
                <p:nvSpPr>
                  <p:cNvPr id="13" name="Rectangle 12">
                    <a:extLst>
                      <a:ext uri="{FF2B5EF4-FFF2-40B4-BE49-F238E27FC236}">
                        <a16:creationId xmlns:a16="http://schemas.microsoft.com/office/drawing/2014/main" id="{C13F8DD4-518B-C310-756B-BAA1338D05D2}"/>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84BB205-6328-C52D-8603-4BAD73033E23}"/>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E89CDD-3EA1-E51E-860A-22A1C3DD7F62}"/>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FC4BD74-B2BA-F1D1-FD5B-BC92D5327F13}"/>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03587F8-41DA-3C12-B5BD-D6DEB2E013E2}"/>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2172EF27-9BD6-A9D9-253C-730275C8E5C7}"/>
                    </a:ext>
                  </a:extLst>
                </p:cNvPr>
                <p:cNvSpPr txBox="1"/>
                <p:nvPr/>
              </p:nvSpPr>
              <p:spPr>
                <a:xfrm>
                  <a:off x="4612144" y="2171497"/>
                  <a:ext cx="790601" cy="215444"/>
                </a:xfrm>
                <a:prstGeom prst="rect">
                  <a:avLst/>
                </a:prstGeom>
                <a:noFill/>
              </p:spPr>
              <p:txBody>
                <a:bodyPr wrap="none" rtlCol="0">
                  <a:spAutoFit/>
                </a:bodyPr>
                <a:lstStyle/>
                <a:p>
                  <a:r>
                    <a:rPr lang="en-US" sz="800" dirty="0">
                      <a:latin typeface="Times New Roman" panose="02020603050405020304" pitchFamily="18" charset="0"/>
                      <a:cs typeface="Times New Roman" panose="02020603050405020304" pitchFamily="18" charset="0"/>
                    </a:rPr>
                    <a:t>L &amp; H Lounge</a:t>
                  </a:r>
                </a:p>
              </p:txBody>
            </p:sp>
            <p:cxnSp>
              <p:nvCxnSpPr>
                <p:cNvPr id="8" name="Straight Arrow Connector 7">
                  <a:extLst>
                    <a:ext uri="{FF2B5EF4-FFF2-40B4-BE49-F238E27FC236}">
                      <a16:creationId xmlns:a16="http://schemas.microsoft.com/office/drawing/2014/main" id="{687173BF-8CA6-FB7A-6DC3-D1C991785033}"/>
                    </a:ext>
                  </a:extLst>
                </p:cNvPr>
                <p:cNvCxnSpPr>
                  <a:endCxn id="10"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8" name="Picture 17">
              <a:extLst>
                <a:ext uri="{FF2B5EF4-FFF2-40B4-BE49-F238E27FC236}">
                  <a16:creationId xmlns:a16="http://schemas.microsoft.com/office/drawing/2014/main" id="{448A7537-EFC2-5AA0-C9A5-7E4B9BE46521}"/>
                </a:ext>
              </a:extLst>
            </p:cNvPr>
            <p:cNvPicPr>
              <a:picLocks noChangeAspect="1"/>
            </p:cNvPicPr>
            <p:nvPr/>
          </p:nvPicPr>
          <p:blipFill rotWithShape="1">
            <a:blip r:embed="rId3">
              <a:extLst>
                <a:ext uri="{28A0092B-C50C-407E-A947-70E740481C1C}">
                  <a14:useLocalDpi xmlns:a14="http://schemas.microsoft.com/office/drawing/2010/main" val="0"/>
                </a:ext>
              </a:extLst>
            </a:blip>
            <a:srcRect l="13622" t="11564" b="15240"/>
            <a:stretch/>
          </p:blipFill>
          <p:spPr>
            <a:xfrm>
              <a:off x="6825743" y="1225785"/>
              <a:ext cx="4692747" cy="5157315"/>
            </a:xfrm>
            <a:prstGeom prst="rect">
              <a:avLst/>
            </a:prstGeom>
          </p:spPr>
        </p:pic>
      </p:grpSp>
    </p:spTree>
    <p:extLst>
      <p:ext uri="{BB962C8B-B14F-4D97-AF65-F5344CB8AC3E}">
        <p14:creationId xmlns:p14="http://schemas.microsoft.com/office/powerpoint/2010/main" val="373266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Discussion</a:t>
            </a:r>
          </a:p>
          <a:p>
            <a:pPr lvl="1"/>
            <a:r>
              <a:rPr lang="en-US" dirty="0"/>
              <a:t>How did you decide to represent the lake?</a:t>
            </a:r>
          </a:p>
          <a:p>
            <a:pPr lvl="1"/>
            <a:r>
              <a:rPr lang="en-US" dirty="0"/>
              <a:t>How did you decide to represent recharge?</a:t>
            </a:r>
          </a:p>
          <a:p>
            <a:pPr marL="0" indent="0">
              <a:buNone/>
            </a:pPr>
            <a:r>
              <a:rPr lang="en-US" dirty="0"/>
              <a:t>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290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7FA2-7320-E2F2-FA8D-4918589F9D4C}"/>
              </a:ext>
            </a:extLst>
          </p:cNvPr>
          <p:cNvSpPr>
            <a:spLocks noGrp="1"/>
          </p:cNvSpPr>
          <p:nvPr>
            <p:ph type="title"/>
          </p:nvPr>
        </p:nvSpPr>
        <p:spPr/>
        <p:txBody>
          <a:bodyPr/>
          <a:lstStyle/>
          <a:p>
            <a:r>
              <a:rPr lang="en-US" dirty="0"/>
              <a:t>Exercise Outline</a:t>
            </a:r>
          </a:p>
        </p:txBody>
      </p:sp>
      <p:sp>
        <p:nvSpPr>
          <p:cNvPr id="3" name="Content Placeholder 2">
            <a:extLst>
              <a:ext uri="{FF2B5EF4-FFF2-40B4-BE49-F238E27FC236}">
                <a16:creationId xmlns:a16="http://schemas.microsoft.com/office/drawing/2014/main" id="{35EAC609-D009-3C9F-8E35-B5318FD5CBB3}"/>
              </a:ext>
            </a:extLst>
          </p:cNvPr>
          <p:cNvSpPr>
            <a:spLocks noGrp="1"/>
          </p:cNvSpPr>
          <p:nvPr>
            <p:ph idx="1"/>
          </p:nvPr>
        </p:nvSpPr>
        <p:spPr/>
        <p:txBody>
          <a:bodyPr/>
          <a:lstStyle/>
          <a:p>
            <a:r>
              <a:rPr lang="en-US" dirty="0">
                <a:solidFill>
                  <a:srgbClr val="FFFF00"/>
                </a:solidFill>
              </a:rPr>
              <a:t>Stage 1 – Planning phase</a:t>
            </a:r>
          </a:p>
          <a:p>
            <a:pPr lvl="1"/>
            <a:r>
              <a:rPr lang="en-US" dirty="0">
                <a:solidFill>
                  <a:srgbClr val="FFFF00"/>
                </a:solidFill>
              </a:rPr>
              <a:t>Evaluate project objectives and develop conceptual model</a:t>
            </a:r>
          </a:p>
          <a:p>
            <a:r>
              <a:rPr lang="en-US" dirty="0"/>
              <a:t>Stage 2 – Initial model development</a:t>
            </a:r>
          </a:p>
          <a:p>
            <a:pPr lvl="1"/>
            <a:r>
              <a:rPr lang="en-US" dirty="0"/>
              <a:t>Build MODFLOW dataset and calibrate model using existing data</a:t>
            </a:r>
          </a:p>
          <a:p>
            <a:r>
              <a:rPr lang="en-US" dirty="0"/>
              <a:t>Stage 3 – Improve model</a:t>
            </a:r>
          </a:p>
          <a:p>
            <a:pPr lvl="1"/>
            <a:r>
              <a:rPr lang="en-US" dirty="0"/>
              <a:t>Collect new field data and refine model calibration</a:t>
            </a:r>
          </a:p>
          <a:p>
            <a:r>
              <a:rPr lang="en-US" dirty="0"/>
              <a:t>Stage 4 – Prediction phase</a:t>
            </a:r>
          </a:p>
          <a:p>
            <a:pPr lvl="1"/>
            <a:r>
              <a:rPr lang="en-US" dirty="0"/>
              <a:t>Simulate development scenarios to evaluate project objectives</a:t>
            </a:r>
          </a:p>
          <a:p>
            <a:endParaRPr lang="en-US" dirty="0"/>
          </a:p>
          <a:p>
            <a:endParaRPr lang="en-US" dirty="0"/>
          </a:p>
        </p:txBody>
      </p:sp>
    </p:spTree>
    <p:extLst>
      <p:ext uri="{BB962C8B-B14F-4D97-AF65-F5344CB8AC3E}">
        <p14:creationId xmlns:p14="http://schemas.microsoft.com/office/powerpoint/2010/main" val="124592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B90D-6B56-0C2B-2165-622A9A577EB0}"/>
              </a:ext>
            </a:extLst>
          </p:cNvPr>
          <p:cNvSpPr>
            <a:spLocks noGrp="1"/>
          </p:cNvSpPr>
          <p:nvPr>
            <p:ph type="title"/>
          </p:nvPr>
        </p:nvSpPr>
        <p:spPr/>
        <p:txBody>
          <a:bodyPr/>
          <a:lstStyle/>
          <a:p>
            <a:r>
              <a:rPr lang="en-US" dirty="0"/>
              <a:t>Study Area</a:t>
            </a:r>
          </a:p>
        </p:txBody>
      </p:sp>
      <p:grpSp>
        <p:nvGrpSpPr>
          <p:cNvPr id="21" name="Group 20">
            <a:extLst>
              <a:ext uri="{FF2B5EF4-FFF2-40B4-BE49-F238E27FC236}">
                <a16:creationId xmlns:a16="http://schemas.microsoft.com/office/drawing/2014/main" id="{36878509-41EF-325D-A59F-8639E6754B32}"/>
              </a:ext>
            </a:extLst>
          </p:cNvPr>
          <p:cNvGrpSpPr/>
          <p:nvPr/>
        </p:nvGrpSpPr>
        <p:grpSpPr>
          <a:xfrm>
            <a:off x="1862002" y="802776"/>
            <a:ext cx="8467996" cy="5437179"/>
            <a:chOff x="1447800" y="802776"/>
            <a:chExt cx="8467996" cy="5437179"/>
          </a:xfrm>
        </p:grpSpPr>
        <p:grpSp>
          <p:nvGrpSpPr>
            <p:cNvPr id="3" name="Group 2">
              <a:extLst>
                <a:ext uri="{FF2B5EF4-FFF2-40B4-BE49-F238E27FC236}">
                  <a16:creationId xmlns:a16="http://schemas.microsoft.com/office/drawing/2014/main" id="{810B6BFD-5D8C-BC25-41BA-A2678458B372}"/>
                </a:ext>
              </a:extLst>
            </p:cNvPr>
            <p:cNvGrpSpPr/>
            <p:nvPr/>
          </p:nvGrpSpPr>
          <p:grpSpPr>
            <a:xfrm>
              <a:off x="1447800" y="807982"/>
              <a:ext cx="4409804" cy="5431973"/>
              <a:chOff x="3469211" y="199716"/>
              <a:chExt cx="5096292" cy="6559946"/>
            </a:xfrm>
          </p:grpSpPr>
          <p:pic>
            <p:nvPicPr>
              <p:cNvPr id="4" name="Picture 3">
                <a:extLst>
                  <a:ext uri="{FF2B5EF4-FFF2-40B4-BE49-F238E27FC236}">
                    <a16:creationId xmlns:a16="http://schemas.microsoft.com/office/drawing/2014/main" id="{08C465FB-4F2F-248D-D20A-97C9CB7C22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9211" y="465357"/>
                <a:ext cx="5096292" cy="6294305"/>
              </a:xfrm>
              <a:prstGeom prst="rect">
                <a:avLst/>
              </a:prstGeom>
            </p:spPr>
          </p:pic>
          <p:sp>
            <p:nvSpPr>
              <p:cNvPr id="5" name="TextBox 4">
                <a:extLst>
                  <a:ext uri="{FF2B5EF4-FFF2-40B4-BE49-F238E27FC236}">
                    <a16:creationId xmlns:a16="http://schemas.microsoft.com/office/drawing/2014/main" id="{283321DD-748A-BCE4-7997-B41C8BE7C12A}"/>
                  </a:ext>
                </a:extLst>
              </p:cNvPr>
              <p:cNvSpPr txBox="1"/>
              <p:nvPr/>
            </p:nvSpPr>
            <p:spPr>
              <a:xfrm>
                <a:off x="5016414" y="199716"/>
                <a:ext cx="168834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1 – Regional Map</a:t>
                </a:r>
              </a:p>
            </p:txBody>
          </p:sp>
        </p:grpSp>
        <p:grpSp>
          <p:nvGrpSpPr>
            <p:cNvPr id="6" name="Group 5">
              <a:extLst>
                <a:ext uri="{FF2B5EF4-FFF2-40B4-BE49-F238E27FC236}">
                  <a16:creationId xmlns:a16="http://schemas.microsoft.com/office/drawing/2014/main" id="{3E90E6D8-C240-C2CD-C85F-EFD65184E961}"/>
                </a:ext>
              </a:extLst>
            </p:cNvPr>
            <p:cNvGrpSpPr/>
            <p:nvPr/>
          </p:nvGrpSpPr>
          <p:grpSpPr>
            <a:xfrm>
              <a:off x="6629400" y="802776"/>
              <a:ext cx="3286396" cy="5437179"/>
              <a:chOff x="4044977" y="242538"/>
              <a:chExt cx="3713563" cy="6351228"/>
            </a:xfrm>
          </p:grpSpPr>
          <p:sp>
            <p:nvSpPr>
              <p:cNvPr id="7" name="TextBox 6">
                <a:extLst>
                  <a:ext uri="{FF2B5EF4-FFF2-40B4-BE49-F238E27FC236}">
                    <a16:creationId xmlns:a16="http://schemas.microsoft.com/office/drawing/2014/main" id="{BD3EB8DC-5A0A-7483-E10A-0DE4C3A30722}"/>
                  </a:ext>
                </a:extLst>
              </p:cNvPr>
              <p:cNvSpPr txBox="1"/>
              <p:nvPr/>
            </p:nvSpPr>
            <p:spPr>
              <a:xfrm>
                <a:off x="4277072" y="242538"/>
                <a:ext cx="315868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Figure 2 – Topographic Map of McDonald Valley</a:t>
                </a:r>
              </a:p>
            </p:txBody>
          </p:sp>
          <p:grpSp>
            <p:nvGrpSpPr>
              <p:cNvPr id="8" name="Group 7">
                <a:extLst>
                  <a:ext uri="{FF2B5EF4-FFF2-40B4-BE49-F238E27FC236}">
                    <a16:creationId xmlns:a16="http://schemas.microsoft.com/office/drawing/2014/main" id="{725080D9-1410-4D47-BB02-2D4102B093BD}"/>
                  </a:ext>
                </a:extLst>
              </p:cNvPr>
              <p:cNvGrpSpPr/>
              <p:nvPr/>
            </p:nvGrpSpPr>
            <p:grpSpPr>
              <a:xfrm>
                <a:off x="4044977" y="519537"/>
                <a:ext cx="3713563" cy="6074229"/>
                <a:chOff x="3999634" y="503852"/>
                <a:chExt cx="3713563" cy="6074229"/>
              </a:xfrm>
            </p:grpSpPr>
            <p:grpSp>
              <p:nvGrpSpPr>
                <p:cNvPr id="9" name="Group 8">
                  <a:extLst>
                    <a:ext uri="{FF2B5EF4-FFF2-40B4-BE49-F238E27FC236}">
                      <a16:creationId xmlns:a16="http://schemas.microsoft.com/office/drawing/2014/main" id="{03B81122-01CA-8A1D-28E8-0E81ECD91720}"/>
                    </a:ext>
                  </a:extLst>
                </p:cNvPr>
                <p:cNvGrpSpPr/>
                <p:nvPr/>
              </p:nvGrpSpPr>
              <p:grpSpPr>
                <a:xfrm>
                  <a:off x="3999634" y="503852"/>
                  <a:ext cx="3713563" cy="6074229"/>
                  <a:chOff x="3999634" y="0"/>
                  <a:chExt cx="4192732" cy="6858000"/>
                </a:xfrm>
              </p:grpSpPr>
              <p:pic>
                <p:nvPicPr>
                  <p:cNvPr id="12" name="Picture 11">
                    <a:extLst>
                      <a:ext uri="{FF2B5EF4-FFF2-40B4-BE49-F238E27FC236}">
                        <a16:creationId xmlns:a16="http://schemas.microsoft.com/office/drawing/2014/main" id="{E40EE202-7F8F-E3BC-3395-52B93B7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3" name="Freeform 4">
                    <a:extLst>
                      <a:ext uri="{FF2B5EF4-FFF2-40B4-BE49-F238E27FC236}">
                        <a16:creationId xmlns:a16="http://schemas.microsoft.com/office/drawing/2014/main" id="{68830C0E-C232-F6A4-DE64-58FBA560D5AB}"/>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DA6035D-CEB8-D094-86B5-C3308E00C495}"/>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5" name="TextBox 14">
                    <a:extLst>
                      <a:ext uri="{FF2B5EF4-FFF2-40B4-BE49-F238E27FC236}">
                        <a16:creationId xmlns:a16="http://schemas.microsoft.com/office/drawing/2014/main" id="{02B7163E-56A8-323C-A6CA-C67331DEE812}"/>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6" name="Rectangle 15">
                    <a:extLst>
                      <a:ext uri="{FF2B5EF4-FFF2-40B4-BE49-F238E27FC236}">
                        <a16:creationId xmlns:a16="http://schemas.microsoft.com/office/drawing/2014/main" id="{14AB0B83-810A-824D-90DB-10C6CE2F7C39}"/>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BE8C78-2823-63E7-980C-088E99830CB2}"/>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81EC1FE-0A65-2874-1531-42022D3F5F7B}"/>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5C4BBAC6-9689-1CDF-0A38-7F5DC695A55A}"/>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A07C0D-4B19-2843-AE92-8DED09AD1E6C}"/>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TextBox 9">
                  <a:extLst>
                    <a:ext uri="{FF2B5EF4-FFF2-40B4-BE49-F238E27FC236}">
                      <a16:creationId xmlns:a16="http://schemas.microsoft.com/office/drawing/2014/main" id="{23215490-A81C-45F0-0461-59D711A1C734}"/>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11" name="Straight Arrow Connector 10">
                  <a:extLst>
                    <a:ext uri="{FF2B5EF4-FFF2-40B4-BE49-F238E27FC236}">
                      <a16:creationId xmlns:a16="http://schemas.microsoft.com/office/drawing/2014/main" id="{D6C35D57-40CE-753A-BDC6-6DB0434161A9}"/>
                    </a:ext>
                  </a:extLst>
                </p:cNvPr>
                <p:cNvCxnSpPr>
                  <a:endCxn id="13"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26916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Well in southern part of the valley at either of two sites</a:t>
            </a:r>
          </a:p>
          <a:p>
            <a:r>
              <a:rPr lang="en-US" dirty="0"/>
              <a:t>Well at Reilly’s Premium Beverages, Inc. </a:t>
            </a:r>
          </a:p>
          <a:p>
            <a:endParaRPr lang="en-US" dirty="0"/>
          </a:p>
          <a:p>
            <a:r>
              <a:rPr lang="en-US" dirty="0"/>
              <a:t>County Cooperator</a:t>
            </a:r>
          </a:p>
          <a:p>
            <a:pPr lvl="1"/>
            <a:r>
              <a:rPr lang="en-US" dirty="0"/>
              <a:t>Doesn’t want excessive water-table declines (no more than 2 ft) </a:t>
            </a:r>
          </a:p>
          <a:p>
            <a:pPr lvl="1"/>
            <a:r>
              <a:rPr lang="en-US" dirty="0"/>
              <a:t>Must not reduce stream flow at Pollock’s Ford by more than 20%</a:t>
            </a:r>
          </a:p>
          <a:p>
            <a:pPr lvl="1"/>
            <a:r>
              <a:rPr lang="en-US" dirty="0"/>
              <a:t>No induced infiltration at all along Straight River</a:t>
            </a:r>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3258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Proposed Groundwater Development</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County Cooperator – cont. </a:t>
            </a:r>
          </a:p>
          <a:p>
            <a:pPr lvl="1"/>
            <a:r>
              <a:rPr lang="en-US" dirty="0"/>
              <a:t>Wants to regulate septic systems in northern part of valley </a:t>
            </a:r>
          </a:p>
          <a:p>
            <a:pPr lvl="1"/>
            <a:r>
              <a:rPr lang="en-US" dirty="0"/>
              <a:t>Cooperator want the source area for groundwater into Lake Harbaugh</a:t>
            </a:r>
          </a:p>
          <a:p>
            <a:pPr lvl="1"/>
            <a:r>
              <a:rPr lang="en-US" dirty="0"/>
              <a:t>Capture zone analysis of the Reilly well</a:t>
            </a:r>
          </a:p>
          <a:p>
            <a:pPr lvl="1"/>
            <a:r>
              <a:rPr lang="en-US" dirty="0"/>
              <a:t>Capture zone analysis of the proposed Virginia City wells</a:t>
            </a:r>
          </a:p>
          <a:p>
            <a:pPr lvl="1"/>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4694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D766-7D3F-AC3B-AFDF-D4D0DA2F8809}"/>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B8E032F2-7ADA-0176-9C6B-444767E1851C}"/>
              </a:ext>
            </a:extLst>
          </p:cNvPr>
          <p:cNvSpPr>
            <a:spLocks noGrp="1"/>
          </p:cNvSpPr>
          <p:nvPr>
            <p:ph idx="1"/>
          </p:nvPr>
        </p:nvSpPr>
        <p:spPr>
          <a:xfrm>
            <a:off x="508000" y="1371600"/>
            <a:ext cx="6197600" cy="4495800"/>
          </a:xfrm>
        </p:spPr>
        <p:txBody>
          <a:bodyPr/>
          <a:lstStyle/>
          <a:p>
            <a:r>
              <a:rPr lang="en-US" dirty="0"/>
              <a:t>Contains unconsolidated valley-fill alluvium (sands/gravels)</a:t>
            </a:r>
          </a:p>
          <a:p>
            <a:r>
              <a:rPr lang="en-US" dirty="0"/>
              <a:t>No hydraulic tests but estimated K ranges from 10-500 ft/day</a:t>
            </a:r>
          </a:p>
          <a:p>
            <a:r>
              <a:rPr lang="en-US" dirty="0"/>
              <a:t>Low permeability lake clay in some boreholes</a:t>
            </a:r>
          </a:p>
          <a:p>
            <a:r>
              <a:rPr lang="en-US" dirty="0"/>
              <a:t>Valley has 17 existing observations wells</a:t>
            </a:r>
          </a:p>
          <a:p>
            <a:endParaRPr lang="en-US" dirty="0"/>
          </a:p>
          <a:p>
            <a:endParaRPr lang="en-US" dirty="0"/>
          </a:p>
        </p:txBody>
      </p:sp>
      <p:pic>
        <p:nvPicPr>
          <p:cNvPr id="4" name="Picture 3">
            <a:extLst>
              <a:ext uri="{FF2B5EF4-FFF2-40B4-BE49-F238E27FC236}">
                <a16:creationId xmlns:a16="http://schemas.microsoft.com/office/drawing/2014/main" id="{3FBC341C-8997-5525-5BAD-6469574938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10" t="10965" b="6797"/>
          <a:stretch/>
        </p:blipFill>
        <p:spPr>
          <a:xfrm>
            <a:off x="7086600" y="1066800"/>
            <a:ext cx="4800600" cy="5511978"/>
          </a:xfrm>
          <a:prstGeom prst="rect">
            <a:avLst/>
          </a:prstGeom>
        </p:spPr>
      </p:pic>
    </p:spTree>
    <p:extLst>
      <p:ext uri="{BB962C8B-B14F-4D97-AF65-F5344CB8AC3E}">
        <p14:creationId xmlns:p14="http://schemas.microsoft.com/office/powerpoint/2010/main" val="408219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No significant seasonal or short-term fluctuations in conditions</a:t>
            </a:r>
          </a:p>
          <a:p>
            <a:r>
              <a:rPr lang="en-US" dirty="0"/>
              <a:t>Mean annual precipitation of 36 in/year</a:t>
            </a:r>
          </a:p>
          <a:p>
            <a:r>
              <a:rPr lang="en-US" dirty="0"/>
              <a:t>No surface-water inflow</a:t>
            </a:r>
          </a:p>
          <a:p>
            <a:r>
              <a:rPr lang="en-US" dirty="0"/>
              <a:t>Straight River </a:t>
            </a:r>
          </a:p>
          <a:p>
            <a:pPr lvl="1"/>
            <a:r>
              <a:rPr lang="en-US" dirty="0"/>
              <a:t>Headwater stage = 1.8 ft</a:t>
            </a:r>
          </a:p>
          <a:p>
            <a:pPr lvl="1"/>
            <a:r>
              <a:rPr lang="en-US" dirty="0"/>
              <a:t>Stage at end of valley = 0 ft</a:t>
            </a:r>
          </a:p>
          <a:p>
            <a:pPr lvl="1"/>
            <a:r>
              <a:rPr lang="en-US" dirty="0"/>
              <a:t>Gradient is 0.0002 ft/ft</a:t>
            </a:r>
          </a:p>
          <a:p>
            <a:pPr lvl="1"/>
            <a:r>
              <a:rPr lang="en-US" dirty="0"/>
              <a:t>100 ft wide and 1 ft deep</a:t>
            </a:r>
          </a:p>
          <a:p>
            <a:pPr lvl="1"/>
            <a:r>
              <a:rPr lang="en-US" dirty="0"/>
              <a:t>Stream gages at end of valley and Pollock’s Ford</a:t>
            </a:r>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230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McDonald Valley Study Area Information</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Lake Harbaugh</a:t>
            </a:r>
          </a:p>
          <a:p>
            <a:pPr lvl="1"/>
            <a:r>
              <a:rPr lang="en-US" dirty="0"/>
              <a:t>Stage = 11 ft</a:t>
            </a:r>
          </a:p>
          <a:p>
            <a:pPr lvl="1"/>
            <a:r>
              <a:rPr lang="en-US" dirty="0"/>
              <a:t>Area of the lake = 1.625 x 107 ft2</a:t>
            </a:r>
          </a:p>
          <a:p>
            <a:pPr lvl="1"/>
            <a:r>
              <a:rPr lang="en-US" dirty="0"/>
              <a:t>Lake Evaporation = 27 in/year (2.25 ft/year)</a:t>
            </a:r>
          </a:p>
          <a:p>
            <a:pPr lvl="1"/>
            <a:r>
              <a:rPr lang="en-US" dirty="0"/>
              <a:t>Precipitation = 36 in/year (3 ft/year) </a:t>
            </a:r>
          </a:p>
          <a:p>
            <a:pPr lvl="1"/>
            <a:r>
              <a:rPr lang="en-US" dirty="0"/>
              <a:t>No surface-water inflow</a:t>
            </a:r>
          </a:p>
          <a:p>
            <a:pPr lvl="1"/>
            <a:r>
              <a:rPr lang="en-US" dirty="0"/>
              <a:t>Steep sloping shore </a:t>
            </a:r>
          </a:p>
          <a:p>
            <a:pPr lvl="1"/>
            <a:r>
              <a:rPr lang="en-US" dirty="0"/>
              <a:t>Uniform water depth of 16 ft </a:t>
            </a:r>
          </a:p>
          <a:p>
            <a:pPr lvl="1"/>
            <a:r>
              <a:rPr lang="en-US" dirty="0"/>
              <a:t>Sandy bottom</a:t>
            </a:r>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189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3D5-28DD-D49B-6EB4-BDEC9427B37F}"/>
              </a:ext>
            </a:extLst>
          </p:cNvPr>
          <p:cNvSpPr>
            <a:spLocks noGrp="1"/>
          </p:cNvSpPr>
          <p:nvPr>
            <p:ph type="title"/>
          </p:nvPr>
        </p:nvSpPr>
        <p:spPr/>
        <p:txBody>
          <a:bodyPr/>
          <a:lstStyle/>
          <a:p>
            <a:r>
              <a:rPr lang="en-US" dirty="0"/>
              <a:t>Stage 1 – Planning Phase</a:t>
            </a:r>
          </a:p>
        </p:txBody>
      </p:sp>
      <p:sp>
        <p:nvSpPr>
          <p:cNvPr id="3" name="Content Placeholder 2">
            <a:extLst>
              <a:ext uri="{FF2B5EF4-FFF2-40B4-BE49-F238E27FC236}">
                <a16:creationId xmlns:a16="http://schemas.microsoft.com/office/drawing/2014/main" id="{7CE71BDD-0894-7506-8876-C0D066EB3DA5}"/>
              </a:ext>
            </a:extLst>
          </p:cNvPr>
          <p:cNvSpPr>
            <a:spLocks noGrp="1"/>
          </p:cNvSpPr>
          <p:nvPr>
            <p:ph idx="1"/>
          </p:nvPr>
        </p:nvSpPr>
        <p:spPr>
          <a:xfrm>
            <a:off x="508000" y="1371600"/>
            <a:ext cx="7734096" cy="4495800"/>
          </a:xfrm>
        </p:spPr>
        <p:txBody>
          <a:bodyPr/>
          <a:lstStyle/>
          <a:p>
            <a:r>
              <a:rPr lang="en-US" dirty="0"/>
              <a:t>Develop a conceptual model</a:t>
            </a:r>
          </a:p>
          <a:p>
            <a:pPr lvl="1"/>
            <a:r>
              <a:rPr lang="en-US" dirty="0"/>
              <a:t>Contour water level data</a:t>
            </a:r>
          </a:p>
          <a:p>
            <a:pPr lvl="1"/>
            <a:r>
              <a:rPr lang="en-US" dirty="0"/>
              <a:t>Elements of the system that are important?</a:t>
            </a:r>
          </a:p>
          <a:p>
            <a:pPr lvl="1"/>
            <a:r>
              <a:rPr lang="en-US" dirty="0"/>
              <a:t>Decide how to model features </a:t>
            </a:r>
          </a:p>
          <a:p>
            <a:pPr lvl="1"/>
            <a:r>
              <a:rPr lang="en-US" dirty="0"/>
              <a:t>Decide what boundary conditions to use</a:t>
            </a:r>
          </a:p>
          <a:p>
            <a:pPr lvl="1"/>
            <a:r>
              <a:rPr lang="en-US" dirty="0"/>
              <a:t>Decide what vertical discretization to use </a:t>
            </a:r>
          </a:p>
          <a:p>
            <a:pPr lvl="1"/>
            <a:r>
              <a:rPr lang="en-US" dirty="0"/>
              <a:t>Decide how to represent the Lake</a:t>
            </a:r>
          </a:p>
          <a:p>
            <a:pPr lvl="2"/>
            <a:r>
              <a:rPr lang="en-US" dirty="0"/>
              <a:t>Constant Head Boundary</a:t>
            </a:r>
          </a:p>
          <a:p>
            <a:pPr lvl="2"/>
            <a:r>
              <a:rPr lang="en-US" dirty="0"/>
              <a:t>General Head Boundary</a:t>
            </a:r>
          </a:p>
          <a:p>
            <a:pPr lvl="2"/>
            <a:r>
              <a:rPr lang="en-US" dirty="0"/>
              <a:t>High hydraulic conductivity</a:t>
            </a:r>
          </a:p>
          <a:p>
            <a:pPr lvl="1"/>
            <a:r>
              <a:rPr lang="en-US" dirty="0"/>
              <a:t>Decide how to represent recharge  </a:t>
            </a:r>
          </a:p>
          <a:p>
            <a:pPr lvl="1"/>
            <a:endParaRPr lang="en-US" dirty="0"/>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4BBFB00-7FD0-3F18-ABE8-CD4BE1575FFE}"/>
              </a:ext>
            </a:extLst>
          </p:cNvPr>
          <p:cNvGrpSpPr/>
          <p:nvPr/>
        </p:nvGrpSpPr>
        <p:grpSpPr>
          <a:xfrm>
            <a:off x="8610600" y="817344"/>
            <a:ext cx="3429036" cy="5864608"/>
            <a:chOff x="4044977" y="242538"/>
            <a:chExt cx="3713563" cy="6351228"/>
          </a:xfrm>
        </p:grpSpPr>
        <p:sp>
          <p:nvSpPr>
            <p:cNvPr id="5" name="TextBox 4">
              <a:extLst>
                <a:ext uri="{FF2B5EF4-FFF2-40B4-BE49-F238E27FC236}">
                  <a16:creationId xmlns:a16="http://schemas.microsoft.com/office/drawing/2014/main" id="{754D30DD-CCB6-691C-C69D-6FB51F5E5F38}"/>
                </a:ext>
              </a:extLst>
            </p:cNvPr>
            <p:cNvSpPr txBox="1"/>
            <p:nvPr/>
          </p:nvSpPr>
          <p:spPr>
            <a:xfrm>
              <a:off x="4277072" y="242538"/>
              <a:ext cx="3420779" cy="29998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rPr>
                <a:t>Figure 2 – Topographic Map of McDonald Valley</a:t>
              </a:r>
            </a:p>
          </p:txBody>
        </p:sp>
        <p:grpSp>
          <p:nvGrpSpPr>
            <p:cNvPr id="6" name="Group 5">
              <a:extLst>
                <a:ext uri="{FF2B5EF4-FFF2-40B4-BE49-F238E27FC236}">
                  <a16:creationId xmlns:a16="http://schemas.microsoft.com/office/drawing/2014/main" id="{27927262-E3BA-A7DE-A909-96D41FE67256}"/>
                </a:ext>
              </a:extLst>
            </p:cNvPr>
            <p:cNvGrpSpPr/>
            <p:nvPr/>
          </p:nvGrpSpPr>
          <p:grpSpPr>
            <a:xfrm>
              <a:off x="4044977" y="519537"/>
              <a:ext cx="3713563" cy="6074229"/>
              <a:chOff x="3999634" y="503852"/>
              <a:chExt cx="3713563" cy="6074229"/>
            </a:xfrm>
          </p:grpSpPr>
          <p:grpSp>
            <p:nvGrpSpPr>
              <p:cNvPr id="7" name="Group 6">
                <a:extLst>
                  <a:ext uri="{FF2B5EF4-FFF2-40B4-BE49-F238E27FC236}">
                    <a16:creationId xmlns:a16="http://schemas.microsoft.com/office/drawing/2014/main" id="{0E6F22E9-FF9F-1A43-C540-54E57FB989D2}"/>
                  </a:ext>
                </a:extLst>
              </p:cNvPr>
              <p:cNvGrpSpPr/>
              <p:nvPr/>
            </p:nvGrpSpPr>
            <p:grpSpPr>
              <a:xfrm>
                <a:off x="3999634" y="503852"/>
                <a:ext cx="3713563" cy="6074229"/>
                <a:chOff x="3999634" y="0"/>
                <a:chExt cx="4192732" cy="6858000"/>
              </a:xfrm>
            </p:grpSpPr>
            <p:pic>
              <p:nvPicPr>
                <p:cNvPr id="10" name="Picture 9">
                  <a:extLst>
                    <a:ext uri="{FF2B5EF4-FFF2-40B4-BE49-F238E27FC236}">
                      <a16:creationId xmlns:a16="http://schemas.microsoft.com/office/drawing/2014/main" id="{AADC792A-C756-7E93-11D1-60CA7419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634" y="0"/>
                  <a:ext cx="4192732" cy="6858000"/>
                </a:xfrm>
                <a:prstGeom prst="rect">
                  <a:avLst/>
                </a:prstGeom>
              </p:spPr>
            </p:pic>
            <p:sp>
              <p:nvSpPr>
                <p:cNvPr id="11" name="Freeform 4">
                  <a:extLst>
                    <a:ext uri="{FF2B5EF4-FFF2-40B4-BE49-F238E27FC236}">
                      <a16:creationId xmlns:a16="http://schemas.microsoft.com/office/drawing/2014/main" id="{57592B4A-A8B8-778B-68DB-F432732AAD2D}"/>
                    </a:ext>
                  </a:extLst>
                </p:cNvPr>
                <p:cNvSpPr/>
                <p:nvPr/>
              </p:nvSpPr>
              <p:spPr>
                <a:xfrm>
                  <a:off x="4433888" y="571500"/>
                  <a:ext cx="1114425" cy="2033588"/>
                </a:xfrm>
                <a:custGeom>
                  <a:avLst/>
                  <a:gdLst>
                    <a:gd name="connsiteX0" fmla="*/ 180975 w 1114425"/>
                    <a:gd name="connsiteY0" fmla="*/ 4763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80975 w 1114425"/>
                    <a:gd name="connsiteY84" fmla="*/ 4763 h 2033588"/>
                    <a:gd name="connsiteX0" fmla="*/ 190500 w 1114425"/>
                    <a:gd name="connsiteY0" fmla="*/ 14288 h 2033588"/>
                    <a:gd name="connsiteX1" fmla="*/ 138112 w 1114425"/>
                    <a:gd name="connsiteY1" fmla="*/ 57150 h 2033588"/>
                    <a:gd name="connsiteX2" fmla="*/ 85725 w 1114425"/>
                    <a:gd name="connsiteY2" fmla="*/ 123825 h 2033588"/>
                    <a:gd name="connsiteX3" fmla="*/ 38100 w 1114425"/>
                    <a:gd name="connsiteY3" fmla="*/ 200025 h 2033588"/>
                    <a:gd name="connsiteX4" fmla="*/ 23812 w 1114425"/>
                    <a:gd name="connsiteY4" fmla="*/ 266700 h 2033588"/>
                    <a:gd name="connsiteX5" fmla="*/ 14287 w 1114425"/>
                    <a:gd name="connsiteY5" fmla="*/ 342900 h 2033588"/>
                    <a:gd name="connsiteX6" fmla="*/ 14287 w 1114425"/>
                    <a:gd name="connsiteY6" fmla="*/ 433388 h 2033588"/>
                    <a:gd name="connsiteX7" fmla="*/ 4762 w 1114425"/>
                    <a:gd name="connsiteY7" fmla="*/ 509588 h 2033588"/>
                    <a:gd name="connsiteX8" fmla="*/ 0 w 1114425"/>
                    <a:gd name="connsiteY8" fmla="*/ 561975 h 2033588"/>
                    <a:gd name="connsiteX9" fmla="*/ 0 w 1114425"/>
                    <a:gd name="connsiteY9" fmla="*/ 633413 h 2033588"/>
                    <a:gd name="connsiteX10" fmla="*/ 4762 w 1114425"/>
                    <a:gd name="connsiteY10" fmla="*/ 723900 h 2033588"/>
                    <a:gd name="connsiteX11" fmla="*/ 9525 w 1114425"/>
                    <a:gd name="connsiteY11" fmla="*/ 781050 h 2033588"/>
                    <a:gd name="connsiteX12" fmla="*/ 14287 w 1114425"/>
                    <a:gd name="connsiteY12" fmla="*/ 847725 h 2033588"/>
                    <a:gd name="connsiteX13" fmla="*/ 19050 w 1114425"/>
                    <a:gd name="connsiteY13" fmla="*/ 895350 h 2033588"/>
                    <a:gd name="connsiteX14" fmla="*/ 23812 w 1114425"/>
                    <a:gd name="connsiteY14" fmla="*/ 938213 h 2033588"/>
                    <a:gd name="connsiteX15" fmla="*/ 47625 w 1114425"/>
                    <a:gd name="connsiteY15" fmla="*/ 995363 h 2033588"/>
                    <a:gd name="connsiteX16" fmla="*/ 66675 w 1114425"/>
                    <a:gd name="connsiteY16" fmla="*/ 1047750 h 2033588"/>
                    <a:gd name="connsiteX17" fmla="*/ 95250 w 1114425"/>
                    <a:gd name="connsiteY17" fmla="*/ 1114425 h 2033588"/>
                    <a:gd name="connsiteX18" fmla="*/ 119062 w 1114425"/>
                    <a:gd name="connsiteY18" fmla="*/ 1166813 h 2033588"/>
                    <a:gd name="connsiteX19" fmla="*/ 147637 w 1114425"/>
                    <a:gd name="connsiteY19" fmla="*/ 1214438 h 2033588"/>
                    <a:gd name="connsiteX20" fmla="*/ 171450 w 1114425"/>
                    <a:gd name="connsiteY20" fmla="*/ 1262063 h 2033588"/>
                    <a:gd name="connsiteX21" fmla="*/ 195262 w 1114425"/>
                    <a:gd name="connsiteY21" fmla="*/ 1304925 h 2033588"/>
                    <a:gd name="connsiteX22" fmla="*/ 214312 w 1114425"/>
                    <a:gd name="connsiteY22" fmla="*/ 1328738 h 2033588"/>
                    <a:gd name="connsiteX23" fmla="*/ 238125 w 1114425"/>
                    <a:gd name="connsiteY23" fmla="*/ 1362075 h 2033588"/>
                    <a:gd name="connsiteX24" fmla="*/ 257175 w 1114425"/>
                    <a:gd name="connsiteY24" fmla="*/ 1395413 h 2033588"/>
                    <a:gd name="connsiteX25" fmla="*/ 280987 w 1114425"/>
                    <a:gd name="connsiteY25" fmla="*/ 1433513 h 2033588"/>
                    <a:gd name="connsiteX26" fmla="*/ 295275 w 1114425"/>
                    <a:gd name="connsiteY26" fmla="*/ 1485900 h 2033588"/>
                    <a:gd name="connsiteX27" fmla="*/ 304800 w 1114425"/>
                    <a:gd name="connsiteY27" fmla="*/ 1528763 h 2033588"/>
                    <a:gd name="connsiteX28" fmla="*/ 323850 w 1114425"/>
                    <a:gd name="connsiteY28" fmla="*/ 1590675 h 2033588"/>
                    <a:gd name="connsiteX29" fmla="*/ 338137 w 1114425"/>
                    <a:gd name="connsiteY29" fmla="*/ 1666875 h 2033588"/>
                    <a:gd name="connsiteX30" fmla="*/ 352425 w 1114425"/>
                    <a:gd name="connsiteY30" fmla="*/ 1733550 h 2033588"/>
                    <a:gd name="connsiteX31" fmla="*/ 366712 w 1114425"/>
                    <a:gd name="connsiteY31" fmla="*/ 1790700 h 2033588"/>
                    <a:gd name="connsiteX32" fmla="*/ 385762 w 1114425"/>
                    <a:gd name="connsiteY32" fmla="*/ 1838325 h 2033588"/>
                    <a:gd name="connsiteX33" fmla="*/ 395287 w 1114425"/>
                    <a:gd name="connsiteY33" fmla="*/ 1881188 h 2033588"/>
                    <a:gd name="connsiteX34" fmla="*/ 419100 w 1114425"/>
                    <a:gd name="connsiteY34" fmla="*/ 1933575 h 2033588"/>
                    <a:gd name="connsiteX35" fmla="*/ 457200 w 1114425"/>
                    <a:gd name="connsiteY35" fmla="*/ 1976438 h 2033588"/>
                    <a:gd name="connsiteX36" fmla="*/ 490537 w 1114425"/>
                    <a:gd name="connsiteY36" fmla="*/ 2005013 h 2033588"/>
                    <a:gd name="connsiteX37" fmla="*/ 542925 w 1114425"/>
                    <a:gd name="connsiteY37" fmla="*/ 2019300 h 2033588"/>
                    <a:gd name="connsiteX38" fmla="*/ 595312 w 1114425"/>
                    <a:gd name="connsiteY38" fmla="*/ 2024063 h 2033588"/>
                    <a:gd name="connsiteX39" fmla="*/ 666750 w 1114425"/>
                    <a:gd name="connsiteY39" fmla="*/ 2033588 h 2033588"/>
                    <a:gd name="connsiteX40" fmla="*/ 762000 w 1114425"/>
                    <a:gd name="connsiteY40" fmla="*/ 2033588 h 2033588"/>
                    <a:gd name="connsiteX41" fmla="*/ 838200 w 1114425"/>
                    <a:gd name="connsiteY41" fmla="*/ 2024063 h 2033588"/>
                    <a:gd name="connsiteX42" fmla="*/ 914400 w 1114425"/>
                    <a:gd name="connsiteY42" fmla="*/ 2019300 h 2033588"/>
                    <a:gd name="connsiteX43" fmla="*/ 971550 w 1114425"/>
                    <a:gd name="connsiteY43" fmla="*/ 2009775 h 2033588"/>
                    <a:gd name="connsiteX44" fmla="*/ 1014412 w 1114425"/>
                    <a:gd name="connsiteY44" fmla="*/ 2000250 h 2033588"/>
                    <a:gd name="connsiteX45" fmla="*/ 1047750 w 1114425"/>
                    <a:gd name="connsiteY45" fmla="*/ 1981200 h 2033588"/>
                    <a:gd name="connsiteX46" fmla="*/ 1062037 w 1114425"/>
                    <a:gd name="connsiteY46" fmla="*/ 1952625 h 2033588"/>
                    <a:gd name="connsiteX47" fmla="*/ 1076325 w 1114425"/>
                    <a:gd name="connsiteY47" fmla="*/ 1914525 h 2033588"/>
                    <a:gd name="connsiteX48" fmla="*/ 1090612 w 1114425"/>
                    <a:gd name="connsiteY48" fmla="*/ 1862138 h 2033588"/>
                    <a:gd name="connsiteX49" fmla="*/ 1100137 w 1114425"/>
                    <a:gd name="connsiteY49" fmla="*/ 1809750 h 2033588"/>
                    <a:gd name="connsiteX50" fmla="*/ 1104900 w 1114425"/>
                    <a:gd name="connsiteY50" fmla="*/ 1743075 h 2033588"/>
                    <a:gd name="connsiteX51" fmla="*/ 1114425 w 1114425"/>
                    <a:gd name="connsiteY51" fmla="*/ 1685925 h 2033588"/>
                    <a:gd name="connsiteX52" fmla="*/ 1114425 w 1114425"/>
                    <a:gd name="connsiteY52" fmla="*/ 1609725 h 2033588"/>
                    <a:gd name="connsiteX53" fmla="*/ 1114425 w 1114425"/>
                    <a:gd name="connsiteY53" fmla="*/ 1552575 h 2033588"/>
                    <a:gd name="connsiteX54" fmla="*/ 1109662 w 1114425"/>
                    <a:gd name="connsiteY54" fmla="*/ 1490663 h 2033588"/>
                    <a:gd name="connsiteX55" fmla="*/ 1104900 w 1114425"/>
                    <a:gd name="connsiteY55" fmla="*/ 1443038 h 2033588"/>
                    <a:gd name="connsiteX56" fmla="*/ 1076325 w 1114425"/>
                    <a:gd name="connsiteY56" fmla="*/ 1381125 h 2033588"/>
                    <a:gd name="connsiteX57" fmla="*/ 1042987 w 1114425"/>
                    <a:gd name="connsiteY57" fmla="*/ 1300163 h 2033588"/>
                    <a:gd name="connsiteX58" fmla="*/ 1009650 w 1114425"/>
                    <a:gd name="connsiteY58" fmla="*/ 1223963 h 2033588"/>
                    <a:gd name="connsiteX59" fmla="*/ 981075 w 1114425"/>
                    <a:gd name="connsiteY59" fmla="*/ 1152525 h 2033588"/>
                    <a:gd name="connsiteX60" fmla="*/ 947737 w 1114425"/>
                    <a:gd name="connsiteY60" fmla="*/ 1085850 h 2033588"/>
                    <a:gd name="connsiteX61" fmla="*/ 914400 w 1114425"/>
                    <a:gd name="connsiteY61" fmla="*/ 1014413 h 2033588"/>
                    <a:gd name="connsiteX62" fmla="*/ 885825 w 1114425"/>
                    <a:gd name="connsiteY62" fmla="*/ 962025 h 2033588"/>
                    <a:gd name="connsiteX63" fmla="*/ 866775 w 1114425"/>
                    <a:gd name="connsiteY63" fmla="*/ 909638 h 2033588"/>
                    <a:gd name="connsiteX64" fmla="*/ 838200 w 1114425"/>
                    <a:gd name="connsiteY64" fmla="*/ 866775 h 2033588"/>
                    <a:gd name="connsiteX65" fmla="*/ 814387 w 1114425"/>
                    <a:gd name="connsiteY65" fmla="*/ 823913 h 2033588"/>
                    <a:gd name="connsiteX66" fmla="*/ 795337 w 1114425"/>
                    <a:gd name="connsiteY66" fmla="*/ 762000 h 2033588"/>
                    <a:gd name="connsiteX67" fmla="*/ 795337 w 1114425"/>
                    <a:gd name="connsiteY67" fmla="*/ 685800 h 2033588"/>
                    <a:gd name="connsiteX68" fmla="*/ 790575 w 1114425"/>
                    <a:gd name="connsiteY68" fmla="*/ 585788 h 2033588"/>
                    <a:gd name="connsiteX69" fmla="*/ 790575 w 1114425"/>
                    <a:gd name="connsiteY69" fmla="*/ 495300 h 2033588"/>
                    <a:gd name="connsiteX70" fmla="*/ 785812 w 1114425"/>
                    <a:gd name="connsiteY70" fmla="*/ 395288 h 2033588"/>
                    <a:gd name="connsiteX71" fmla="*/ 790575 w 1114425"/>
                    <a:gd name="connsiteY71" fmla="*/ 323850 h 2033588"/>
                    <a:gd name="connsiteX72" fmla="*/ 795337 w 1114425"/>
                    <a:gd name="connsiteY72" fmla="*/ 228600 h 2033588"/>
                    <a:gd name="connsiteX73" fmla="*/ 790575 w 1114425"/>
                    <a:gd name="connsiteY73" fmla="*/ 161925 h 2033588"/>
                    <a:gd name="connsiteX74" fmla="*/ 785812 w 1114425"/>
                    <a:gd name="connsiteY74" fmla="*/ 104775 h 2033588"/>
                    <a:gd name="connsiteX75" fmla="*/ 762000 w 1114425"/>
                    <a:gd name="connsiteY75" fmla="*/ 66675 h 2033588"/>
                    <a:gd name="connsiteX76" fmla="*/ 733425 w 1114425"/>
                    <a:gd name="connsiteY76" fmla="*/ 42863 h 2033588"/>
                    <a:gd name="connsiteX77" fmla="*/ 685800 w 1114425"/>
                    <a:gd name="connsiteY77" fmla="*/ 23813 h 2033588"/>
                    <a:gd name="connsiteX78" fmla="*/ 633412 w 1114425"/>
                    <a:gd name="connsiteY78" fmla="*/ 9525 h 2033588"/>
                    <a:gd name="connsiteX79" fmla="*/ 566737 w 1114425"/>
                    <a:gd name="connsiteY79" fmla="*/ 4763 h 2033588"/>
                    <a:gd name="connsiteX80" fmla="*/ 476250 w 1114425"/>
                    <a:gd name="connsiteY80" fmla="*/ 0 h 2033588"/>
                    <a:gd name="connsiteX81" fmla="*/ 395287 w 1114425"/>
                    <a:gd name="connsiteY81" fmla="*/ 4763 h 2033588"/>
                    <a:gd name="connsiteX82" fmla="*/ 333375 w 1114425"/>
                    <a:gd name="connsiteY82" fmla="*/ 4763 h 2033588"/>
                    <a:gd name="connsiteX83" fmla="*/ 271462 w 1114425"/>
                    <a:gd name="connsiteY83" fmla="*/ 4763 h 2033588"/>
                    <a:gd name="connsiteX84" fmla="*/ 190500 w 1114425"/>
                    <a:gd name="connsiteY84" fmla="*/ 14288 h 20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4425" h="2033588">
                      <a:moveTo>
                        <a:pt x="190500" y="14288"/>
                      </a:moveTo>
                      <a:lnTo>
                        <a:pt x="138112" y="57150"/>
                      </a:lnTo>
                      <a:lnTo>
                        <a:pt x="85725" y="123825"/>
                      </a:lnTo>
                      <a:lnTo>
                        <a:pt x="38100" y="200025"/>
                      </a:lnTo>
                      <a:lnTo>
                        <a:pt x="23812" y="266700"/>
                      </a:lnTo>
                      <a:lnTo>
                        <a:pt x="14287" y="342900"/>
                      </a:lnTo>
                      <a:lnTo>
                        <a:pt x="14287" y="433388"/>
                      </a:lnTo>
                      <a:lnTo>
                        <a:pt x="4762" y="509588"/>
                      </a:lnTo>
                      <a:lnTo>
                        <a:pt x="0" y="561975"/>
                      </a:lnTo>
                      <a:lnTo>
                        <a:pt x="0" y="633413"/>
                      </a:lnTo>
                      <a:lnTo>
                        <a:pt x="4762" y="723900"/>
                      </a:lnTo>
                      <a:lnTo>
                        <a:pt x="9525" y="781050"/>
                      </a:lnTo>
                      <a:lnTo>
                        <a:pt x="14287" y="847725"/>
                      </a:lnTo>
                      <a:lnTo>
                        <a:pt x="19050" y="895350"/>
                      </a:lnTo>
                      <a:lnTo>
                        <a:pt x="23812" y="938213"/>
                      </a:lnTo>
                      <a:lnTo>
                        <a:pt x="47625" y="995363"/>
                      </a:lnTo>
                      <a:lnTo>
                        <a:pt x="66675" y="1047750"/>
                      </a:lnTo>
                      <a:lnTo>
                        <a:pt x="95250" y="1114425"/>
                      </a:lnTo>
                      <a:lnTo>
                        <a:pt x="119062" y="1166813"/>
                      </a:lnTo>
                      <a:lnTo>
                        <a:pt x="147637" y="1214438"/>
                      </a:lnTo>
                      <a:lnTo>
                        <a:pt x="171450" y="1262063"/>
                      </a:lnTo>
                      <a:lnTo>
                        <a:pt x="195262" y="1304925"/>
                      </a:lnTo>
                      <a:lnTo>
                        <a:pt x="214312" y="1328738"/>
                      </a:lnTo>
                      <a:lnTo>
                        <a:pt x="238125" y="1362075"/>
                      </a:lnTo>
                      <a:lnTo>
                        <a:pt x="257175" y="1395413"/>
                      </a:lnTo>
                      <a:lnTo>
                        <a:pt x="280987" y="1433513"/>
                      </a:lnTo>
                      <a:lnTo>
                        <a:pt x="295275" y="1485900"/>
                      </a:lnTo>
                      <a:lnTo>
                        <a:pt x="304800" y="1528763"/>
                      </a:lnTo>
                      <a:lnTo>
                        <a:pt x="323850" y="1590675"/>
                      </a:lnTo>
                      <a:lnTo>
                        <a:pt x="338137" y="1666875"/>
                      </a:lnTo>
                      <a:lnTo>
                        <a:pt x="352425" y="1733550"/>
                      </a:lnTo>
                      <a:lnTo>
                        <a:pt x="366712" y="1790700"/>
                      </a:lnTo>
                      <a:lnTo>
                        <a:pt x="385762" y="1838325"/>
                      </a:lnTo>
                      <a:lnTo>
                        <a:pt x="395287" y="1881188"/>
                      </a:lnTo>
                      <a:lnTo>
                        <a:pt x="419100" y="1933575"/>
                      </a:lnTo>
                      <a:lnTo>
                        <a:pt x="457200" y="1976438"/>
                      </a:lnTo>
                      <a:lnTo>
                        <a:pt x="490537" y="2005013"/>
                      </a:lnTo>
                      <a:lnTo>
                        <a:pt x="542925" y="2019300"/>
                      </a:lnTo>
                      <a:lnTo>
                        <a:pt x="595312" y="2024063"/>
                      </a:lnTo>
                      <a:lnTo>
                        <a:pt x="666750" y="2033588"/>
                      </a:lnTo>
                      <a:lnTo>
                        <a:pt x="762000" y="2033588"/>
                      </a:lnTo>
                      <a:lnTo>
                        <a:pt x="838200" y="2024063"/>
                      </a:lnTo>
                      <a:lnTo>
                        <a:pt x="914400" y="2019300"/>
                      </a:lnTo>
                      <a:lnTo>
                        <a:pt x="971550" y="2009775"/>
                      </a:lnTo>
                      <a:lnTo>
                        <a:pt x="1014412" y="2000250"/>
                      </a:lnTo>
                      <a:lnTo>
                        <a:pt x="1047750" y="1981200"/>
                      </a:lnTo>
                      <a:lnTo>
                        <a:pt x="1062037" y="1952625"/>
                      </a:lnTo>
                      <a:lnTo>
                        <a:pt x="1076325" y="1914525"/>
                      </a:lnTo>
                      <a:lnTo>
                        <a:pt x="1090612" y="1862138"/>
                      </a:lnTo>
                      <a:lnTo>
                        <a:pt x="1100137" y="1809750"/>
                      </a:lnTo>
                      <a:lnTo>
                        <a:pt x="1104900" y="1743075"/>
                      </a:lnTo>
                      <a:lnTo>
                        <a:pt x="1114425" y="1685925"/>
                      </a:lnTo>
                      <a:lnTo>
                        <a:pt x="1114425" y="1609725"/>
                      </a:lnTo>
                      <a:lnTo>
                        <a:pt x="1114425" y="1552575"/>
                      </a:lnTo>
                      <a:lnTo>
                        <a:pt x="1109662" y="1490663"/>
                      </a:lnTo>
                      <a:lnTo>
                        <a:pt x="1104900" y="1443038"/>
                      </a:lnTo>
                      <a:lnTo>
                        <a:pt x="1076325" y="1381125"/>
                      </a:lnTo>
                      <a:lnTo>
                        <a:pt x="1042987" y="1300163"/>
                      </a:lnTo>
                      <a:lnTo>
                        <a:pt x="1009650" y="1223963"/>
                      </a:lnTo>
                      <a:lnTo>
                        <a:pt x="981075" y="1152525"/>
                      </a:lnTo>
                      <a:lnTo>
                        <a:pt x="947737" y="1085850"/>
                      </a:lnTo>
                      <a:lnTo>
                        <a:pt x="914400" y="1014413"/>
                      </a:lnTo>
                      <a:lnTo>
                        <a:pt x="885825" y="962025"/>
                      </a:lnTo>
                      <a:lnTo>
                        <a:pt x="866775" y="909638"/>
                      </a:lnTo>
                      <a:lnTo>
                        <a:pt x="838200" y="866775"/>
                      </a:lnTo>
                      <a:lnTo>
                        <a:pt x="814387" y="823913"/>
                      </a:lnTo>
                      <a:lnTo>
                        <a:pt x="795337" y="762000"/>
                      </a:lnTo>
                      <a:lnTo>
                        <a:pt x="795337" y="685800"/>
                      </a:lnTo>
                      <a:lnTo>
                        <a:pt x="790575" y="585788"/>
                      </a:lnTo>
                      <a:lnTo>
                        <a:pt x="790575" y="495300"/>
                      </a:lnTo>
                      <a:lnTo>
                        <a:pt x="785812" y="395288"/>
                      </a:lnTo>
                      <a:lnTo>
                        <a:pt x="790575" y="323850"/>
                      </a:lnTo>
                      <a:lnTo>
                        <a:pt x="795337" y="228600"/>
                      </a:lnTo>
                      <a:lnTo>
                        <a:pt x="790575" y="161925"/>
                      </a:lnTo>
                      <a:lnTo>
                        <a:pt x="785812" y="104775"/>
                      </a:lnTo>
                      <a:lnTo>
                        <a:pt x="762000" y="66675"/>
                      </a:lnTo>
                      <a:lnTo>
                        <a:pt x="733425" y="42863"/>
                      </a:lnTo>
                      <a:lnTo>
                        <a:pt x="685800" y="23813"/>
                      </a:lnTo>
                      <a:lnTo>
                        <a:pt x="633412" y="9525"/>
                      </a:lnTo>
                      <a:lnTo>
                        <a:pt x="566737" y="4763"/>
                      </a:lnTo>
                      <a:lnTo>
                        <a:pt x="476250" y="0"/>
                      </a:lnTo>
                      <a:lnTo>
                        <a:pt x="395287" y="4763"/>
                      </a:lnTo>
                      <a:lnTo>
                        <a:pt x="333375" y="4763"/>
                      </a:lnTo>
                      <a:lnTo>
                        <a:pt x="271462" y="4763"/>
                      </a:lnTo>
                      <a:lnTo>
                        <a:pt x="190500" y="1428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B73275-33FC-2729-CA9B-09AD26CC2B6B}"/>
                    </a:ext>
                  </a:extLst>
                </p:cNvPr>
                <p:cNvSpPr txBox="1"/>
                <p:nvPr/>
              </p:nvSpPr>
              <p:spPr>
                <a:xfrm>
                  <a:off x="4548188" y="1057849"/>
                  <a:ext cx="49404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Lake</a:t>
                  </a:r>
                </a:p>
              </p:txBody>
            </p:sp>
            <p:sp>
              <p:nvSpPr>
                <p:cNvPr id="13" name="TextBox 12">
                  <a:extLst>
                    <a:ext uri="{FF2B5EF4-FFF2-40B4-BE49-F238E27FC236}">
                      <a16:creationId xmlns:a16="http://schemas.microsoft.com/office/drawing/2014/main" id="{6FA65FA8-0970-C932-A665-E824FA90F228}"/>
                    </a:ext>
                  </a:extLst>
                </p:cNvPr>
                <p:cNvSpPr txBox="1"/>
                <p:nvPr/>
              </p:nvSpPr>
              <p:spPr>
                <a:xfrm>
                  <a:off x="4410783" y="1267211"/>
                  <a:ext cx="79220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Harbaugh</a:t>
                  </a:r>
                </a:p>
              </p:txBody>
            </p:sp>
            <p:sp>
              <p:nvSpPr>
                <p:cNvPr id="14" name="Rectangle 13">
                  <a:extLst>
                    <a:ext uri="{FF2B5EF4-FFF2-40B4-BE49-F238E27FC236}">
                      <a16:creationId xmlns:a16="http://schemas.microsoft.com/office/drawing/2014/main" id="{EF46A380-0B43-5585-5161-31A796C81D3B}"/>
                    </a:ext>
                  </a:extLst>
                </p:cNvPr>
                <p:cNvSpPr/>
                <p:nvPr/>
              </p:nvSpPr>
              <p:spPr>
                <a:xfrm>
                  <a:off x="5029200" y="3609975"/>
                  <a:ext cx="276225" cy="309563"/>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2A726E4-AF7D-666E-D832-F3424717FE16}"/>
                    </a:ext>
                  </a:extLst>
                </p:cNvPr>
                <p:cNvSpPr/>
                <p:nvPr/>
              </p:nvSpPr>
              <p:spPr>
                <a:xfrm>
                  <a:off x="5564982" y="2124075"/>
                  <a:ext cx="57150" cy="1000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A820188E-E26C-1A56-537D-EFE0D6A69D01}"/>
                    </a:ext>
                  </a:extLst>
                </p:cNvPr>
                <p:cNvSpPr/>
                <p:nvPr/>
              </p:nvSpPr>
              <p:spPr>
                <a:xfrm>
                  <a:off x="7605712" y="1716048"/>
                  <a:ext cx="142875" cy="1413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3D3BDBE3-9855-1059-40A5-E51D23F4D97E}"/>
                    </a:ext>
                  </a:extLst>
                </p:cNvPr>
                <p:cNvCxnSpPr/>
                <p:nvPr/>
              </p:nvCxnSpPr>
              <p:spPr>
                <a:xfrm>
                  <a:off x="5476875" y="3557588"/>
                  <a:ext cx="0" cy="2795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2B508C-FF69-6ECD-A59D-2262C63D2F01}"/>
                    </a:ext>
                  </a:extLst>
                </p:cNvPr>
                <p:cNvSpPr/>
                <p:nvPr/>
              </p:nvSpPr>
              <p:spPr>
                <a:xfrm>
                  <a:off x="6162675" y="442913"/>
                  <a:ext cx="557213" cy="59531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B913C15-E8AE-136A-759F-DB9F4E89EBB0}"/>
                  </a:ext>
                </a:extLst>
              </p:cNvPr>
              <p:cNvSpPr txBox="1"/>
              <p:nvPr/>
            </p:nvSpPr>
            <p:spPr>
              <a:xfrm>
                <a:off x="4612144" y="2171497"/>
                <a:ext cx="79060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&amp; H Lounge</a:t>
                </a:r>
              </a:p>
            </p:txBody>
          </p:sp>
          <p:cxnSp>
            <p:nvCxnSpPr>
              <p:cNvPr id="9" name="Straight Arrow Connector 8">
                <a:extLst>
                  <a:ext uri="{FF2B5EF4-FFF2-40B4-BE49-F238E27FC236}">
                    <a16:creationId xmlns:a16="http://schemas.microsoft.com/office/drawing/2014/main" id="{F5A7AC6B-0BBB-7A37-FE0C-89D8D1F4125D}"/>
                  </a:ext>
                </a:extLst>
              </p:cNvPr>
              <p:cNvCxnSpPr>
                <a:endCxn id="11" idx="52"/>
              </p:cNvCxnSpPr>
              <p:nvPr/>
            </p:nvCxnSpPr>
            <p:spPr>
              <a:xfrm>
                <a:off x="5156191" y="2377425"/>
                <a:ext cx="215130" cy="58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43935089"/>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7092</TotalTime>
  <Pages>4</Pages>
  <Words>577</Words>
  <Application>Microsoft Macintosh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dark-blue-template</vt:lpstr>
      <vt:lpstr>McDonald Valley</vt:lpstr>
      <vt:lpstr>Exercise Outline</vt:lpstr>
      <vt:lpstr>Study Area</vt:lpstr>
      <vt:lpstr>Proposed Groundwater Development</vt:lpstr>
      <vt:lpstr>Proposed Groundwater Development</vt:lpstr>
      <vt:lpstr>McDonald Valley Study Area Information</vt:lpstr>
      <vt:lpstr>McDonald Valley Study Area Information</vt:lpstr>
      <vt:lpstr>McDonald Valley Study Area Information</vt:lpstr>
      <vt:lpstr>Stage 1 – Planning Phase</vt:lpstr>
      <vt:lpstr>Stage 1 – Planning Phase</vt:lpstr>
      <vt:lpstr>PowerPoint Presentation</vt:lpstr>
      <vt:lpstr>Stage 1 – Planning Phase</vt:lpstr>
      <vt:lpstr>Stage 1 – Planning Phase</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256</cp:revision>
  <cp:lastPrinted>2014-05-20T14:47:17Z</cp:lastPrinted>
  <dcterms:created xsi:type="dcterms:W3CDTF">2009-08-04T14:01:06Z</dcterms:created>
  <dcterms:modified xsi:type="dcterms:W3CDTF">2023-01-11T18:50:54Z</dcterms:modified>
</cp:coreProperties>
</file>