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handoutMasterIdLst>
    <p:handoutMasterId r:id="rId10"/>
  </p:handoutMasterIdLst>
  <p:sldIdLst>
    <p:sldId id="587" r:id="rId2"/>
    <p:sldId id="589" r:id="rId3"/>
    <p:sldId id="590" r:id="rId4"/>
    <p:sldId id="591" r:id="rId5"/>
    <p:sldId id="593" r:id="rId6"/>
    <p:sldId id="594" r:id="rId7"/>
    <p:sldId id="592" r:id="rId8"/>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029AD-7D4F-A449-9ABF-33697D132EB8}" v="1" dt="2023-01-06T21:18:40.707"/>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0"/>
    <p:restoredTop sz="94675"/>
  </p:normalViewPr>
  <p:slideViewPr>
    <p:cSldViewPr>
      <p:cViewPr varScale="1">
        <p:scale>
          <a:sx n="103" d="100"/>
          <a:sy n="103" d="100"/>
        </p:scale>
        <p:origin x="192" y="6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docChgLst>
    <pc:chgData name="Hughes, Joseph D" userId="bd5f5bbf-fc0b-41ca-af42-bfb8d56f1f7b" providerId="ADAL" clId="{552029AD-7D4F-A449-9ABF-33697D132EB8}"/>
    <pc:docChg chg="custSel addSld delSld modSld">
      <pc:chgData name="Hughes, Joseph D" userId="bd5f5bbf-fc0b-41ca-af42-bfb8d56f1f7b" providerId="ADAL" clId="{552029AD-7D4F-A449-9ABF-33697D132EB8}" dt="2023-01-06T21:20:56.800" v="403" actId="6549"/>
      <pc:docMkLst>
        <pc:docMk/>
      </pc:docMkLst>
      <pc:sldChg chg="modSp mod">
        <pc:chgData name="Hughes, Joseph D" userId="bd5f5bbf-fc0b-41ca-af42-bfb8d56f1f7b" providerId="ADAL" clId="{552029AD-7D4F-A449-9ABF-33697D132EB8}" dt="2023-01-06T21:10:14.737" v="0" actId="207"/>
        <pc:sldMkLst>
          <pc:docMk/>
          <pc:sldMk cId="1245924986" sldId="589"/>
        </pc:sldMkLst>
        <pc:spChg chg="mod">
          <ac:chgData name="Hughes, Joseph D" userId="bd5f5bbf-fc0b-41ca-af42-bfb8d56f1f7b" providerId="ADAL" clId="{552029AD-7D4F-A449-9ABF-33697D132EB8}" dt="2023-01-06T21:10:14.737" v="0" actId="207"/>
          <ac:spMkLst>
            <pc:docMk/>
            <pc:sldMk cId="1245924986" sldId="589"/>
            <ac:spMk id="3" creationId="{35EAC609-D009-3C9F-8E35-B5318FD5CBB3}"/>
          </ac:spMkLst>
        </pc:spChg>
      </pc:sldChg>
      <pc:sldChg chg="modSp new mod">
        <pc:chgData name="Hughes, Joseph D" userId="bd5f5bbf-fc0b-41ca-af42-bfb8d56f1f7b" providerId="ADAL" clId="{552029AD-7D4F-A449-9ABF-33697D132EB8}" dt="2023-01-06T21:14:51.576" v="150" actId="6549"/>
        <pc:sldMkLst>
          <pc:docMk/>
          <pc:sldMk cId="3728583744" sldId="590"/>
        </pc:sldMkLst>
        <pc:spChg chg="mod">
          <ac:chgData name="Hughes, Joseph D" userId="bd5f5bbf-fc0b-41ca-af42-bfb8d56f1f7b" providerId="ADAL" clId="{552029AD-7D4F-A449-9ABF-33697D132EB8}" dt="2023-01-06T21:10:58.165" v="28" actId="20577"/>
          <ac:spMkLst>
            <pc:docMk/>
            <pc:sldMk cId="3728583744" sldId="590"/>
            <ac:spMk id="2" creationId="{29AFD191-CF4C-4135-D2B4-4FFABDC927BD}"/>
          </ac:spMkLst>
        </pc:spChg>
        <pc:spChg chg="mod">
          <ac:chgData name="Hughes, Joseph D" userId="bd5f5bbf-fc0b-41ca-af42-bfb8d56f1f7b" providerId="ADAL" clId="{552029AD-7D4F-A449-9ABF-33697D132EB8}" dt="2023-01-06T21:14:51.576" v="150" actId="6549"/>
          <ac:spMkLst>
            <pc:docMk/>
            <pc:sldMk cId="3728583744" sldId="590"/>
            <ac:spMk id="3" creationId="{C22E87B6-5D90-DAA0-6064-1123C914C15B}"/>
          </ac:spMkLst>
        </pc:spChg>
      </pc:sldChg>
      <pc:sldChg chg="del">
        <pc:chgData name="Hughes, Joseph D" userId="bd5f5bbf-fc0b-41ca-af42-bfb8d56f1f7b" providerId="ADAL" clId="{552029AD-7D4F-A449-9ABF-33697D132EB8}" dt="2023-01-06T21:10:20.736" v="1" actId="2696"/>
        <pc:sldMkLst>
          <pc:docMk/>
          <pc:sldMk cId="4269169880" sldId="590"/>
        </pc:sldMkLst>
      </pc:sldChg>
      <pc:sldChg chg="del">
        <pc:chgData name="Hughes, Joseph D" userId="bd5f5bbf-fc0b-41ca-af42-bfb8d56f1f7b" providerId="ADAL" clId="{552029AD-7D4F-A449-9ABF-33697D132EB8}" dt="2023-01-06T21:10:20.736" v="1" actId="2696"/>
        <pc:sldMkLst>
          <pc:docMk/>
          <pc:sldMk cId="1032583875" sldId="591"/>
        </pc:sldMkLst>
      </pc:sldChg>
      <pc:sldChg chg="modSp add mod">
        <pc:chgData name="Hughes, Joseph D" userId="bd5f5bbf-fc0b-41ca-af42-bfb8d56f1f7b" providerId="ADAL" clId="{552029AD-7D4F-A449-9ABF-33697D132EB8}" dt="2023-01-06T21:17:19.150" v="264" actId="5793"/>
        <pc:sldMkLst>
          <pc:docMk/>
          <pc:sldMk cId="1080679178" sldId="591"/>
        </pc:sldMkLst>
        <pc:spChg chg="mod">
          <ac:chgData name="Hughes, Joseph D" userId="bd5f5bbf-fc0b-41ca-af42-bfb8d56f1f7b" providerId="ADAL" clId="{552029AD-7D4F-A449-9ABF-33697D132EB8}" dt="2023-01-06T21:17:19.150" v="264" actId="5793"/>
          <ac:spMkLst>
            <pc:docMk/>
            <pc:sldMk cId="1080679178" sldId="591"/>
            <ac:spMk id="3" creationId="{C22E87B6-5D90-DAA0-6064-1123C914C15B}"/>
          </ac:spMkLst>
        </pc:spChg>
      </pc:sldChg>
      <pc:sldChg chg="del">
        <pc:chgData name="Hughes, Joseph D" userId="bd5f5bbf-fc0b-41ca-af42-bfb8d56f1f7b" providerId="ADAL" clId="{552029AD-7D4F-A449-9ABF-33697D132EB8}" dt="2023-01-06T21:10:20.736" v="1" actId="2696"/>
        <pc:sldMkLst>
          <pc:docMk/>
          <pc:sldMk cId="646944386" sldId="592"/>
        </pc:sldMkLst>
      </pc:sldChg>
      <pc:sldChg chg="add del">
        <pc:chgData name="Hughes, Joseph D" userId="bd5f5bbf-fc0b-41ca-af42-bfb8d56f1f7b" providerId="ADAL" clId="{552029AD-7D4F-A449-9ABF-33697D132EB8}" dt="2023-01-06T21:18:33.351" v="266" actId="2696"/>
        <pc:sldMkLst>
          <pc:docMk/>
          <pc:sldMk cId="648287536" sldId="592"/>
        </pc:sldMkLst>
      </pc:sldChg>
      <pc:sldChg chg="modSp add mod">
        <pc:chgData name="Hughes, Joseph D" userId="bd5f5bbf-fc0b-41ca-af42-bfb8d56f1f7b" providerId="ADAL" clId="{552029AD-7D4F-A449-9ABF-33697D132EB8}" dt="2023-01-06T21:20:56.800" v="403" actId="6549"/>
        <pc:sldMkLst>
          <pc:docMk/>
          <pc:sldMk cId="1032583875" sldId="592"/>
        </pc:sldMkLst>
        <pc:spChg chg="mod">
          <ac:chgData name="Hughes, Joseph D" userId="bd5f5bbf-fc0b-41ca-af42-bfb8d56f1f7b" providerId="ADAL" clId="{552029AD-7D4F-A449-9ABF-33697D132EB8}" dt="2023-01-06T21:18:57.004" v="305" actId="20577"/>
          <ac:spMkLst>
            <pc:docMk/>
            <pc:sldMk cId="1032583875" sldId="592"/>
            <ac:spMk id="2" creationId="{8FFD23D5-28DD-D49B-6EB4-BDEC9427B37F}"/>
          </ac:spMkLst>
        </pc:spChg>
        <pc:spChg chg="mod">
          <ac:chgData name="Hughes, Joseph D" userId="bd5f5bbf-fc0b-41ca-af42-bfb8d56f1f7b" providerId="ADAL" clId="{552029AD-7D4F-A449-9ABF-33697D132EB8}" dt="2023-01-06T21:20:56.800" v="403" actId="6549"/>
          <ac:spMkLst>
            <pc:docMk/>
            <pc:sldMk cId="1032583875" sldId="592"/>
            <ac:spMk id="3" creationId="{7CE71BDD-0894-7506-8876-C0D066EB3DA5}"/>
          </ac:spMkLst>
        </pc:spChg>
      </pc:sldChg>
      <pc:sldChg chg="del">
        <pc:chgData name="Hughes, Joseph D" userId="bd5f5bbf-fc0b-41ca-af42-bfb8d56f1f7b" providerId="ADAL" clId="{552029AD-7D4F-A449-9ABF-33697D132EB8}" dt="2023-01-06T21:10:20.736" v="1" actId="2696"/>
        <pc:sldMkLst>
          <pc:docMk/>
          <pc:sldMk cId="4082192752" sldId="593"/>
        </pc:sldMkLst>
      </pc:sldChg>
      <pc:sldChg chg="del">
        <pc:chgData name="Hughes, Joseph D" userId="bd5f5bbf-fc0b-41ca-af42-bfb8d56f1f7b" providerId="ADAL" clId="{552029AD-7D4F-A449-9ABF-33697D132EB8}" dt="2023-01-06T21:10:20.736" v="1" actId="2696"/>
        <pc:sldMkLst>
          <pc:docMk/>
          <pc:sldMk cId="3702308191" sldId="594"/>
        </pc:sldMkLst>
      </pc:sldChg>
      <pc:sldChg chg="del">
        <pc:chgData name="Hughes, Joseph D" userId="bd5f5bbf-fc0b-41ca-af42-bfb8d56f1f7b" providerId="ADAL" clId="{552029AD-7D4F-A449-9ABF-33697D132EB8}" dt="2023-01-06T21:10:20.736" v="1" actId="2696"/>
        <pc:sldMkLst>
          <pc:docMk/>
          <pc:sldMk cId="2418929152" sldId="595"/>
        </pc:sldMkLst>
      </pc:sldChg>
      <pc:sldChg chg="del">
        <pc:chgData name="Hughes, Joseph D" userId="bd5f5bbf-fc0b-41ca-af42-bfb8d56f1f7b" providerId="ADAL" clId="{552029AD-7D4F-A449-9ABF-33697D132EB8}" dt="2023-01-06T21:10:20.736" v="1" actId="2696"/>
        <pc:sldMkLst>
          <pc:docMk/>
          <pc:sldMk cId="843935089" sldId="596"/>
        </pc:sldMkLst>
      </pc:sldChg>
      <pc:sldChg chg="del">
        <pc:chgData name="Hughes, Joseph D" userId="bd5f5bbf-fc0b-41ca-af42-bfb8d56f1f7b" providerId="ADAL" clId="{552029AD-7D4F-A449-9ABF-33697D132EB8}" dt="2023-01-06T21:10:20.736" v="1" actId="2696"/>
        <pc:sldMkLst>
          <pc:docMk/>
          <pc:sldMk cId="2970425097" sldId="597"/>
        </pc:sldMkLst>
      </pc:sldChg>
      <pc:sldChg chg="del">
        <pc:chgData name="Hughes, Joseph D" userId="bd5f5bbf-fc0b-41ca-af42-bfb8d56f1f7b" providerId="ADAL" clId="{552029AD-7D4F-A449-9ABF-33697D132EB8}" dt="2023-01-06T21:10:20.736" v="1" actId="2696"/>
        <pc:sldMkLst>
          <pc:docMk/>
          <pc:sldMk cId="2736229985" sldId="598"/>
        </pc:sldMkLst>
      </pc:sldChg>
      <pc:sldChg chg="del">
        <pc:chgData name="Hughes, Joseph D" userId="bd5f5bbf-fc0b-41ca-af42-bfb8d56f1f7b" providerId="ADAL" clId="{552029AD-7D4F-A449-9ABF-33697D132EB8}" dt="2023-01-06T21:10:20.736" v="1" actId="2696"/>
        <pc:sldMkLst>
          <pc:docMk/>
          <pc:sldMk cId="3732661214" sldId="599"/>
        </pc:sldMkLst>
      </pc:sldChg>
      <pc:sldChg chg="del">
        <pc:chgData name="Hughes, Joseph D" userId="bd5f5bbf-fc0b-41ca-af42-bfb8d56f1f7b" providerId="ADAL" clId="{552029AD-7D4F-A449-9ABF-33697D132EB8}" dt="2023-01-06T21:10:20.736" v="1" actId="2696"/>
        <pc:sldMkLst>
          <pc:docMk/>
          <pc:sldMk cId="92902084" sldId="600"/>
        </pc:sldMkLst>
      </pc:sldChg>
      <pc:sldChg chg="del">
        <pc:chgData name="Hughes, Joseph D" userId="bd5f5bbf-fc0b-41ca-af42-bfb8d56f1f7b" providerId="ADAL" clId="{552029AD-7D4F-A449-9ABF-33697D132EB8}" dt="2023-01-06T21:10:20.736" v="1" actId="2696"/>
        <pc:sldMkLst>
          <pc:docMk/>
          <pc:sldMk cId="2352979730" sldId="601"/>
        </pc:sldMkLst>
      </pc:sldChg>
      <pc:sldChg chg="del">
        <pc:chgData name="Hughes, Joseph D" userId="bd5f5bbf-fc0b-41ca-af42-bfb8d56f1f7b" providerId="ADAL" clId="{552029AD-7D4F-A449-9ABF-33697D132EB8}" dt="2023-01-06T21:10:20.736" v="1" actId="2696"/>
        <pc:sldMkLst>
          <pc:docMk/>
          <pc:sldMk cId="1125209321" sldId="602"/>
        </pc:sldMkLst>
      </pc:sldChg>
      <pc:sldChg chg="del">
        <pc:chgData name="Hughes, Joseph D" userId="bd5f5bbf-fc0b-41ca-af42-bfb8d56f1f7b" providerId="ADAL" clId="{552029AD-7D4F-A449-9ABF-33697D132EB8}" dt="2023-01-06T21:10:20.736" v="1" actId="2696"/>
        <pc:sldMkLst>
          <pc:docMk/>
          <pc:sldMk cId="2513473753" sldId="6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0428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t>Stage 1 – Planning phase</a:t>
            </a:r>
          </a:p>
          <a:p>
            <a:pPr lvl="1"/>
            <a:r>
              <a:rPr lang="en-US" dirty="0"/>
              <a:t>Evaluate project objectives and develop conceptual model</a:t>
            </a:r>
          </a:p>
          <a:p>
            <a:r>
              <a:rPr lang="en-US" dirty="0"/>
              <a:t>Stage 2 – Initial model development</a:t>
            </a:r>
          </a:p>
          <a:p>
            <a:pPr lvl="1"/>
            <a:r>
              <a:rPr lang="en-US" dirty="0"/>
              <a:t>Build MODFLOW dataset and calibrate model using existing data</a:t>
            </a:r>
          </a:p>
          <a:p>
            <a:r>
              <a:rPr lang="en-US" dirty="0">
                <a:solidFill>
                  <a:srgbClr val="FFFF00"/>
                </a:solidFill>
              </a:rPr>
              <a:t>Stage 3 – Improve model</a:t>
            </a:r>
          </a:p>
          <a:p>
            <a:pPr lvl="1"/>
            <a:r>
              <a:rPr lang="en-US" dirty="0">
                <a:solidFill>
                  <a:srgbClr val="FFFF00"/>
                </a:solidFill>
              </a:rPr>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D191-CF4C-4135-D2B4-4FFABDC927BD}"/>
              </a:ext>
            </a:extLst>
          </p:cNvPr>
          <p:cNvSpPr>
            <a:spLocks noGrp="1"/>
          </p:cNvSpPr>
          <p:nvPr>
            <p:ph type="title"/>
          </p:nvPr>
        </p:nvSpPr>
        <p:spPr/>
        <p:txBody>
          <a:bodyPr/>
          <a:lstStyle/>
          <a:p>
            <a:r>
              <a:rPr lang="en-US" dirty="0"/>
              <a:t>Stage 3 – Improve Model</a:t>
            </a:r>
          </a:p>
        </p:txBody>
      </p:sp>
      <p:sp>
        <p:nvSpPr>
          <p:cNvPr id="3" name="Content Placeholder 2">
            <a:extLst>
              <a:ext uri="{FF2B5EF4-FFF2-40B4-BE49-F238E27FC236}">
                <a16:creationId xmlns:a16="http://schemas.microsoft.com/office/drawing/2014/main" id="{C22E87B6-5D90-DAA0-6064-1123C914C15B}"/>
              </a:ext>
            </a:extLst>
          </p:cNvPr>
          <p:cNvSpPr>
            <a:spLocks noGrp="1"/>
          </p:cNvSpPr>
          <p:nvPr>
            <p:ph idx="1"/>
          </p:nvPr>
        </p:nvSpPr>
        <p:spPr/>
        <p:txBody>
          <a:bodyPr/>
          <a:lstStyle/>
          <a:p>
            <a:r>
              <a:rPr lang="en-US" dirty="0"/>
              <a:t>Data collection options</a:t>
            </a:r>
          </a:p>
          <a:p>
            <a:pPr lvl="1"/>
            <a:r>
              <a:rPr lang="en-US" dirty="0"/>
              <a:t>Drill wells</a:t>
            </a:r>
          </a:p>
          <a:p>
            <a:pPr lvl="2"/>
            <a:r>
              <a:rPr lang="en-US" dirty="0"/>
              <a:t>Shallow well (to a max of -100 ft)</a:t>
            </a:r>
          </a:p>
          <a:p>
            <a:pPr lvl="2"/>
            <a:r>
              <a:rPr lang="en-US" dirty="0"/>
              <a:t>Deep well (to bedrock) </a:t>
            </a:r>
          </a:p>
          <a:p>
            <a:pPr lvl="1"/>
            <a:r>
              <a:rPr lang="en-US" dirty="0"/>
              <a:t>Hydraulic tests</a:t>
            </a:r>
          </a:p>
          <a:p>
            <a:pPr lvl="2"/>
            <a:r>
              <a:rPr lang="en-US" dirty="0"/>
              <a:t>Slug test (local value of horizontal K)</a:t>
            </a:r>
          </a:p>
          <a:p>
            <a:pPr lvl="2"/>
            <a:r>
              <a:rPr lang="en-US" dirty="0"/>
              <a:t>Aquifer test (large scale value of K and possibly </a:t>
            </a:r>
            <a:r>
              <a:rPr lang="en-US" dirty="0" err="1"/>
              <a:t>Kv</a:t>
            </a:r>
            <a:r>
              <a:rPr lang="en-US" dirty="0"/>
              <a:t>)</a:t>
            </a:r>
          </a:p>
          <a:p>
            <a:pPr lvl="3"/>
            <a:r>
              <a:rPr lang="en-US" dirty="0"/>
              <a:t>Can only be done on a new deep well  </a:t>
            </a:r>
          </a:p>
          <a:p>
            <a:pPr lvl="1"/>
            <a:r>
              <a:rPr lang="en-US" dirty="0"/>
              <a:t>Seismic Analysis</a:t>
            </a:r>
          </a:p>
          <a:p>
            <a:pPr lvl="2"/>
            <a:r>
              <a:rPr lang="en-US" dirty="0"/>
              <a:t>N-S or E-W </a:t>
            </a:r>
          </a:p>
          <a:p>
            <a:pPr lvl="2"/>
            <a:r>
              <a:rPr lang="en-US" dirty="0"/>
              <a:t>Bedrock elevation along that row/column</a:t>
            </a:r>
          </a:p>
          <a:p>
            <a:pPr lvl="1"/>
            <a:r>
              <a:rPr lang="en-US" dirty="0"/>
              <a:t>Streamflow (baseflow) measurements</a:t>
            </a:r>
          </a:p>
          <a:p>
            <a:pPr lvl="2"/>
            <a:r>
              <a:rPr lang="en-US" dirty="0"/>
              <a:t>Several points along Straight River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2858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D191-CF4C-4135-D2B4-4FFABDC927BD}"/>
              </a:ext>
            </a:extLst>
          </p:cNvPr>
          <p:cNvSpPr>
            <a:spLocks noGrp="1"/>
          </p:cNvSpPr>
          <p:nvPr>
            <p:ph type="title"/>
          </p:nvPr>
        </p:nvSpPr>
        <p:spPr/>
        <p:txBody>
          <a:bodyPr/>
          <a:lstStyle/>
          <a:p>
            <a:r>
              <a:rPr lang="en-US" dirty="0"/>
              <a:t>Stage 3 – Improve Model</a:t>
            </a:r>
          </a:p>
        </p:txBody>
      </p:sp>
      <p:sp>
        <p:nvSpPr>
          <p:cNvPr id="3" name="Content Placeholder 2">
            <a:extLst>
              <a:ext uri="{FF2B5EF4-FFF2-40B4-BE49-F238E27FC236}">
                <a16:creationId xmlns:a16="http://schemas.microsoft.com/office/drawing/2014/main" id="{C22E87B6-5D90-DAA0-6064-1123C914C15B}"/>
              </a:ext>
            </a:extLst>
          </p:cNvPr>
          <p:cNvSpPr>
            <a:spLocks noGrp="1"/>
          </p:cNvSpPr>
          <p:nvPr>
            <p:ph idx="1"/>
          </p:nvPr>
        </p:nvSpPr>
        <p:spPr/>
        <p:txBody>
          <a:bodyPr/>
          <a:lstStyle/>
          <a:p>
            <a:r>
              <a:rPr lang="en-US" dirty="0"/>
              <a:t>Budget: $200,000</a:t>
            </a:r>
          </a:p>
          <a:p>
            <a:r>
              <a:rPr lang="en-US" dirty="0"/>
              <a:t>Costs</a:t>
            </a:r>
          </a:p>
          <a:p>
            <a:pPr lvl="1"/>
            <a:r>
              <a:rPr lang="en-US" dirty="0"/>
              <a:t>Drill wells</a:t>
            </a:r>
          </a:p>
          <a:p>
            <a:pPr lvl="2"/>
            <a:r>
              <a:rPr lang="en-US" dirty="0"/>
              <a:t>Shallow well – $1,000</a:t>
            </a:r>
          </a:p>
          <a:p>
            <a:pPr lvl="2"/>
            <a:r>
              <a:rPr lang="en-US" dirty="0"/>
              <a:t>Deep wells – $3,000 </a:t>
            </a:r>
          </a:p>
          <a:p>
            <a:pPr lvl="1"/>
            <a:r>
              <a:rPr lang="en-US" dirty="0"/>
              <a:t>Hydraulic tests</a:t>
            </a:r>
          </a:p>
          <a:p>
            <a:pPr lvl="2"/>
            <a:r>
              <a:rPr lang="en-US" dirty="0"/>
              <a:t>Slug tests (limit of 7 on existing wells) – $250 </a:t>
            </a:r>
          </a:p>
          <a:p>
            <a:pPr lvl="2"/>
            <a:r>
              <a:rPr lang="en-US" dirty="0"/>
              <a:t>Aquifer test – $4,000 (including drilling)</a:t>
            </a:r>
          </a:p>
          <a:p>
            <a:pPr lvl="1"/>
            <a:r>
              <a:rPr lang="en-US" dirty="0"/>
              <a:t>Seismic Section – $2,000</a:t>
            </a:r>
          </a:p>
          <a:p>
            <a:pPr lvl="1"/>
            <a:r>
              <a:rPr lang="en-US" dirty="0"/>
              <a:t>Streamflow measurement – $500</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08067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B42C7A-9802-70AE-75AC-FD837CF992D7}"/>
              </a:ext>
            </a:extLst>
          </p:cNvPr>
          <p:cNvPicPr>
            <a:picLocks noChangeAspect="1"/>
          </p:cNvPicPr>
          <p:nvPr/>
        </p:nvPicPr>
        <p:blipFill>
          <a:blip r:embed="rId2"/>
          <a:stretch>
            <a:fillRect/>
          </a:stretch>
        </p:blipFill>
        <p:spPr>
          <a:xfrm>
            <a:off x="2049780" y="168827"/>
            <a:ext cx="8549640" cy="6520347"/>
          </a:xfrm>
          <a:prstGeom prst="rect">
            <a:avLst/>
          </a:prstGeom>
        </p:spPr>
      </p:pic>
    </p:spTree>
    <p:extLst>
      <p:ext uri="{BB962C8B-B14F-4D97-AF65-F5344CB8AC3E}">
        <p14:creationId xmlns:p14="http://schemas.microsoft.com/office/powerpoint/2010/main" val="138941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620DE4-A0E3-04A2-7900-2202824642E2}"/>
              </a:ext>
            </a:extLst>
          </p:cNvPr>
          <p:cNvPicPr>
            <a:picLocks noChangeAspect="1"/>
          </p:cNvPicPr>
          <p:nvPr/>
        </p:nvPicPr>
        <p:blipFill>
          <a:blip r:embed="rId2"/>
          <a:stretch>
            <a:fillRect/>
          </a:stretch>
        </p:blipFill>
        <p:spPr>
          <a:xfrm>
            <a:off x="799266" y="435788"/>
            <a:ext cx="5044509" cy="5667768"/>
          </a:xfrm>
          <a:prstGeom prst="rect">
            <a:avLst/>
          </a:prstGeom>
        </p:spPr>
      </p:pic>
      <p:pic>
        <p:nvPicPr>
          <p:cNvPr id="3" name="Picture 2">
            <a:extLst>
              <a:ext uri="{FF2B5EF4-FFF2-40B4-BE49-F238E27FC236}">
                <a16:creationId xmlns:a16="http://schemas.microsoft.com/office/drawing/2014/main" id="{C49930DB-574E-7B54-69FB-8AD4F12366FD}"/>
              </a:ext>
            </a:extLst>
          </p:cNvPr>
          <p:cNvPicPr>
            <a:picLocks noChangeAspect="1"/>
          </p:cNvPicPr>
          <p:nvPr/>
        </p:nvPicPr>
        <p:blipFill>
          <a:blip r:embed="rId3"/>
          <a:stretch>
            <a:fillRect/>
          </a:stretch>
        </p:blipFill>
        <p:spPr>
          <a:xfrm>
            <a:off x="6255265" y="435788"/>
            <a:ext cx="5114815" cy="5667768"/>
          </a:xfrm>
          <a:prstGeom prst="rect">
            <a:avLst/>
          </a:prstGeom>
        </p:spPr>
      </p:pic>
    </p:spTree>
    <p:extLst>
      <p:ext uri="{BB962C8B-B14F-4D97-AF65-F5344CB8AC3E}">
        <p14:creationId xmlns:p14="http://schemas.microsoft.com/office/powerpoint/2010/main" val="350107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3 – Improve Model</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r>
              <a:rPr lang="en-US" dirty="0"/>
              <a:t>Objectives</a:t>
            </a:r>
          </a:p>
          <a:p>
            <a:pPr lvl="1"/>
            <a:r>
              <a:rPr lang="en-US" dirty="0"/>
              <a:t>Limit drawdown to no more than 2 ft </a:t>
            </a:r>
          </a:p>
          <a:p>
            <a:pPr lvl="1"/>
            <a:r>
              <a:rPr lang="en-US" dirty="0"/>
              <a:t>Limit stream flow reduction at Pollock’s Ford to less than 20%</a:t>
            </a:r>
          </a:p>
          <a:p>
            <a:pPr lvl="1"/>
            <a:r>
              <a:rPr lang="en-US"/>
              <a:t>Do not induced infiltration along </a:t>
            </a:r>
            <a:r>
              <a:rPr lang="en-US" dirty="0"/>
              <a:t>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6983</TotalTime>
  <Pages>4</Pages>
  <Words>266</Words>
  <Application>Microsoft Macintosh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dark-blue-template</vt:lpstr>
      <vt:lpstr>McDonald Valley</vt:lpstr>
      <vt:lpstr>Exercise Outline</vt:lpstr>
      <vt:lpstr>Stage 3 – Improve Model</vt:lpstr>
      <vt:lpstr>Stage 3 – Improve Model</vt:lpstr>
      <vt:lpstr>PowerPoint Presentation</vt:lpstr>
      <vt:lpstr>PowerPoint Presentation</vt:lpstr>
      <vt:lpstr>Stage 3 – Improve Model</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258</cp:revision>
  <cp:lastPrinted>2014-05-20T14:47:17Z</cp:lastPrinted>
  <dcterms:created xsi:type="dcterms:W3CDTF">2009-08-04T14:01:06Z</dcterms:created>
  <dcterms:modified xsi:type="dcterms:W3CDTF">2023-01-12T20:47:42Z</dcterms:modified>
</cp:coreProperties>
</file>